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0"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5143500" type="screen16x9"/>
  <p:notesSz cx="6858000" cy="9144000"/>
  <p:embeddedFontLst>
    <p:embeddedFont>
      <p:font typeface="Anaheim" panose="020B0604020202020204" charset="0"/>
      <p:regular r:id="rId32"/>
      <p:bold r:id="rId33"/>
    </p:embeddedFont>
    <p:embeddedFont>
      <p:font typeface="Bebas Neue" panose="020F0502020204030204" pitchFamily="34" charset="0"/>
      <p:regular r:id="rId34"/>
    </p:embeddedFont>
    <p:embeddedFont>
      <p:font typeface="Fredoka SemiBold" panose="020B0604020202020204" charset="-79"/>
      <p:regular r:id="rId35"/>
      <p:bold r:id="rId36"/>
    </p:embeddedFont>
    <p:embeddedFont>
      <p:font typeface="Montserrat" panose="00000500000000000000" pitchFamily="2" charset="0"/>
      <p:regular r:id="rId37"/>
      <p:bold r:id="rId38"/>
      <p:italic r:id="rId39"/>
      <p:boldItalic r:id="rId40"/>
    </p:embeddedFont>
    <p:embeddedFont>
      <p:font typeface="Montserrat ExtraBold" panose="00000900000000000000" pitchFamily="2" charset="0"/>
      <p:bold r:id="rId41"/>
      <p:boldItalic r:id="rId42"/>
    </p:embeddedFont>
    <p:embeddedFont>
      <p:font typeface="Montserrat SemiBold" panose="00000700000000000000" pitchFamily="2" charset="0"/>
      <p:regular r:id="rId43"/>
      <p:bold r:id="rId44"/>
      <p:italic r:id="rId45"/>
      <p:boldItalic r:id="rId46"/>
    </p:embeddedFont>
    <p:embeddedFont>
      <p:font typeface="Poppins" panose="00000500000000000000" pitchFamily="2" charset="0"/>
      <p:regular r:id="rId47"/>
      <p:bold r:id="rId48"/>
      <p:italic r:id="rId49"/>
      <p:boldItalic r:id="rId50"/>
    </p:embeddedFont>
    <p:embeddedFont>
      <p:font typeface="Roboto" panose="02000000000000000000" pitchFamily="2" charset="0"/>
      <p:regular r:id="rId51"/>
      <p:bold r:id="rId52"/>
      <p:italic r:id="rId53"/>
      <p:boldItalic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3F10E74-287C-4711-AE6F-59E39784B7EB}">
  <a:tblStyle styleId="{D3F10E74-287C-4711-AE6F-59E39784B7E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7" d="100"/>
          <a:sy n="127" d="100"/>
        </p:scale>
        <p:origin x="25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font" Target="fonts/font19.fntdata"/><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0.fntdata"/><Relationship Id="rId54" Type="http://schemas.openxmlformats.org/officeDocument/2006/relationships/font" Target="fonts/font2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openxmlformats.org/officeDocument/2006/relationships/font" Target="fonts/font22.fntdata"/><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49" Type="http://schemas.openxmlformats.org/officeDocument/2006/relationships/font" Target="fonts/font18.fntdata"/><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font" Target="fonts/font13.fntdata"/><Relationship Id="rId52" Type="http://schemas.openxmlformats.org/officeDocument/2006/relationships/font" Target="fonts/font2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20.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7"/>
        <p:cNvGrpSpPr/>
        <p:nvPr/>
      </p:nvGrpSpPr>
      <p:grpSpPr>
        <a:xfrm>
          <a:off x="0" y="0"/>
          <a:ext cx="0" cy="0"/>
          <a:chOff x="0" y="0"/>
          <a:chExt cx="0" cy="0"/>
        </a:xfrm>
      </p:grpSpPr>
      <p:sp>
        <p:nvSpPr>
          <p:cNvPr id="1428" name="Google Shape;1428;g293cbd38d9b_0_8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9" name="Google Shape;1429;g293cbd38d9b_0_8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4"/>
        <p:cNvGrpSpPr/>
        <p:nvPr/>
      </p:nvGrpSpPr>
      <p:grpSpPr>
        <a:xfrm>
          <a:off x="0" y="0"/>
          <a:ext cx="0" cy="0"/>
          <a:chOff x="0" y="0"/>
          <a:chExt cx="0" cy="0"/>
        </a:xfrm>
      </p:grpSpPr>
      <p:sp>
        <p:nvSpPr>
          <p:cNvPr id="1545" name="Google Shape;1545;g14072739ea5_12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6" name="Google Shape;1546;g14072739ea5_1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0"/>
        <p:cNvGrpSpPr/>
        <p:nvPr/>
      </p:nvGrpSpPr>
      <p:grpSpPr>
        <a:xfrm>
          <a:off x="0" y="0"/>
          <a:ext cx="0" cy="0"/>
          <a:chOff x="0" y="0"/>
          <a:chExt cx="0" cy="0"/>
        </a:xfrm>
      </p:grpSpPr>
      <p:sp>
        <p:nvSpPr>
          <p:cNvPr id="1551" name="Google Shape;1551;g3f9900f117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2" name="Google Shape;1552;g3f9900f117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8"/>
        <p:cNvGrpSpPr/>
        <p:nvPr/>
      </p:nvGrpSpPr>
      <p:grpSpPr>
        <a:xfrm>
          <a:off x="0" y="0"/>
          <a:ext cx="0" cy="0"/>
          <a:chOff x="0" y="0"/>
          <a:chExt cx="0" cy="0"/>
        </a:xfrm>
      </p:grpSpPr>
      <p:sp>
        <p:nvSpPr>
          <p:cNvPr id="1559" name="Google Shape;1559;g3f9900f117c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0" name="Google Shape;1560;g3f9900f117c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8"/>
        <p:cNvGrpSpPr/>
        <p:nvPr/>
      </p:nvGrpSpPr>
      <p:grpSpPr>
        <a:xfrm>
          <a:off x="0" y="0"/>
          <a:ext cx="0" cy="0"/>
          <a:chOff x="0" y="0"/>
          <a:chExt cx="0" cy="0"/>
        </a:xfrm>
      </p:grpSpPr>
      <p:sp>
        <p:nvSpPr>
          <p:cNvPr id="1569" name="Google Shape;1569;g3f9900f117c_0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0" name="Google Shape;1570;g3f9900f117c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5"/>
        <p:cNvGrpSpPr/>
        <p:nvPr/>
      </p:nvGrpSpPr>
      <p:grpSpPr>
        <a:xfrm>
          <a:off x="0" y="0"/>
          <a:ext cx="0" cy="0"/>
          <a:chOff x="0" y="0"/>
          <a:chExt cx="0" cy="0"/>
        </a:xfrm>
      </p:grpSpPr>
      <p:sp>
        <p:nvSpPr>
          <p:cNvPr id="1576" name="Google Shape;1576;g3f9900f117c_0_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7" name="Google Shape;1577;g3f9900f117c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3"/>
        <p:cNvGrpSpPr/>
        <p:nvPr/>
      </p:nvGrpSpPr>
      <p:grpSpPr>
        <a:xfrm>
          <a:off x="0" y="0"/>
          <a:ext cx="0" cy="0"/>
          <a:chOff x="0" y="0"/>
          <a:chExt cx="0" cy="0"/>
        </a:xfrm>
      </p:grpSpPr>
      <p:sp>
        <p:nvSpPr>
          <p:cNvPr id="1584" name="Google Shape;1584;g3f9900f117c_0_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5" name="Google Shape;1585;g3f9900f117c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0"/>
        <p:cNvGrpSpPr/>
        <p:nvPr/>
      </p:nvGrpSpPr>
      <p:grpSpPr>
        <a:xfrm>
          <a:off x="0" y="0"/>
          <a:ext cx="0" cy="0"/>
          <a:chOff x="0" y="0"/>
          <a:chExt cx="0" cy="0"/>
        </a:xfrm>
      </p:grpSpPr>
      <p:sp>
        <p:nvSpPr>
          <p:cNvPr id="1591" name="Google Shape;1591;g3f99a4b553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2" name="Google Shape;1592;g3f99a4b553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6"/>
        <p:cNvGrpSpPr/>
        <p:nvPr/>
      </p:nvGrpSpPr>
      <p:grpSpPr>
        <a:xfrm>
          <a:off x="0" y="0"/>
          <a:ext cx="0" cy="0"/>
          <a:chOff x="0" y="0"/>
          <a:chExt cx="0" cy="0"/>
        </a:xfrm>
      </p:grpSpPr>
      <p:sp>
        <p:nvSpPr>
          <p:cNvPr id="1927" name="Google Shape;1927;g3f99a4b553f_0_3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8" name="Google Shape;1928;g3f99a4b553f_0_3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0"/>
        <p:cNvGrpSpPr/>
        <p:nvPr/>
      </p:nvGrpSpPr>
      <p:grpSpPr>
        <a:xfrm>
          <a:off x="0" y="0"/>
          <a:ext cx="0" cy="0"/>
          <a:chOff x="0" y="0"/>
          <a:chExt cx="0" cy="0"/>
        </a:xfrm>
      </p:grpSpPr>
      <p:sp>
        <p:nvSpPr>
          <p:cNvPr id="2021" name="Google Shape;2021;g3f99a4b553f_0_4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2" name="Google Shape;2022;g3f99a4b553f_0_4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7"/>
        <p:cNvGrpSpPr/>
        <p:nvPr/>
      </p:nvGrpSpPr>
      <p:grpSpPr>
        <a:xfrm>
          <a:off x="0" y="0"/>
          <a:ext cx="0" cy="0"/>
          <a:chOff x="0" y="0"/>
          <a:chExt cx="0" cy="0"/>
        </a:xfrm>
      </p:grpSpPr>
      <p:sp>
        <p:nvSpPr>
          <p:cNvPr id="2028" name="Google Shape;2028;g3f99a4b553f_0_4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9" name="Google Shape;2029;g3f99a4b553f_0_4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4"/>
        <p:cNvGrpSpPr/>
        <p:nvPr/>
      </p:nvGrpSpPr>
      <p:grpSpPr>
        <a:xfrm>
          <a:off x="0" y="0"/>
          <a:ext cx="0" cy="0"/>
          <a:chOff x="0" y="0"/>
          <a:chExt cx="0" cy="0"/>
        </a:xfrm>
      </p:grpSpPr>
      <p:sp>
        <p:nvSpPr>
          <p:cNvPr id="1435" name="Google Shape;1435;g3f951e6597b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6" name="Google Shape;1436;g3f951e6597b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4"/>
        <p:cNvGrpSpPr/>
        <p:nvPr/>
      </p:nvGrpSpPr>
      <p:grpSpPr>
        <a:xfrm>
          <a:off x="0" y="0"/>
          <a:ext cx="0" cy="0"/>
          <a:chOff x="0" y="0"/>
          <a:chExt cx="0" cy="0"/>
        </a:xfrm>
      </p:grpSpPr>
      <p:sp>
        <p:nvSpPr>
          <p:cNvPr id="2035" name="Google Shape;2035;g3f951e6597b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6" name="Google Shape;2036;g3f951e6597b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0"/>
        <p:cNvGrpSpPr/>
        <p:nvPr/>
      </p:nvGrpSpPr>
      <p:grpSpPr>
        <a:xfrm>
          <a:off x="0" y="0"/>
          <a:ext cx="0" cy="0"/>
          <a:chOff x="0" y="0"/>
          <a:chExt cx="0" cy="0"/>
        </a:xfrm>
      </p:grpSpPr>
      <p:sp>
        <p:nvSpPr>
          <p:cNvPr id="2041" name="Google Shape;2041;g3f6d37d866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2" name="Google Shape;2042;g3f6d37d866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7"/>
        <p:cNvGrpSpPr/>
        <p:nvPr/>
      </p:nvGrpSpPr>
      <p:grpSpPr>
        <a:xfrm>
          <a:off x="0" y="0"/>
          <a:ext cx="0" cy="0"/>
          <a:chOff x="0" y="0"/>
          <a:chExt cx="0" cy="0"/>
        </a:xfrm>
      </p:grpSpPr>
      <p:sp>
        <p:nvSpPr>
          <p:cNvPr id="2048" name="Google Shape;2048;g3f6d37d866a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9" name="Google Shape;2049;g3f6d37d866a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4"/>
        <p:cNvGrpSpPr/>
        <p:nvPr/>
      </p:nvGrpSpPr>
      <p:grpSpPr>
        <a:xfrm>
          <a:off x="0" y="0"/>
          <a:ext cx="0" cy="0"/>
          <a:chOff x="0" y="0"/>
          <a:chExt cx="0" cy="0"/>
        </a:xfrm>
      </p:grpSpPr>
      <p:sp>
        <p:nvSpPr>
          <p:cNvPr id="2055" name="Google Shape;2055;g3f6d37d866a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6" name="Google Shape;2056;g3f6d37d866a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1"/>
        <p:cNvGrpSpPr/>
        <p:nvPr/>
      </p:nvGrpSpPr>
      <p:grpSpPr>
        <a:xfrm>
          <a:off x="0" y="0"/>
          <a:ext cx="0" cy="0"/>
          <a:chOff x="0" y="0"/>
          <a:chExt cx="0" cy="0"/>
        </a:xfrm>
      </p:grpSpPr>
      <p:sp>
        <p:nvSpPr>
          <p:cNvPr id="2062" name="Google Shape;2062;g3f99a4b553f_0_4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3" name="Google Shape;2063;g3f99a4b553f_0_4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7"/>
        <p:cNvGrpSpPr/>
        <p:nvPr/>
      </p:nvGrpSpPr>
      <p:grpSpPr>
        <a:xfrm>
          <a:off x="0" y="0"/>
          <a:ext cx="0" cy="0"/>
          <a:chOff x="0" y="0"/>
          <a:chExt cx="0" cy="0"/>
        </a:xfrm>
      </p:grpSpPr>
      <p:sp>
        <p:nvSpPr>
          <p:cNvPr id="2068" name="Google Shape;2068;g3f99a4b553f_0_4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9" name="Google Shape;2069;g3f99a4b553f_0_4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4"/>
        <p:cNvGrpSpPr/>
        <p:nvPr/>
      </p:nvGrpSpPr>
      <p:grpSpPr>
        <a:xfrm>
          <a:off x="0" y="0"/>
          <a:ext cx="0" cy="0"/>
          <a:chOff x="0" y="0"/>
          <a:chExt cx="0" cy="0"/>
        </a:xfrm>
      </p:grpSpPr>
      <p:sp>
        <p:nvSpPr>
          <p:cNvPr id="2075" name="Google Shape;2075;g3f6d37d866a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6" name="Google Shape;2076;g3f6d37d866a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1"/>
        <p:cNvGrpSpPr/>
        <p:nvPr/>
      </p:nvGrpSpPr>
      <p:grpSpPr>
        <a:xfrm>
          <a:off x="0" y="0"/>
          <a:ext cx="0" cy="0"/>
          <a:chOff x="0" y="0"/>
          <a:chExt cx="0" cy="0"/>
        </a:xfrm>
      </p:grpSpPr>
      <p:sp>
        <p:nvSpPr>
          <p:cNvPr id="2082" name="Google Shape;2082;g3f6d37d866a_0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3" name="Google Shape;2083;g3f6d37d866a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7"/>
        <p:cNvGrpSpPr/>
        <p:nvPr/>
      </p:nvGrpSpPr>
      <p:grpSpPr>
        <a:xfrm>
          <a:off x="0" y="0"/>
          <a:ext cx="0" cy="0"/>
          <a:chOff x="0" y="0"/>
          <a:chExt cx="0" cy="0"/>
        </a:xfrm>
      </p:grpSpPr>
      <p:sp>
        <p:nvSpPr>
          <p:cNvPr id="2088" name="Google Shape;2088;g3f6d37d866a_0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9" name="Google Shape;2089;g3f6d37d866a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5"/>
        <p:cNvGrpSpPr/>
        <p:nvPr/>
      </p:nvGrpSpPr>
      <p:grpSpPr>
        <a:xfrm>
          <a:off x="0" y="0"/>
          <a:ext cx="0" cy="0"/>
          <a:chOff x="0" y="0"/>
          <a:chExt cx="0" cy="0"/>
        </a:xfrm>
      </p:grpSpPr>
      <p:sp>
        <p:nvSpPr>
          <p:cNvPr id="2096" name="Google Shape;2096;g3f6d37d866a_0_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7" name="Google Shape;2097;g3f6d37d866a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0"/>
        <p:cNvGrpSpPr/>
        <p:nvPr/>
      </p:nvGrpSpPr>
      <p:grpSpPr>
        <a:xfrm>
          <a:off x="0" y="0"/>
          <a:ext cx="0" cy="0"/>
          <a:chOff x="0" y="0"/>
          <a:chExt cx="0" cy="0"/>
        </a:xfrm>
      </p:grpSpPr>
      <p:sp>
        <p:nvSpPr>
          <p:cNvPr id="1441" name="Google Shape;1441;g3f99a4b553f_0_4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2" name="Google Shape;1442;g3f99a4b553f_0_4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6"/>
        <p:cNvGrpSpPr/>
        <p:nvPr/>
      </p:nvGrpSpPr>
      <p:grpSpPr>
        <a:xfrm>
          <a:off x="0" y="0"/>
          <a:ext cx="0" cy="0"/>
          <a:chOff x="0" y="0"/>
          <a:chExt cx="0" cy="0"/>
        </a:xfrm>
      </p:grpSpPr>
      <p:sp>
        <p:nvSpPr>
          <p:cNvPr id="1447" name="Google Shape;1447;g3f99a4b553f_0_4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8" name="Google Shape;1448;g3f99a4b553f_0_4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5"/>
        <p:cNvGrpSpPr/>
        <p:nvPr/>
      </p:nvGrpSpPr>
      <p:grpSpPr>
        <a:xfrm>
          <a:off x="0" y="0"/>
          <a:ext cx="0" cy="0"/>
          <a:chOff x="0" y="0"/>
          <a:chExt cx="0" cy="0"/>
        </a:xfrm>
      </p:grpSpPr>
      <p:sp>
        <p:nvSpPr>
          <p:cNvPr id="1456" name="Google Shape;1456;g295128c55fd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7" name="Google Shape;1457;g295128c55fd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8"/>
        <p:cNvGrpSpPr/>
        <p:nvPr/>
      </p:nvGrpSpPr>
      <p:grpSpPr>
        <a:xfrm>
          <a:off x="0" y="0"/>
          <a:ext cx="0" cy="0"/>
          <a:chOff x="0" y="0"/>
          <a:chExt cx="0" cy="0"/>
        </a:xfrm>
      </p:grpSpPr>
      <p:sp>
        <p:nvSpPr>
          <p:cNvPr id="1489" name="Google Shape;1489;g3f57317b4bd_0_2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0" name="Google Shape;1490;g3f57317b4bd_0_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1"/>
        <p:cNvGrpSpPr/>
        <p:nvPr/>
      </p:nvGrpSpPr>
      <p:grpSpPr>
        <a:xfrm>
          <a:off x="0" y="0"/>
          <a:ext cx="0" cy="0"/>
          <a:chOff x="0" y="0"/>
          <a:chExt cx="0" cy="0"/>
        </a:xfrm>
      </p:grpSpPr>
      <p:sp>
        <p:nvSpPr>
          <p:cNvPr id="1522" name="Google Shape;1522;g3f6d37d866a_0_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3" name="Google Shape;1523;g3f6d37d866a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6"/>
        <p:cNvGrpSpPr/>
        <p:nvPr/>
      </p:nvGrpSpPr>
      <p:grpSpPr>
        <a:xfrm>
          <a:off x="0" y="0"/>
          <a:ext cx="0" cy="0"/>
          <a:chOff x="0" y="0"/>
          <a:chExt cx="0" cy="0"/>
        </a:xfrm>
      </p:grpSpPr>
      <p:sp>
        <p:nvSpPr>
          <p:cNvPr id="1527" name="Google Shape;1527;g3f951e6597b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8" name="Google Shape;1528;g3f951e6597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5"/>
        <p:cNvGrpSpPr/>
        <p:nvPr/>
      </p:nvGrpSpPr>
      <p:grpSpPr>
        <a:xfrm>
          <a:off x="0" y="0"/>
          <a:ext cx="0" cy="0"/>
          <a:chOff x="0" y="0"/>
          <a:chExt cx="0" cy="0"/>
        </a:xfrm>
      </p:grpSpPr>
      <p:sp>
        <p:nvSpPr>
          <p:cNvPr id="1536" name="Google Shape;1536;g3f9900f117c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7" name="Google Shape;1537;g3f9900f117c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930200" y="539500"/>
            <a:ext cx="5283600" cy="1666200"/>
          </a:xfrm>
          <a:prstGeom prst="rect">
            <a:avLst/>
          </a:prstGeom>
          <a:ln>
            <a:noFill/>
          </a:ln>
        </p:spPr>
        <p:txBody>
          <a:bodyPr spcFirstLastPara="1" wrap="square" lIns="91425" tIns="91425" rIns="91425" bIns="91425" anchor="b" anchorCtr="0">
            <a:noAutofit/>
          </a:bodyPr>
          <a:lstStyle>
            <a:lvl1pPr lvl="0" algn="ctr">
              <a:spcBef>
                <a:spcPts val="0"/>
              </a:spcBef>
              <a:spcAft>
                <a:spcPts val="0"/>
              </a:spcAft>
              <a:buClr>
                <a:srgbClr val="191919"/>
              </a:buClr>
              <a:buSzPts val="5200"/>
              <a:buNone/>
              <a:defRPr sz="50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3309150" y="2205696"/>
            <a:ext cx="2525700" cy="561000"/>
          </a:xfrm>
          <a:prstGeom prst="rect">
            <a:avLst/>
          </a:prstGeom>
          <a:ln>
            <a:noFill/>
          </a:ln>
        </p:spPr>
        <p:txBody>
          <a:bodyPr spcFirstLastPara="1" wrap="square" lIns="91425" tIns="91425" rIns="91425" bIns="91425" anchor="t" anchorCtr="0">
            <a:noAutofit/>
          </a:bodyPr>
          <a:lstStyle>
            <a:lvl1pPr lvl="0" algn="ctr">
              <a:lnSpc>
                <a:spcPct val="115000"/>
              </a:lnSpc>
              <a:spcBef>
                <a:spcPts val="0"/>
              </a:spcBef>
              <a:spcAft>
                <a:spcPts val="0"/>
              </a:spcAft>
              <a:buSzPts val="1400"/>
              <a:buNone/>
              <a:defRPr>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grpSp>
        <p:nvGrpSpPr>
          <p:cNvPr id="11" name="Google Shape;11;p2"/>
          <p:cNvGrpSpPr/>
          <p:nvPr/>
        </p:nvGrpSpPr>
        <p:grpSpPr>
          <a:xfrm>
            <a:off x="0" y="-132565"/>
            <a:ext cx="9144488" cy="5276056"/>
            <a:chOff x="0" y="-132565"/>
            <a:chExt cx="9144488" cy="5276056"/>
          </a:xfrm>
        </p:grpSpPr>
        <p:grpSp>
          <p:nvGrpSpPr>
            <p:cNvPr id="12" name="Google Shape;12;p2"/>
            <p:cNvGrpSpPr/>
            <p:nvPr/>
          </p:nvGrpSpPr>
          <p:grpSpPr>
            <a:xfrm>
              <a:off x="0" y="2963875"/>
              <a:ext cx="9144488" cy="2179616"/>
              <a:chOff x="0" y="2963875"/>
              <a:chExt cx="9144488" cy="2179616"/>
            </a:xfrm>
          </p:grpSpPr>
          <p:sp>
            <p:nvSpPr>
              <p:cNvPr id="13" name="Google Shape;13;p2"/>
              <p:cNvSpPr/>
              <p:nvPr/>
            </p:nvSpPr>
            <p:spPr>
              <a:xfrm>
                <a:off x="123" y="2963875"/>
                <a:ext cx="9143877" cy="1474850"/>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 name="Google Shape;14;p2"/>
              <p:cNvSpPr/>
              <p:nvPr/>
            </p:nvSpPr>
            <p:spPr>
              <a:xfrm>
                <a:off x="0" y="4078216"/>
                <a:ext cx="9144000" cy="1065275"/>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 name="Google Shape;15;p2"/>
              <p:cNvSpPr/>
              <p:nvPr/>
            </p:nvSpPr>
            <p:spPr>
              <a:xfrm>
                <a:off x="366" y="3587580"/>
                <a:ext cx="9144122" cy="845629"/>
              </a:xfrm>
              <a:custGeom>
                <a:avLst/>
                <a:gdLst/>
                <a:ahLst/>
                <a:cxnLst/>
                <a:rect l="l" t="t" r="r" b="b"/>
                <a:pathLst>
                  <a:path w="7143845" h="845629" extrusionOk="0">
                    <a:moveTo>
                      <a:pt x="7106603" y="95"/>
                    </a:moveTo>
                    <a:cubicBezTo>
                      <a:pt x="7099173" y="95"/>
                      <a:pt x="7091744" y="0"/>
                      <a:pt x="7084314" y="0"/>
                    </a:cubicBezTo>
                    <a:cubicBezTo>
                      <a:pt x="7048595" y="0"/>
                      <a:pt x="7010591" y="952"/>
                      <a:pt x="6987826" y="1619"/>
                    </a:cubicBezTo>
                    <a:lnTo>
                      <a:pt x="6983730" y="1619"/>
                    </a:lnTo>
                    <a:cubicBezTo>
                      <a:pt x="6983730" y="1619"/>
                      <a:pt x="6979825" y="1715"/>
                      <a:pt x="6979825" y="1715"/>
                    </a:cubicBezTo>
                    <a:lnTo>
                      <a:pt x="6951822" y="2381"/>
                    </a:lnTo>
                    <a:cubicBezTo>
                      <a:pt x="6922580" y="3048"/>
                      <a:pt x="6893243" y="3524"/>
                      <a:pt x="6863906" y="3905"/>
                    </a:cubicBezTo>
                    <a:lnTo>
                      <a:pt x="6852952" y="4096"/>
                    </a:lnTo>
                    <a:cubicBezTo>
                      <a:pt x="6828187" y="4381"/>
                      <a:pt x="6803993" y="4763"/>
                      <a:pt x="6779705" y="5239"/>
                    </a:cubicBezTo>
                    <a:cubicBezTo>
                      <a:pt x="6718840" y="6477"/>
                      <a:pt x="6651403" y="8191"/>
                      <a:pt x="6573679" y="10477"/>
                    </a:cubicBezTo>
                    <a:cubicBezTo>
                      <a:pt x="6296978" y="18859"/>
                      <a:pt x="6039707" y="32956"/>
                      <a:pt x="5791010" y="46482"/>
                    </a:cubicBezTo>
                    <a:lnTo>
                      <a:pt x="5788533" y="46482"/>
                    </a:lnTo>
                    <a:cubicBezTo>
                      <a:pt x="5788533" y="46482"/>
                      <a:pt x="5786343" y="46672"/>
                      <a:pt x="5786343" y="46672"/>
                    </a:cubicBezTo>
                    <a:lnTo>
                      <a:pt x="5784818" y="46672"/>
                    </a:lnTo>
                    <a:cubicBezTo>
                      <a:pt x="5784818" y="46672"/>
                      <a:pt x="5783675" y="46863"/>
                      <a:pt x="5783675" y="46863"/>
                    </a:cubicBezTo>
                    <a:lnTo>
                      <a:pt x="5782532" y="46863"/>
                    </a:lnTo>
                    <a:cubicBezTo>
                      <a:pt x="5782532" y="46863"/>
                      <a:pt x="5774055" y="47434"/>
                      <a:pt x="5774055" y="47434"/>
                    </a:cubicBezTo>
                    <a:lnTo>
                      <a:pt x="5768626" y="47720"/>
                    </a:lnTo>
                    <a:lnTo>
                      <a:pt x="5766626" y="47720"/>
                    </a:lnTo>
                    <a:cubicBezTo>
                      <a:pt x="5766626" y="47720"/>
                      <a:pt x="5758720" y="48196"/>
                      <a:pt x="5758720" y="48196"/>
                    </a:cubicBezTo>
                    <a:lnTo>
                      <a:pt x="5756625" y="48196"/>
                    </a:lnTo>
                    <a:cubicBezTo>
                      <a:pt x="5756625" y="48196"/>
                      <a:pt x="5751672" y="48577"/>
                      <a:pt x="5751672" y="48577"/>
                    </a:cubicBezTo>
                    <a:cubicBezTo>
                      <a:pt x="5559457" y="58960"/>
                      <a:pt x="5269040" y="74676"/>
                      <a:pt x="4998339" y="85534"/>
                    </a:cubicBezTo>
                    <a:cubicBezTo>
                      <a:pt x="4870514" y="90678"/>
                      <a:pt x="4738402" y="94869"/>
                      <a:pt x="4605623" y="97822"/>
                    </a:cubicBezTo>
                    <a:cubicBezTo>
                      <a:pt x="4483704" y="100489"/>
                      <a:pt x="4355878" y="101917"/>
                      <a:pt x="4225766" y="101917"/>
                    </a:cubicBezTo>
                    <a:lnTo>
                      <a:pt x="4209860" y="101917"/>
                    </a:lnTo>
                    <a:cubicBezTo>
                      <a:pt x="3951161" y="101822"/>
                      <a:pt x="3684080" y="99631"/>
                      <a:pt x="3416046" y="95631"/>
                    </a:cubicBezTo>
                    <a:cubicBezTo>
                      <a:pt x="3144774" y="91440"/>
                      <a:pt x="2877598" y="84963"/>
                      <a:pt x="2621852" y="76390"/>
                    </a:cubicBezTo>
                    <a:cubicBezTo>
                      <a:pt x="2503361" y="72485"/>
                      <a:pt x="2369915" y="67437"/>
                      <a:pt x="2225326" y="61246"/>
                    </a:cubicBezTo>
                    <a:cubicBezTo>
                      <a:pt x="2136553" y="57436"/>
                      <a:pt x="2044541" y="53054"/>
                      <a:pt x="1966246" y="49149"/>
                    </a:cubicBezTo>
                    <a:lnTo>
                      <a:pt x="1945386" y="48101"/>
                    </a:lnTo>
                    <a:lnTo>
                      <a:pt x="1944434" y="48101"/>
                    </a:lnTo>
                    <a:cubicBezTo>
                      <a:pt x="1944434" y="48101"/>
                      <a:pt x="1942719" y="48006"/>
                      <a:pt x="1942719" y="48006"/>
                    </a:cubicBezTo>
                    <a:lnTo>
                      <a:pt x="1938814" y="47815"/>
                    </a:lnTo>
                    <a:lnTo>
                      <a:pt x="1926908" y="47244"/>
                    </a:lnTo>
                    <a:lnTo>
                      <a:pt x="1843564" y="43243"/>
                    </a:lnTo>
                    <a:cubicBezTo>
                      <a:pt x="1731931" y="37909"/>
                      <a:pt x="1638776" y="33623"/>
                      <a:pt x="1558481" y="30194"/>
                    </a:cubicBezTo>
                    <a:lnTo>
                      <a:pt x="1557052" y="30480"/>
                    </a:lnTo>
                    <a:cubicBezTo>
                      <a:pt x="1322451" y="20860"/>
                      <a:pt x="1128903" y="16288"/>
                      <a:pt x="947738" y="16288"/>
                    </a:cubicBezTo>
                    <a:cubicBezTo>
                      <a:pt x="728377" y="16288"/>
                      <a:pt x="530447" y="23050"/>
                      <a:pt x="342614" y="37052"/>
                    </a:cubicBezTo>
                    <a:cubicBezTo>
                      <a:pt x="227743" y="45625"/>
                      <a:pt x="112871" y="57626"/>
                      <a:pt x="0" y="73057"/>
                    </a:cubicBezTo>
                    <a:lnTo>
                      <a:pt x="0" y="520446"/>
                    </a:lnTo>
                    <a:cubicBezTo>
                      <a:pt x="81248" y="511207"/>
                      <a:pt x="163735" y="505015"/>
                      <a:pt x="246698" y="502348"/>
                    </a:cubicBezTo>
                    <a:cubicBezTo>
                      <a:pt x="296609" y="500920"/>
                      <a:pt x="340995" y="500253"/>
                      <a:pt x="378809" y="500253"/>
                    </a:cubicBezTo>
                    <a:cubicBezTo>
                      <a:pt x="476536" y="500253"/>
                      <a:pt x="579406" y="503777"/>
                      <a:pt x="684562" y="510635"/>
                    </a:cubicBezTo>
                    <a:cubicBezTo>
                      <a:pt x="937165" y="527114"/>
                      <a:pt x="1190149" y="559308"/>
                      <a:pt x="1434751" y="590455"/>
                    </a:cubicBezTo>
                    <a:lnTo>
                      <a:pt x="1435799" y="590455"/>
                    </a:lnTo>
                    <a:cubicBezTo>
                      <a:pt x="1435799" y="590455"/>
                      <a:pt x="1439132" y="591026"/>
                      <a:pt x="1439132" y="591026"/>
                    </a:cubicBezTo>
                    <a:lnTo>
                      <a:pt x="1441895" y="591407"/>
                    </a:lnTo>
                    <a:lnTo>
                      <a:pt x="1443609" y="591598"/>
                    </a:lnTo>
                    <a:lnTo>
                      <a:pt x="1445228" y="591788"/>
                    </a:lnTo>
                    <a:cubicBezTo>
                      <a:pt x="1481233" y="596360"/>
                      <a:pt x="1517237" y="600932"/>
                      <a:pt x="1553147" y="605409"/>
                    </a:cubicBezTo>
                    <a:cubicBezTo>
                      <a:pt x="2017776" y="663797"/>
                      <a:pt x="2557367" y="730472"/>
                      <a:pt x="3081528" y="781526"/>
                    </a:cubicBezTo>
                    <a:cubicBezTo>
                      <a:pt x="3211163" y="794195"/>
                      <a:pt x="3337941" y="806291"/>
                      <a:pt x="3464528" y="816388"/>
                    </a:cubicBezTo>
                    <a:cubicBezTo>
                      <a:pt x="3593497" y="826865"/>
                      <a:pt x="3721322" y="834199"/>
                      <a:pt x="3844481" y="838105"/>
                    </a:cubicBezTo>
                    <a:cubicBezTo>
                      <a:pt x="3950113" y="841820"/>
                      <a:pt x="4066223" y="843724"/>
                      <a:pt x="4189667" y="843724"/>
                    </a:cubicBezTo>
                    <a:cubicBezTo>
                      <a:pt x="4313111" y="843724"/>
                      <a:pt x="4449604" y="841629"/>
                      <a:pt x="4594003" y="837248"/>
                    </a:cubicBezTo>
                    <a:cubicBezTo>
                      <a:pt x="4705826" y="834009"/>
                      <a:pt x="4828699" y="829151"/>
                      <a:pt x="4969574" y="822484"/>
                    </a:cubicBezTo>
                    <a:cubicBezTo>
                      <a:pt x="5057490" y="818388"/>
                      <a:pt x="5145500" y="813816"/>
                      <a:pt x="5233511" y="809339"/>
                    </a:cubicBezTo>
                    <a:lnTo>
                      <a:pt x="5234845" y="809339"/>
                    </a:lnTo>
                    <a:cubicBezTo>
                      <a:pt x="5234845" y="809339"/>
                      <a:pt x="5349050" y="803434"/>
                      <a:pt x="5349050" y="803434"/>
                    </a:cubicBezTo>
                    <a:cubicBezTo>
                      <a:pt x="5588604" y="791337"/>
                      <a:pt x="5808726" y="785432"/>
                      <a:pt x="6021991" y="785432"/>
                    </a:cubicBezTo>
                    <a:cubicBezTo>
                      <a:pt x="6046470" y="785432"/>
                      <a:pt x="6071044" y="785432"/>
                      <a:pt x="6095524" y="785717"/>
                    </a:cubicBezTo>
                    <a:cubicBezTo>
                      <a:pt x="6365082" y="787622"/>
                      <a:pt x="6609969" y="797624"/>
                      <a:pt x="6844379" y="816483"/>
                    </a:cubicBezTo>
                    <a:cubicBezTo>
                      <a:pt x="6945725" y="824674"/>
                      <a:pt x="7045547" y="834485"/>
                      <a:pt x="7143845" y="845629"/>
                    </a:cubicBezTo>
                    <a:lnTo>
                      <a:pt x="7143845" y="762"/>
                    </a:lnTo>
                    <a:cubicBezTo>
                      <a:pt x="7131082" y="381"/>
                      <a:pt x="7118700" y="190"/>
                      <a:pt x="7106984" y="9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6" name="Google Shape;16;p2"/>
            <p:cNvGrpSpPr/>
            <p:nvPr/>
          </p:nvGrpSpPr>
          <p:grpSpPr>
            <a:xfrm>
              <a:off x="206714" y="-132565"/>
              <a:ext cx="7831824" cy="1743456"/>
              <a:chOff x="206714" y="-132565"/>
              <a:chExt cx="7831824" cy="1743456"/>
            </a:xfrm>
          </p:grpSpPr>
          <p:grpSp>
            <p:nvGrpSpPr>
              <p:cNvPr id="17" name="Google Shape;17;p2"/>
              <p:cNvGrpSpPr/>
              <p:nvPr/>
            </p:nvGrpSpPr>
            <p:grpSpPr>
              <a:xfrm>
                <a:off x="206714" y="24922"/>
                <a:ext cx="2264195" cy="1585968"/>
                <a:chOff x="206714" y="24922"/>
                <a:chExt cx="2264195" cy="1585968"/>
              </a:xfrm>
            </p:grpSpPr>
            <p:sp>
              <p:nvSpPr>
                <p:cNvPr id="18" name="Google Shape;18;p2"/>
                <p:cNvSpPr/>
                <p:nvPr/>
              </p:nvSpPr>
              <p:spPr>
                <a:xfrm>
                  <a:off x="1067964" y="8082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 name="Google Shape;19;p2"/>
                <p:cNvSpPr/>
                <p:nvPr/>
              </p:nvSpPr>
              <p:spPr>
                <a:xfrm>
                  <a:off x="1364976" y="12617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 name="Google Shape;20;p2"/>
                <p:cNvSpPr/>
                <p:nvPr/>
              </p:nvSpPr>
              <p:spPr>
                <a:xfrm>
                  <a:off x="2396353" y="3570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 name="Google Shape;21;p2"/>
                <p:cNvSpPr/>
                <p:nvPr/>
              </p:nvSpPr>
              <p:spPr>
                <a:xfrm>
                  <a:off x="1250860" y="4301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 name="Google Shape;22;p2"/>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 name="Google Shape;23;p2"/>
                <p:cNvSpPr/>
                <p:nvPr/>
              </p:nvSpPr>
              <p:spPr>
                <a:xfrm>
                  <a:off x="1994640" y="2545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 name="Google Shape;24;p2"/>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 name="Google Shape;25;p2"/>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 name="Google Shape;26;p2"/>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 name="Google Shape;27;p2"/>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 name="Google Shape;28;p2"/>
                <p:cNvSpPr/>
                <p:nvPr/>
              </p:nvSpPr>
              <p:spPr>
                <a:xfrm>
                  <a:off x="3425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 name="Google Shape;29;p2"/>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 name="Google Shape;30;p2"/>
                <p:cNvSpPr/>
                <p:nvPr/>
              </p:nvSpPr>
              <p:spPr>
                <a:xfrm>
                  <a:off x="640705" y="11521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 name="Google Shape;31;p2"/>
                <p:cNvSpPr/>
                <p:nvPr/>
              </p:nvSpPr>
              <p:spPr>
                <a:xfrm>
                  <a:off x="921671" y="15520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2" name="Google Shape;32;p2"/>
              <p:cNvGrpSpPr/>
              <p:nvPr/>
            </p:nvGrpSpPr>
            <p:grpSpPr>
              <a:xfrm flipH="1">
                <a:off x="4941939" y="-132565"/>
                <a:ext cx="3096599" cy="1585968"/>
                <a:chOff x="206714" y="24922"/>
                <a:chExt cx="3096599" cy="1585968"/>
              </a:xfrm>
            </p:grpSpPr>
            <p:sp>
              <p:nvSpPr>
                <p:cNvPr id="33" name="Google Shape;33;p2"/>
                <p:cNvSpPr/>
                <p:nvPr/>
              </p:nvSpPr>
              <p:spPr>
                <a:xfrm>
                  <a:off x="1144164" y="3510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34;p2"/>
                <p:cNvSpPr/>
                <p:nvPr/>
              </p:nvSpPr>
              <p:spPr>
                <a:xfrm>
                  <a:off x="755376" y="8045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35;p2"/>
                <p:cNvSpPr/>
                <p:nvPr/>
              </p:nvSpPr>
              <p:spPr>
                <a:xfrm>
                  <a:off x="1786753" y="4332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36;p2"/>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37;p2"/>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 name="Google Shape;38;p2"/>
                <p:cNvSpPr/>
                <p:nvPr/>
              </p:nvSpPr>
              <p:spPr>
                <a:xfrm>
                  <a:off x="3257290" y="4324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 name="Google Shape;39;p2"/>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 name="Google Shape;40;p2"/>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 name="Google Shape;41;p2"/>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 name="Google Shape;42;p2"/>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3" name="Google Shape;43;p2"/>
                <p:cNvSpPr/>
                <p:nvPr/>
              </p:nvSpPr>
              <p:spPr>
                <a:xfrm>
                  <a:off x="3425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 name="Google Shape;44;p2"/>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 name="Google Shape;45;p2"/>
                <p:cNvSpPr/>
                <p:nvPr/>
              </p:nvSpPr>
              <p:spPr>
                <a:xfrm>
                  <a:off x="640705" y="11521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 name="Google Shape;46;p2"/>
                <p:cNvSpPr/>
                <p:nvPr/>
              </p:nvSpPr>
              <p:spPr>
                <a:xfrm>
                  <a:off x="921671" y="15520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88"/>
        <p:cNvGrpSpPr/>
        <p:nvPr/>
      </p:nvGrpSpPr>
      <p:grpSpPr>
        <a:xfrm>
          <a:off x="0" y="0"/>
          <a:ext cx="0" cy="0"/>
          <a:chOff x="0" y="0"/>
          <a:chExt cx="0" cy="0"/>
        </a:xfrm>
      </p:grpSpPr>
      <p:sp>
        <p:nvSpPr>
          <p:cNvPr id="389" name="Google Shape;389;p11"/>
          <p:cNvSpPr txBox="1">
            <a:spLocks noGrp="1"/>
          </p:cNvSpPr>
          <p:nvPr>
            <p:ph type="title" hasCustomPrompt="1"/>
          </p:nvPr>
        </p:nvSpPr>
        <p:spPr>
          <a:xfrm>
            <a:off x="1942800" y="1534951"/>
            <a:ext cx="5258400" cy="11193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6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390" name="Google Shape;390;p11"/>
          <p:cNvSpPr txBox="1">
            <a:spLocks noGrp="1"/>
          </p:cNvSpPr>
          <p:nvPr>
            <p:ph type="subTitle" idx="1"/>
          </p:nvPr>
        </p:nvSpPr>
        <p:spPr>
          <a:xfrm>
            <a:off x="1942800" y="2578049"/>
            <a:ext cx="5258400" cy="497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grpSp>
        <p:nvGrpSpPr>
          <p:cNvPr id="391" name="Google Shape;391;p11"/>
          <p:cNvGrpSpPr/>
          <p:nvPr/>
        </p:nvGrpSpPr>
        <p:grpSpPr>
          <a:xfrm>
            <a:off x="0" y="24922"/>
            <a:ext cx="9181538" cy="5198868"/>
            <a:chOff x="0" y="24922"/>
            <a:chExt cx="9181538" cy="5198868"/>
          </a:xfrm>
        </p:grpSpPr>
        <p:grpSp>
          <p:nvGrpSpPr>
            <p:cNvPr id="392" name="Google Shape;392;p11"/>
            <p:cNvGrpSpPr/>
            <p:nvPr/>
          </p:nvGrpSpPr>
          <p:grpSpPr>
            <a:xfrm>
              <a:off x="54314" y="24922"/>
              <a:ext cx="9127224" cy="1843971"/>
              <a:chOff x="54314" y="24922"/>
              <a:chExt cx="9127224" cy="1843971"/>
            </a:xfrm>
          </p:grpSpPr>
          <p:grpSp>
            <p:nvGrpSpPr>
              <p:cNvPr id="393" name="Google Shape;393;p11"/>
              <p:cNvGrpSpPr/>
              <p:nvPr/>
            </p:nvGrpSpPr>
            <p:grpSpPr>
              <a:xfrm>
                <a:off x="54314" y="24922"/>
                <a:ext cx="3178595" cy="1620459"/>
                <a:chOff x="54314" y="24922"/>
                <a:chExt cx="3178595" cy="1620459"/>
              </a:xfrm>
            </p:grpSpPr>
            <p:sp>
              <p:nvSpPr>
                <p:cNvPr id="394" name="Google Shape;394;p11"/>
                <p:cNvSpPr/>
                <p:nvPr/>
              </p:nvSpPr>
              <p:spPr>
                <a:xfrm>
                  <a:off x="1777839" y="39059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5" name="Google Shape;395;p11"/>
                <p:cNvSpPr/>
                <p:nvPr/>
              </p:nvSpPr>
              <p:spPr>
                <a:xfrm>
                  <a:off x="2431776" y="347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6" name="Google Shape;396;p11"/>
                <p:cNvSpPr/>
                <p:nvPr/>
              </p:nvSpPr>
              <p:spPr>
                <a:xfrm>
                  <a:off x="3158353" y="2808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7" name="Google Shape;397;p11"/>
                <p:cNvSpPr/>
                <p:nvPr/>
              </p:nvSpPr>
              <p:spPr>
                <a:xfrm>
                  <a:off x="1250860" y="2015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8" name="Google Shape;398;p11"/>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9" name="Google Shape;399;p11"/>
                <p:cNvSpPr/>
                <p:nvPr/>
              </p:nvSpPr>
              <p:spPr>
                <a:xfrm>
                  <a:off x="1994640" y="1021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0" name="Google Shape;400;p11"/>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1" name="Google Shape;401;p11"/>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2" name="Google Shape;402;p11"/>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3" name="Google Shape;403;p11"/>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4" name="Google Shape;404;p11"/>
                <p:cNvSpPr/>
                <p:nvPr/>
              </p:nvSpPr>
              <p:spPr>
                <a:xfrm>
                  <a:off x="113984" y="12589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5" name="Google Shape;405;p11"/>
                <p:cNvSpPr/>
                <p:nvPr/>
              </p:nvSpPr>
              <p:spPr>
                <a:xfrm>
                  <a:off x="54314" y="5239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6" name="Google Shape;406;p11"/>
                <p:cNvSpPr/>
                <p:nvPr/>
              </p:nvSpPr>
              <p:spPr>
                <a:xfrm>
                  <a:off x="335905" y="16093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7" name="Google Shape;407;p11"/>
                <p:cNvSpPr/>
                <p:nvPr/>
              </p:nvSpPr>
              <p:spPr>
                <a:xfrm>
                  <a:off x="464471" y="10186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08" name="Google Shape;408;p11"/>
              <p:cNvGrpSpPr/>
              <p:nvPr/>
            </p:nvGrpSpPr>
            <p:grpSpPr>
              <a:xfrm flipH="1">
                <a:off x="4408539" y="79219"/>
                <a:ext cx="4772999" cy="1789674"/>
                <a:chOff x="-783886" y="236707"/>
                <a:chExt cx="4772999" cy="1789674"/>
              </a:xfrm>
            </p:grpSpPr>
            <p:sp>
              <p:nvSpPr>
                <p:cNvPr id="409" name="Google Shape;409;p11"/>
                <p:cNvSpPr/>
                <p:nvPr/>
              </p:nvSpPr>
              <p:spPr>
                <a:xfrm>
                  <a:off x="1296564" y="5034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0" name="Google Shape;410;p11"/>
                <p:cNvSpPr/>
                <p:nvPr/>
              </p:nvSpPr>
              <p:spPr>
                <a:xfrm>
                  <a:off x="-463824" y="1109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1" name="Google Shape;411;p11"/>
                <p:cNvSpPr/>
                <p:nvPr/>
              </p:nvSpPr>
              <p:spPr>
                <a:xfrm>
                  <a:off x="1786753" y="4332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2" name="Google Shape;412;p11"/>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3" name="Google Shape;413;p11"/>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4" name="Google Shape;414;p11"/>
                <p:cNvSpPr/>
                <p:nvPr/>
              </p:nvSpPr>
              <p:spPr>
                <a:xfrm>
                  <a:off x="3943090" y="3562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5" name="Google Shape;415;p11"/>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6" name="Google Shape;416;p11"/>
                <p:cNvSpPr/>
                <p:nvPr/>
              </p:nvSpPr>
              <p:spPr>
                <a:xfrm>
                  <a:off x="434710" y="5583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7" name="Google Shape;417;p11"/>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8" name="Google Shape;418;p11"/>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9" name="Google Shape;419;p11"/>
                <p:cNvSpPr/>
                <p:nvPr/>
              </p:nvSpPr>
              <p:spPr>
                <a:xfrm>
                  <a:off x="-114616" y="4969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0" name="Google Shape;420;p11"/>
                <p:cNvSpPr/>
                <p:nvPr/>
              </p:nvSpPr>
              <p:spPr>
                <a:xfrm>
                  <a:off x="-783886" y="4477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1" name="Google Shape;421;p11"/>
                <p:cNvSpPr/>
                <p:nvPr/>
              </p:nvSpPr>
              <p:spPr>
                <a:xfrm>
                  <a:off x="-349895" y="19903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2" name="Google Shape;422;p11"/>
                <p:cNvSpPr/>
                <p:nvPr/>
              </p:nvSpPr>
              <p:spPr>
                <a:xfrm>
                  <a:off x="-754729" y="15520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423" name="Google Shape;423;p11"/>
            <p:cNvGrpSpPr/>
            <p:nvPr/>
          </p:nvGrpSpPr>
          <p:grpSpPr>
            <a:xfrm>
              <a:off x="0" y="4504800"/>
              <a:ext cx="9144000" cy="718989"/>
              <a:chOff x="0" y="4504800"/>
              <a:chExt cx="9144000" cy="718989"/>
            </a:xfrm>
          </p:grpSpPr>
          <p:sp>
            <p:nvSpPr>
              <p:cNvPr id="424" name="Google Shape;424;p11"/>
              <p:cNvSpPr/>
              <p:nvPr/>
            </p:nvSpPr>
            <p:spPr>
              <a:xfrm>
                <a:off x="0" y="4504800"/>
                <a:ext cx="9143877" cy="718989"/>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5" name="Google Shape;425;p11"/>
              <p:cNvSpPr/>
              <p:nvPr/>
            </p:nvSpPr>
            <p:spPr>
              <a:xfrm flipH="1">
                <a:off x="0" y="4604000"/>
                <a:ext cx="9144000" cy="572585"/>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426"/>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427"/>
        <p:cNvGrpSpPr/>
        <p:nvPr/>
      </p:nvGrpSpPr>
      <p:grpSpPr>
        <a:xfrm>
          <a:off x="0" y="0"/>
          <a:ext cx="0" cy="0"/>
          <a:chOff x="0" y="0"/>
          <a:chExt cx="0" cy="0"/>
        </a:xfrm>
      </p:grpSpPr>
      <p:sp>
        <p:nvSpPr>
          <p:cNvPr id="428" name="Google Shape;428;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29" name="Google Shape;429;p13"/>
          <p:cNvSpPr txBox="1">
            <a:spLocks noGrp="1"/>
          </p:cNvSpPr>
          <p:nvPr>
            <p:ph type="subTitle" idx="1"/>
          </p:nvPr>
        </p:nvSpPr>
        <p:spPr>
          <a:xfrm>
            <a:off x="724502" y="1943003"/>
            <a:ext cx="2984700" cy="625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30" name="Google Shape;430;p13"/>
          <p:cNvSpPr txBox="1">
            <a:spLocks noGrp="1"/>
          </p:cNvSpPr>
          <p:nvPr>
            <p:ph type="subTitle" idx="2"/>
          </p:nvPr>
        </p:nvSpPr>
        <p:spPr>
          <a:xfrm>
            <a:off x="5434798" y="1943004"/>
            <a:ext cx="2984700" cy="625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31" name="Google Shape;431;p13"/>
          <p:cNvSpPr txBox="1">
            <a:spLocks noGrp="1"/>
          </p:cNvSpPr>
          <p:nvPr>
            <p:ph type="subTitle" idx="3"/>
          </p:nvPr>
        </p:nvSpPr>
        <p:spPr>
          <a:xfrm>
            <a:off x="724502" y="3603829"/>
            <a:ext cx="2984700" cy="625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32" name="Google Shape;432;p13"/>
          <p:cNvSpPr txBox="1">
            <a:spLocks noGrp="1"/>
          </p:cNvSpPr>
          <p:nvPr>
            <p:ph type="subTitle" idx="4"/>
          </p:nvPr>
        </p:nvSpPr>
        <p:spPr>
          <a:xfrm>
            <a:off x="5434798" y="3603830"/>
            <a:ext cx="2984700" cy="625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433" name="Google Shape;433;p13"/>
          <p:cNvSpPr txBox="1">
            <a:spLocks noGrp="1"/>
          </p:cNvSpPr>
          <p:nvPr>
            <p:ph type="title" idx="5" hasCustomPrompt="1"/>
          </p:nvPr>
        </p:nvSpPr>
        <p:spPr>
          <a:xfrm>
            <a:off x="1651352" y="1225878"/>
            <a:ext cx="1131000" cy="4476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434" name="Google Shape;434;p13"/>
          <p:cNvSpPr txBox="1">
            <a:spLocks noGrp="1"/>
          </p:cNvSpPr>
          <p:nvPr>
            <p:ph type="title" idx="6" hasCustomPrompt="1"/>
          </p:nvPr>
        </p:nvSpPr>
        <p:spPr>
          <a:xfrm>
            <a:off x="1651352" y="2886741"/>
            <a:ext cx="1131000" cy="4476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435" name="Google Shape;435;p13"/>
          <p:cNvSpPr txBox="1">
            <a:spLocks noGrp="1"/>
          </p:cNvSpPr>
          <p:nvPr>
            <p:ph type="title" idx="7" hasCustomPrompt="1"/>
          </p:nvPr>
        </p:nvSpPr>
        <p:spPr>
          <a:xfrm>
            <a:off x="6361648" y="1225878"/>
            <a:ext cx="1131000" cy="4476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436" name="Google Shape;436;p13"/>
          <p:cNvSpPr txBox="1">
            <a:spLocks noGrp="1"/>
          </p:cNvSpPr>
          <p:nvPr>
            <p:ph type="title" idx="8" hasCustomPrompt="1"/>
          </p:nvPr>
        </p:nvSpPr>
        <p:spPr>
          <a:xfrm>
            <a:off x="6361648" y="2886741"/>
            <a:ext cx="1131000" cy="4476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437" name="Google Shape;437;p13"/>
          <p:cNvSpPr txBox="1">
            <a:spLocks noGrp="1"/>
          </p:cNvSpPr>
          <p:nvPr>
            <p:ph type="subTitle" idx="9"/>
          </p:nvPr>
        </p:nvSpPr>
        <p:spPr>
          <a:xfrm>
            <a:off x="724502" y="1597278"/>
            <a:ext cx="2984700" cy="483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200">
                <a:solidFill>
                  <a:schemeClr val="dk1"/>
                </a:solidFill>
                <a:latin typeface="Fredoka SemiBold"/>
                <a:ea typeface="Fredoka SemiBold"/>
                <a:cs typeface="Fredoka SemiBold"/>
                <a:sym typeface="Fredoka SemiBold"/>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438" name="Google Shape;438;p13"/>
          <p:cNvSpPr txBox="1">
            <a:spLocks noGrp="1"/>
          </p:cNvSpPr>
          <p:nvPr>
            <p:ph type="subTitle" idx="13"/>
          </p:nvPr>
        </p:nvSpPr>
        <p:spPr>
          <a:xfrm>
            <a:off x="5434798" y="1597278"/>
            <a:ext cx="2984700" cy="483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a:solidFill>
                  <a:schemeClr val="dk1"/>
                </a:solidFill>
                <a:latin typeface="Fredoka SemiBold"/>
                <a:ea typeface="Fredoka SemiBold"/>
                <a:cs typeface="Fredoka SemiBold"/>
                <a:sym typeface="Fredoka SemiBold"/>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439" name="Google Shape;439;p13"/>
          <p:cNvSpPr txBox="1">
            <a:spLocks noGrp="1"/>
          </p:cNvSpPr>
          <p:nvPr>
            <p:ph type="subTitle" idx="14"/>
          </p:nvPr>
        </p:nvSpPr>
        <p:spPr>
          <a:xfrm>
            <a:off x="724502" y="3258154"/>
            <a:ext cx="2984700" cy="483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a:solidFill>
                  <a:schemeClr val="dk1"/>
                </a:solidFill>
                <a:latin typeface="Fredoka SemiBold"/>
                <a:ea typeface="Fredoka SemiBold"/>
                <a:cs typeface="Fredoka SemiBold"/>
                <a:sym typeface="Fredoka SemiBold"/>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440" name="Google Shape;440;p13"/>
          <p:cNvSpPr txBox="1">
            <a:spLocks noGrp="1"/>
          </p:cNvSpPr>
          <p:nvPr>
            <p:ph type="subTitle" idx="15"/>
          </p:nvPr>
        </p:nvSpPr>
        <p:spPr>
          <a:xfrm>
            <a:off x="5434798" y="3258154"/>
            <a:ext cx="2984700" cy="4839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200">
                <a:solidFill>
                  <a:schemeClr val="dk1"/>
                </a:solidFill>
                <a:latin typeface="Fredoka SemiBold"/>
                <a:ea typeface="Fredoka SemiBold"/>
                <a:cs typeface="Fredoka SemiBold"/>
                <a:sym typeface="Fredoka SemiBold"/>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grpSp>
        <p:nvGrpSpPr>
          <p:cNvPr id="441" name="Google Shape;441;p13"/>
          <p:cNvGrpSpPr/>
          <p:nvPr/>
        </p:nvGrpSpPr>
        <p:grpSpPr>
          <a:xfrm>
            <a:off x="-11" y="55972"/>
            <a:ext cx="9144499" cy="5087062"/>
            <a:chOff x="-11" y="55972"/>
            <a:chExt cx="9144499" cy="5087062"/>
          </a:xfrm>
        </p:grpSpPr>
        <p:grpSp>
          <p:nvGrpSpPr>
            <p:cNvPr id="442" name="Google Shape;442;p13"/>
            <p:cNvGrpSpPr/>
            <p:nvPr/>
          </p:nvGrpSpPr>
          <p:grpSpPr>
            <a:xfrm>
              <a:off x="-11" y="55972"/>
              <a:ext cx="9075820" cy="2271768"/>
              <a:chOff x="-11" y="55972"/>
              <a:chExt cx="9075820" cy="2271768"/>
            </a:xfrm>
          </p:grpSpPr>
          <p:grpSp>
            <p:nvGrpSpPr>
              <p:cNvPr id="443" name="Google Shape;443;p13"/>
              <p:cNvGrpSpPr/>
              <p:nvPr/>
            </p:nvGrpSpPr>
            <p:grpSpPr>
              <a:xfrm flipH="1">
                <a:off x="6430614" y="55972"/>
                <a:ext cx="2645195" cy="2271768"/>
                <a:chOff x="206714" y="24922"/>
                <a:chExt cx="2645195" cy="2271768"/>
              </a:xfrm>
            </p:grpSpPr>
            <p:sp>
              <p:nvSpPr>
                <p:cNvPr id="444" name="Google Shape;444;p13"/>
                <p:cNvSpPr/>
                <p:nvPr/>
              </p:nvSpPr>
              <p:spPr>
                <a:xfrm>
                  <a:off x="915564" y="6558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5" name="Google Shape;445;p13"/>
                <p:cNvSpPr/>
                <p:nvPr/>
              </p:nvSpPr>
              <p:spPr>
                <a:xfrm>
                  <a:off x="374376" y="16427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6" name="Google Shape;446;p13"/>
                <p:cNvSpPr/>
                <p:nvPr/>
              </p:nvSpPr>
              <p:spPr>
                <a:xfrm>
                  <a:off x="2777353" y="2046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7" name="Google Shape;447;p13"/>
                <p:cNvSpPr/>
                <p:nvPr/>
              </p:nvSpPr>
              <p:spPr>
                <a:xfrm>
                  <a:off x="1250860" y="1253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8" name="Google Shape;448;p13"/>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49" name="Google Shape;449;p13"/>
                <p:cNvSpPr/>
                <p:nvPr/>
              </p:nvSpPr>
              <p:spPr>
                <a:xfrm>
                  <a:off x="1994640" y="2545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0" name="Google Shape;450;p13"/>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1" name="Google Shape;451;p13"/>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2" name="Google Shape;452;p13"/>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3" name="Google Shape;453;p13"/>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4" name="Google Shape;454;p13"/>
                <p:cNvSpPr/>
                <p:nvPr/>
              </p:nvSpPr>
              <p:spPr>
                <a:xfrm>
                  <a:off x="3425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5" name="Google Shape;455;p13"/>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6" name="Google Shape;456;p13"/>
                <p:cNvSpPr/>
                <p:nvPr/>
              </p:nvSpPr>
              <p:spPr>
                <a:xfrm>
                  <a:off x="640705" y="11521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7" name="Google Shape;457;p13"/>
                <p:cNvSpPr/>
                <p:nvPr/>
              </p:nvSpPr>
              <p:spPr>
                <a:xfrm>
                  <a:off x="235871" y="22378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58" name="Google Shape;458;p13"/>
              <p:cNvGrpSpPr/>
              <p:nvPr/>
            </p:nvGrpSpPr>
            <p:grpSpPr>
              <a:xfrm>
                <a:off x="-11" y="55985"/>
                <a:ext cx="3477599" cy="2119368"/>
                <a:chOff x="206714" y="24922"/>
                <a:chExt cx="3477599" cy="2119368"/>
              </a:xfrm>
            </p:grpSpPr>
            <p:sp>
              <p:nvSpPr>
                <p:cNvPr id="459" name="Google Shape;459;p13"/>
                <p:cNvSpPr/>
                <p:nvPr/>
              </p:nvSpPr>
              <p:spPr>
                <a:xfrm>
                  <a:off x="1144164" y="3510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0" name="Google Shape;460;p13"/>
                <p:cNvSpPr/>
                <p:nvPr/>
              </p:nvSpPr>
              <p:spPr>
                <a:xfrm>
                  <a:off x="755376" y="8045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1" name="Google Shape;461;p13"/>
                <p:cNvSpPr/>
                <p:nvPr/>
              </p:nvSpPr>
              <p:spPr>
                <a:xfrm>
                  <a:off x="1786753" y="1284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2" name="Google Shape;462;p13"/>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3" name="Google Shape;463;p13"/>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4" name="Google Shape;464;p13"/>
                <p:cNvSpPr/>
                <p:nvPr/>
              </p:nvSpPr>
              <p:spPr>
                <a:xfrm>
                  <a:off x="3638290" y="2038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5" name="Google Shape;465;p13"/>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6" name="Google Shape;466;p13"/>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7" name="Google Shape;467;p13"/>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8" name="Google Shape;468;p13"/>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9" name="Google Shape;469;p13"/>
                <p:cNvSpPr/>
                <p:nvPr/>
              </p:nvSpPr>
              <p:spPr>
                <a:xfrm>
                  <a:off x="3425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0" name="Google Shape;470;p13"/>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1" name="Google Shape;471;p13"/>
                <p:cNvSpPr/>
                <p:nvPr/>
              </p:nvSpPr>
              <p:spPr>
                <a:xfrm>
                  <a:off x="716905" y="16093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2" name="Google Shape;472;p13"/>
                <p:cNvSpPr/>
                <p:nvPr/>
              </p:nvSpPr>
              <p:spPr>
                <a:xfrm>
                  <a:off x="616871" y="20854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473" name="Google Shape;473;p13"/>
            <p:cNvGrpSpPr/>
            <p:nvPr/>
          </p:nvGrpSpPr>
          <p:grpSpPr>
            <a:xfrm>
              <a:off x="0" y="4517979"/>
              <a:ext cx="9144488" cy="625056"/>
              <a:chOff x="0" y="4517979"/>
              <a:chExt cx="9144488" cy="625056"/>
            </a:xfrm>
          </p:grpSpPr>
          <p:sp>
            <p:nvSpPr>
              <p:cNvPr id="474" name="Google Shape;474;p13"/>
              <p:cNvSpPr/>
              <p:nvPr/>
            </p:nvSpPr>
            <p:spPr>
              <a:xfrm>
                <a:off x="60" y="4517979"/>
                <a:ext cx="9143877" cy="416645"/>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5" name="Google Shape;475;p13"/>
              <p:cNvSpPr/>
              <p:nvPr/>
            </p:nvSpPr>
            <p:spPr>
              <a:xfrm>
                <a:off x="0" y="4842094"/>
                <a:ext cx="9144000" cy="300940"/>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6" name="Google Shape;476;p13"/>
              <p:cNvSpPr/>
              <p:nvPr/>
            </p:nvSpPr>
            <p:spPr>
              <a:xfrm>
                <a:off x="366" y="4703230"/>
                <a:ext cx="9144122" cy="238890"/>
              </a:xfrm>
              <a:custGeom>
                <a:avLst/>
                <a:gdLst/>
                <a:ahLst/>
                <a:cxnLst/>
                <a:rect l="l" t="t" r="r" b="b"/>
                <a:pathLst>
                  <a:path w="7143845" h="845629" extrusionOk="0">
                    <a:moveTo>
                      <a:pt x="7106603" y="95"/>
                    </a:moveTo>
                    <a:cubicBezTo>
                      <a:pt x="7099173" y="95"/>
                      <a:pt x="7091744" y="0"/>
                      <a:pt x="7084314" y="0"/>
                    </a:cubicBezTo>
                    <a:cubicBezTo>
                      <a:pt x="7048595" y="0"/>
                      <a:pt x="7010591" y="952"/>
                      <a:pt x="6987826" y="1619"/>
                    </a:cubicBezTo>
                    <a:lnTo>
                      <a:pt x="6983730" y="1619"/>
                    </a:lnTo>
                    <a:cubicBezTo>
                      <a:pt x="6983730" y="1619"/>
                      <a:pt x="6979825" y="1715"/>
                      <a:pt x="6979825" y="1715"/>
                    </a:cubicBezTo>
                    <a:lnTo>
                      <a:pt x="6951822" y="2381"/>
                    </a:lnTo>
                    <a:cubicBezTo>
                      <a:pt x="6922580" y="3048"/>
                      <a:pt x="6893243" y="3524"/>
                      <a:pt x="6863906" y="3905"/>
                    </a:cubicBezTo>
                    <a:lnTo>
                      <a:pt x="6852952" y="4096"/>
                    </a:lnTo>
                    <a:cubicBezTo>
                      <a:pt x="6828187" y="4381"/>
                      <a:pt x="6803993" y="4763"/>
                      <a:pt x="6779705" y="5239"/>
                    </a:cubicBezTo>
                    <a:cubicBezTo>
                      <a:pt x="6718840" y="6477"/>
                      <a:pt x="6651403" y="8191"/>
                      <a:pt x="6573679" y="10477"/>
                    </a:cubicBezTo>
                    <a:cubicBezTo>
                      <a:pt x="6296978" y="18859"/>
                      <a:pt x="6039707" y="32956"/>
                      <a:pt x="5791010" y="46482"/>
                    </a:cubicBezTo>
                    <a:lnTo>
                      <a:pt x="5788533" y="46482"/>
                    </a:lnTo>
                    <a:cubicBezTo>
                      <a:pt x="5788533" y="46482"/>
                      <a:pt x="5786343" y="46672"/>
                      <a:pt x="5786343" y="46672"/>
                    </a:cubicBezTo>
                    <a:lnTo>
                      <a:pt x="5784818" y="46672"/>
                    </a:lnTo>
                    <a:cubicBezTo>
                      <a:pt x="5784818" y="46672"/>
                      <a:pt x="5783675" y="46863"/>
                      <a:pt x="5783675" y="46863"/>
                    </a:cubicBezTo>
                    <a:lnTo>
                      <a:pt x="5782532" y="46863"/>
                    </a:lnTo>
                    <a:cubicBezTo>
                      <a:pt x="5782532" y="46863"/>
                      <a:pt x="5774055" y="47434"/>
                      <a:pt x="5774055" y="47434"/>
                    </a:cubicBezTo>
                    <a:lnTo>
                      <a:pt x="5768626" y="47720"/>
                    </a:lnTo>
                    <a:lnTo>
                      <a:pt x="5766626" y="47720"/>
                    </a:lnTo>
                    <a:cubicBezTo>
                      <a:pt x="5766626" y="47720"/>
                      <a:pt x="5758720" y="48196"/>
                      <a:pt x="5758720" y="48196"/>
                    </a:cubicBezTo>
                    <a:lnTo>
                      <a:pt x="5756625" y="48196"/>
                    </a:lnTo>
                    <a:cubicBezTo>
                      <a:pt x="5756625" y="48196"/>
                      <a:pt x="5751672" y="48577"/>
                      <a:pt x="5751672" y="48577"/>
                    </a:cubicBezTo>
                    <a:cubicBezTo>
                      <a:pt x="5559457" y="58960"/>
                      <a:pt x="5269040" y="74676"/>
                      <a:pt x="4998339" y="85534"/>
                    </a:cubicBezTo>
                    <a:cubicBezTo>
                      <a:pt x="4870514" y="90678"/>
                      <a:pt x="4738402" y="94869"/>
                      <a:pt x="4605623" y="97822"/>
                    </a:cubicBezTo>
                    <a:cubicBezTo>
                      <a:pt x="4483704" y="100489"/>
                      <a:pt x="4355878" y="101917"/>
                      <a:pt x="4225766" y="101917"/>
                    </a:cubicBezTo>
                    <a:lnTo>
                      <a:pt x="4209860" y="101917"/>
                    </a:lnTo>
                    <a:cubicBezTo>
                      <a:pt x="3951161" y="101822"/>
                      <a:pt x="3684080" y="99631"/>
                      <a:pt x="3416046" y="95631"/>
                    </a:cubicBezTo>
                    <a:cubicBezTo>
                      <a:pt x="3144774" y="91440"/>
                      <a:pt x="2877598" y="84963"/>
                      <a:pt x="2621852" y="76390"/>
                    </a:cubicBezTo>
                    <a:cubicBezTo>
                      <a:pt x="2503361" y="72485"/>
                      <a:pt x="2369915" y="67437"/>
                      <a:pt x="2225326" y="61246"/>
                    </a:cubicBezTo>
                    <a:cubicBezTo>
                      <a:pt x="2136553" y="57436"/>
                      <a:pt x="2044541" y="53054"/>
                      <a:pt x="1966246" y="49149"/>
                    </a:cubicBezTo>
                    <a:lnTo>
                      <a:pt x="1945386" y="48101"/>
                    </a:lnTo>
                    <a:lnTo>
                      <a:pt x="1944434" y="48101"/>
                    </a:lnTo>
                    <a:cubicBezTo>
                      <a:pt x="1944434" y="48101"/>
                      <a:pt x="1942719" y="48006"/>
                      <a:pt x="1942719" y="48006"/>
                    </a:cubicBezTo>
                    <a:lnTo>
                      <a:pt x="1938814" y="47815"/>
                    </a:lnTo>
                    <a:lnTo>
                      <a:pt x="1926908" y="47244"/>
                    </a:lnTo>
                    <a:lnTo>
                      <a:pt x="1843564" y="43243"/>
                    </a:lnTo>
                    <a:cubicBezTo>
                      <a:pt x="1731931" y="37909"/>
                      <a:pt x="1638776" y="33623"/>
                      <a:pt x="1558481" y="30194"/>
                    </a:cubicBezTo>
                    <a:lnTo>
                      <a:pt x="1557052" y="30480"/>
                    </a:lnTo>
                    <a:cubicBezTo>
                      <a:pt x="1322451" y="20860"/>
                      <a:pt x="1128903" y="16288"/>
                      <a:pt x="947738" y="16288"/>
                    </a:cubicBezTo>
                    <a:cubicBezTo>
                      <a:pt x="728377" y="16288"/>
                      <a:pt x="530447" y="23050"/>
                      <a:pt x="342614" y="37052"/>
                    </a:cubicBezTo>
                    <a:cubicBezTo>
                      <a:pt x="227743" y="45625"/>
                      <a:pt x="112871" y="57626"/>
                      <a:pt x="0" y="73057"/>
                    </a:cubicBezTo>
                    <a:lnTo>
                      <a:pt x="0" y="520446"/>
                    </a:lnTo>
                    <a:cubicBezTo>
                      <a:pt x="81248" y="511207"/>
                      <a:pt x="163735" y="505015"/>
                      <a:pt x="246698" y="502348"/>
                    </a:cubicBezTo>
                    <a:cubicBezTo>
                      <a:pt x="296609" y="500920"/>
                      <a:pt x="340995" y="500253"/>
                      <a:pt x="378809" y="500253"/>
                    </a:cubicBezTo>
                    <a:cubicBezTo>
                      <a:pt x="476536" y="500253"/>
                      <a:pt x="579406" y="503777"/>
                      <a:pt x="684562" y="510635"/>
                    </a:cubicBezTo>
                    <a:cubicBezTo>
                      <a:pt x="937165" y="527114"/>
                      <a:pt x="1190149" y="559308"/>
                      <a:pt x="1434751" y="590455"/>
                    </a:cubicBezTo>
                    <a:lnTo>
                      <a:pt x="1435799" y="590455"/>
                    </a:lnTo>
                    <a:cubicBezTo>
                      <a:pt x="1435799" y="590455"/>
                      <a:pt x="1439132" y="591026"/>
                      <a:pt x="1439132" y="591026"/>
                    </a:cubicBezTo>
                    <a:lnTo>
                      <a:pt x="1441895" y="591407"/>
                    </a:lnTo>
                    <a:lnTo>
                      <a:pt x="1443609" y="591598"/>
                    </a:lnTo>
                    <a:lnTo>
                      <a:pt x="1445228" y="591788"/>
                    </a:lnTo>
                    <a:cubicBezTo>
                      <a:pt x="1481233" y="596360"/>
                      <a:pt x="1517237" y="600932"/>
                      <a:pt x="1553147" y="605409"/>
                    </a:cubicBezTo>
                    <a:cubicBezTo>
                      <a:pt x="2017776" y="663797"/>
                      <a:pt x="2557367" y="730472"/>
                      <a:pt x="3081528" y="781526"/>
                    </a:cubicBezTo>
                    <a:cubicBezTo>
                      <a:pt x="3211163" y="794195"/>
                      <a:pt x="3337941" y="806291"/>
                      <a:pt x="3464528" y="816388"/>
                    </a:cubicBezTo>
                    <a:cubicBezTo>
                      <a:pt x="3593497" y="826865"/>
                      <a:pt x="3721322" y="834199"/>
                      <a:pt x="3844481" y="838105"/>
                    </a:cubicBezTo>
                    <a:cubicBezTo>
                      <a:pt x="3950113" y="841820"/>
                      <a:pt x="4066223" y="843724"/>
                      <a:pt x="4189667" y="843724"/>
                    </a:cubicBezTo>
                    <a:cubicBezTo>
                      <a:pt x="4313111" y="843724"/>
                      <a:pt x="4449604" y="841629"/>
                      <a:pt x="4594003" y="837248"/>
                    </a:cubicBezTo>
                    <a:cubicBezTo>
                      <a:pt x="4705826" y="834009"/>
                      <a:pt x="4828699" y="829151"/>
                      <a:pt x="4969574" y="822484"/>
                    </a:cubicBezTo>
                    <a:cubicBezTo>
                      <a:pt x="5057490" y="818388"/>
                      <a:pt x="5145500" y="813816"/>
                      <a:pt x="5233511" y="809339"/>
                    </a:cubicBezTo>
                    <a:lnTo>
                      <a:pt x="5234845" y="809339"/>
                    </a:lnTo>
                    <a:cubicBezTo>
                      <a:pt x="5234845" y="809339"/>
                      <a:pt x="5349050" y="803434"/>
                      <a:pt x="5349050" y="803434"/>
                    </a:cubicBezTo>
                    <a:cubicBezTo>
                      <a:pt x="5588604" y="791337"/>
                      <a:pt x="5808726" y="785432"/>
                      <a:pt x="6021991" y="785432"/>
                    </a:cubicBezTo>
                    <a:cubicBezTo>
                      <a:pt x="6046470" y="785432"/>
                      <a:pt x="6071044" y="785432"/>
                      <a:pt x="6095524" y="785717"/>
                    </a:cubicBezTo>
                    <a:cubicBezTo>
                      <a:pt x="6365082" y="787622"/>
                      <a:pt x="6609969" y="797624"/>
                      <a:pt x="6844379" y="816483"/>
                    </a:cubicBezTo>
                    <a:cubicBezTo>
                      <a:pt x="6945725" y="824674"/>
                      <a:pt x="7045547" y="834485"/>
                      <a:pt x="7143845" y="845629"/>
                    </a:cubicBezTo>
                    <a:lnTo>
                      <a:pt x="7143845" y="762"/>
                    </a:lnTo>
                    <a:cubicBezTo>
                      <a:pt x="7131082" y="381"/>
                      <a:pt x="7118700" y="190"/>
                      <a:pt x="7106984" y="9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477"/>
        <p:cNvGrpSpPr/>
        <p:nvPr/>
      </p:nvGrpSpPr>
      <p:grpSpPr>
        <a:xfrm>
          <a:off x="0" y="0"/>
          <a:ext cx="0" cy="0"/>
          <a:chOff x="0" y="0"/>
          <a:chExt cx="0" cy="0"/>
        </a:xfrm>
      </p:grpSpPr>
      <p:sp>
        <p:nvSpPr>
          <p:cNvPr id="478" name="Google Shape;478;p14"/>
          <p:cNvSpPr txBox="1">
            <a:spLocks noGrp="1"/>
          </p:cNvSpPr>
          <p:nvPr>
            <p:ph type="title"/>
          </p:nvPr>
        </p:nvSpPr>
        <p:spPr>
          <a:xfrm>
            <a:off x="713225" y="1316645"/>
            <a:ext cx="4911900" cy="841800"/>
          </a:xfrm>
          <a:prstGeom prst="rect">
            <a:avLst/>
          </a:prstGeom>
          <a:ln>
            <a:noFill/>
          </a:ln>
        </p:spPr>
        <p:txBody>
          <a:bodyPr spcFirstLastPara="1" wrap="square" lIns="91425" tIns="91425" rIns="91425" bIns="91425" anchor="b" anchorCtr="0">
            <a:noAutofit/>
          </a:bodyPr>
          <a:lstStyle>
            <a:lvl1pPr lvl="0"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79" name="Google Shape;479;p14"/>
          <p:cNvSpPr txBox="1">
            <a:spLocks noGrp="1"/>
          </p:cNvSpPr>
          <p:nvPr>
            <p:ph type="title" idx="2" hasCustomPrompt="1"/>
          </p:nvPr>
        </p:nvSpPr>
        <p:spPr>
          <a:xfrm>
            <a:off x="713225" y="539508"/>
            <a:ext cx="2069100" cy="8418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Clr>
                <a:schemeClr val="lt1"/>
              </a:buClr>
              <a:buSzPts val="6000"/>
              <a:buNone/>
              <a:defRPr sz="6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480" name="Google Shape;480;p14"/>
          <p:cNvSpPr txBox="1">
            <a:spLocks noGrp="1"/>
          </p:cNvSpPr>
          <p:nvPr>
            <p:ph type="subTitle" idx="1"/>
          </p:nvPr>
        </p:nvSpPr>
        <p:spPr>
          <a:xfrm>
            <a:off x="713225" y="2069370"/>
            <a:ext cx="4911900" cy="3750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481" name="Google Shape;481;p14"/>
          <p:cNvGrpSpPr/>
          <p:nvPr/>
        </p:nvGrpSpPr>
        <p:grpSpPr>
          <a:xfrm>
            <a:off x="0" y="3019"/>
            <a:ext cx="9144488" cy="5139879"/>
            <a:chOff x="0" y="3019"/>
            <a:chExt cx="9144488" cy="5139879"/>
          </a:xfrm>
        </p:grpSpPr>
        <p:grpSp>
          <p:nvGrpSpPr>
            <p:cNvPr id="482" name="Google Shape;482;p14"/>
            <p:cNvGrpSpPr/>
            <p:nvPr/>
          </p:nvGrpSpPr>
          <p:grpSpPr>
            <a:xfrm>
              <a:off x="0" y="3720072"/>
              <a:ext cx="9144488" cy="1422826"/>
              <a:chOff x="0" y="3720072"/>
              <a:chExt cx="9144488" cy="1422826"/>
            </a:xfrm>
          </p:grpSpPr>
          <p:sp>
            <p:nvSpPr>
              <p:cNvPr id="483" name="Google Shape;483;p14"/>
              <p:cNvSpPr/>
              <p:nvPr/>
            </p:nvSpPr>
            <p:spPr>
              <a:xfrm>
                <a:off x="123" y="3720072"/>
                <a:ext cx="9143877" cy="962340"/>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4" name="Google Shape;484;p14"/>
              <p:cNvSpPr/>
              <p:nvPr/>
            </p:nvSpPr>
            <p:spPr>
              <a:xfrm>
                <a:off x="0" y="4447806"/>
                <a:ext cx="9144000" cy="695092"/>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5" name="Google Shape;485;p14"/>
              <p:cNvSpPr/>
              <p:nvPr/>
            </p:nvSpPr>
            <p:spPr>
              <a:xfrm>
                <a:off x="366" y="4127390"/>
                <a:ext cx="9144122" cy="551773"/>
              </a:xfrm>
              <a:custGeom>
                <a:avLst/>
                <a:gdLst/>
                <a:ahLst/>
                <a:cxnLst/>
                <a:rect l="l" t="t" r="r" b="b"/>
                <a:pathLst>
                  <a:path w="7143845" h="845629" extrusionOk="0">
                    <a:moveTo>
                      <a:pt x="7106603" y="95"/>
                    </a:moveTo>
                    <a:cubicBezTo>
                      <a:pt x="7099173" y="95"/>
                      <a:pt x="7091744" y="0"/>
                      <a:pt x="7084314" y="0"/>
                    </a:cubicBezTo>
                    <a:cubicBezTo>
                      <a:pt x="7048595" y="0"/>
                      <a:pt x="7010591" y="952"/>
                      <a:pt x="6987826" y="1619"/>
                    </a:cubicBezTo>
                    <a:lnTo>
                      <a:pt x="6983730" y="1619"/>
                    </a:lnTo>
                    <a:cubicBezTo>
                      <a:pt x="6983730" y="1619"/>
                      <a:pt x="6979825" y="1715"/>
                      <a:pt x="6979825" y="1715"/>
                    </a:cubicBezTo>
                    <a:lnTo>
                      <a:pt x="6951822" y="2381"/>
                    </a:lnTo>
                    <a:cubicBezTo>
                      <a:pt x="6922580" y="3048"/>
                      <a:pt x="6893243" y="3524"/>
                      <a:pt x="6863906" y="3905"/>
                    </a:cubicBezTo>
                    <a:lnTo>
                      <a:pt x="6852952" y="4096"/>
                    </a:lnTo>
                    <a:cubicBezTo>
                      <a:pt x="6828187" y="4381"/>
                      <a:pt x="6803993" y="4763"/>
                      <a:pt x="6779705" y="5239"/>
                    </a:cubicBezTo>
                    <a:cubicBezTo>
                      <a:pt x="6718840" y="6477"/>
                      <a:pt x="6651403" y="8191"/>
                      <a:pt x="6573679" y="10477"/>
                    </a:cubicBezTo>
                    <a:cubicBezTo>
                      <a:pt x="6296978" y="18859"/>
                      <a:pt x="6039707" y="32956"/>
                      <a:pt x="5791010" y="46482"/>
                    </a:cubicBezTo>
                    <a:lnTo>
                      <a:pt x="5788533" y="46482"/>
                    </a:lnTo>
                    <a:cubicBezTo>
                      <a:pt x="5788533" y="46482"/>
                      <a:pt x="5786343" y="46672"/>
                      <a:pt x="5786343" y="46672"/>
                    </a:cubicBezTo>
                    <a:lnTo>
                      <a:pt x="5784818" y="46672"/>
                    </a:lnTo>
                    <a:cubicBezTo>
                      <a:pt x="5784818" y="46672"/>
                      <a:pt x="5783675" y="46863"/>
                      <a:pt x="5783675" y="46863"/>
                    </a:cubicBezTo>
                    <a:lnTo>
                      <a:pt x="5782532" y="46863"/>
                    </a:lnTo>
                    <a:cubicBezTo>
                      <a:pt x="5782532" y="46863"/>
                      <a:pt x="5774055" y="47434"/>
                      <a:pt x="5774055" y="47434"/>
                    </a:cubicBezTo>
                    <a:lnTo>
                      <a:pt x="5768626" y="47720"/>
                    </a:lnTo>
                    <a:lnTo>
                      <a:pt x="5766626" y="47720"/>
                    </a:lnTo>
                    <a:cubicBezTo>
                      <a:pt x="5766626" y="47720"/>
                      <a:pt x="5758720" y="48196"/>
                      <a:pt x="5758720" y="48196"/>
                    </a:cubicBezTo>
                    <a:lnTo>
                      <a:pt x="5756625" y="48196"/>
                    </a:lnTo>
                    <a:cubicBezTo>
                      <a:pt x="5756625" y="48196"/>
                      <a:pt x="5751672" y="48577"/>
                      <a:pt x="5751672" y="48577"/>
                    </a:cubicBezTo>
                    <a:cubicBezTo>
                      <a:pt x="5559457" y="58960"/>
                      <a:pt x="5269040" y="74676"/>
                      <a:pt x="4998339" y="85534"/>
                    </a:cubicBezTo>
                    <a:cubicBezTo>
                      <a:pt x="4870514" y="90678"/>
                      <a:pt x="4738402" y="94869"/>
                      <a:pt x="4605623" y="97822"/>
                    </a:cubicBezTo>
                    <a:cubicBezTo>
                      <a:pt x="4483704" y="100489"/>
                      <a:pt x="4355878" y="101917"/>
                      <a:pt x="4225766" y="101917"/>
                    </a:cubicBezTo>
                    <a:lnTo>
                      <a:pt x="4209860" y="101917"/>
                    </a:lnTo>
                    <a:cubicBezTo>
                      <a:pt x="3951161" y="101822"/>
                      <a:pt x="3684080" y="99631"/>
                      <a:pt x="3416046" y="95631"/>
                    </a:cubicBezTo>
                    <a:cubicBezTo>
                      <a:pt x="3144774" y="91440"/>
                      <a:pt x="2877598" y="84963"/>
                      <a:pt x="2621852" y="76390"/>
                    </a:cubicBezTo>
                    <a:cubicBezTo>
                      <a:pt x="2503361" y="72485"/>
                      <a:pt x="2369915" y="67437"/>
                      <a:pt x="2225326" y="61246"/>
                    </a:cubicBezTo>
                    <a:cubicBezTo>
                      <a:pt x="2136553" y="57436"/>
                      <a:pt x="2044541" y="53054"/>
                      <a:pt x="1966246" y="49149"/>
                    </a:cubicBezTo>
                    <a:lnTo>
                      <a:pt x="1945386" y="48101"/>
                    </a:lnTo>
                    <a:lnTo>
                      <a:pt x="1944434" y="48101"/>
                    </a:lnTo>
                    <a:cubicBezTo>
                      <a:pt x="1944434" y="48101"/>
                      <a:pt x="1942719" y="48006"/>
                      <a:pt x="1942719" y="48006"/>
                    </a:cubicBezTo>
                    <a:lnTo>
                      <a:pt x="1938814" y="47815"/>
                    </a:lnTo>
                    <a:lnTo>
                      <a:pt x="1926908" y="47244"/>
                    </a:lnTo>
                    <a:lnTo>
                      <a:pt x="1843564" y="43243"/>
                    </a:lnTo>
                    <a:cubicBezTo>
                      <a:pt x="1731931" y="37909"/>
                      <a:pt x="1638776" y="33623"/>
                      <a:pt x="1558481" y="30194"/>
                    </a:cubicBezTo>
                    <a:lnTo>
                      <a:pt x="1557052" y="30480"/>
                    </a:lnTo>
                    <a:cubicBezTo>
                      <a:pt x="1322451" y="20860"/>
                      <a:pt x="1128903" y="16288"/>
                      <a:pt x="947738" y="16288"/>
                    </a:cubicBezTo>
                    <a:cubicBezTo>
                      <a:pt x="728377" y="16288"/>
                      <a:pt x="530447" y="23050"/>
                      <a:pt x="342614" y="37052"/>
                    </a:cubicBezTo>
                    <a:cubicBezTo>
                      <a:pt x="227743" y="45625"/>
                      <a:pt x="112871" y="57626"/>
                      <a:pt x="0" y="73057"/>
                    </a:cubicBezTo>
                    <a:lnTo>
                      <a:pt x="0" y="520446"/>
                    </a:lnTo>
                    <a:cubicBezTo>
                      <a:pt x="81248" y="511207"/>
                      <a:pt x="163735" y="505015"/>
                      <a:pt x="246698" y="502348"/>
                    </a:cubicBezTo>
                    <a:cubicBezTo>
                      <a:pt x="296609" y="500920"/>
                      <a:pt x="340995" y="500253"/>
                      <a:pt x="378809" y="500253"/>
                    </a:cubicBezTo>
                    <a:cubicBezTo>
                      <a:pt x="476536" y="500253"/>
                      <a:pt x="579406" y="503777"/>
                      <a:pt x="684562" y="510635"/>
                    </a:cubicBezTo>
                    <a:cubicBezTo>
                      <a:pt x="937165" y="527114"/>
                      <a:pt x="1190149" y="559308"/>
                      <a:pt x="1434751" y="590455"/>
                    </a:cubicBezTo>
                    <a:lnTo>
                      <a:pt x="1435799" y="590455"/>
                    </a:lnTo>
                    <a:cubicBezTo>
                      <a:pt x="1435799" y="590455"/>
                      <a:pt x="1439132" y="591026"/>
                      <a:pt x="1439132" y="591026"/>
                    </a:cubicBezTo>
                    <a:lnTo>
                      <a:pt x="1441895" y="591407"/>
                    </a:lnTo>
                    <a:lnTo>
                      <a:pt x="1443609" y="591598"/>
                    </a:lnTo>
                    <a:lnTo>
                      <a:pt x="1445228" y="591788"/>
                    </a:lnTo>
                    <a:cubicBezTo>
                      <a:pt x="1481233" y="596360"/>
                      <a:pt x="1517237" y="600932"/>
                      <a:pt x="1553147" y="605409"/>
                    </a:cubicBezTo>
                    <a:cubicBezTo>
                      <a:pt x="2017776" y="663797"/>
                      <a:pt x="2557367" y="730472"/>
                      <a:pt x="3081528" y="781526"/>
                    </a:cubicBezTo>
                    <a:cubicBezTo>
                      <a:pt x="3211163" y="794195"/>
                      <a:pt x="3337941" y="806291"/>
                      <a:pt x="3464528" y="816388"/>
                    </a:cubicBezTo>
                    <a:cubicBezTo>
                      <a:pt x="3593497" y="826865"/>
                      <a:pt x="3721322" y="834199"/>
                      <a:pt x="3844481" y="838105"/>
                    </a:cubicBezTo>
                    <a:cubicBezTo>
                      <a:pt x="3950113" y="841820"/>
                      <a:pt x="4066223" y="843724"/>
                      <a:pt x="4189667" y="843724"/>
                    </a:cubicBezTo>
                    <a:cubicBezTo>
                      <a:pt x="4313111" y="843724"/>
                      <a:pt x="4449604" y="841629"/>
                      <a:pt x="4594003" y="837248"/>
                    </a:cubicBezTo>
                    <a:cubicBezTo>
                      <a:pt x="4705826" y="834009"/>
                      <a:pt x="4828699" y="829151"/>
                      <a:pt x="4969574" y="822484"/>
                    </a:cubicBezTo>
                    <a:cubicBezTo>
                      <a:pt x="5057490" y="818388"/>
                      <a:pt x="5145500" y="813816"/>
                      <a:pt x="5233511" y="809339"/>
                    </a:cubicBezTo>
                    <a:lnTo>
                      <a:pt x="5234845" y="809339"/>
                    </a:lnTo>
                    <a:cubicBezTo>
                      <a:pt x="5234845" y="809339"/>
                      <a:pt x="5349050" y="803434"/>
                      <a:pt x="5349050" y="803434"/>
                    </a:cubicBezTo>
                    <a:cubicBezTo>
                      <a:pt x="5588604" y="791337"/>
                      <a:pt x="5808726" y="785432"/>
                      <a:pt x="6021991" y="785432"/>
                    </a:cubicBezTo>
                    <a:cubicBezTo>
                      <a:pt x="6046470" y="785432"/>
                      <a:pt x="6071044" y="785432"/>
                      <a:pt x="6095524" y="785717"/>
                    </a:cubicBezTo>
                    <a:cubicBezTo>
                      <a:pt x="6365082" y="787622"/>
                      <a:pt x="6609969" y="797624"/>
                      <a:pt x="6844379" y="816483"/>
                    </a:cubicBezTo>
                    <a:cubicBezTo>
                      <a:pt x="6945725" y="824674"/>
                      <a:pt x="7045547" y="834485"/>
                      <a:pt x="7143845" y="845629"/>
                    </a:cubicBezTo>
                    <a:lnTo>
                      <a:pt x="7143845" y="762"/>
                    </a:lnTo>
                    <a:cubicBezTo>
                      <a:pt x="7131082" y="381"/>
                      <a:pt x="7118700" y="190"/>
                      <a:pt x="7106984" y="9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86" name="Google Shape;486;p14"/>
            <p:cNvGrpSpPr/>
            <p:nvPr/>
          </p:nvGrpSpPr>
          <p:grpSpPr>
            <a:xfrm>
              <a:off x="54314" y="3019"/>
              <a:ext cx="9051024" cy="1916952"/>
              <a:chOff x="54314" y="3019"/>
              <a:chExt cx="9051024" cy="1916952"/>
            </a:xfrm>
          </p:grpSpPr>
          <p:grpSp>
            <p:nvGrpSpPr>
              <p:cNvPr id="487" name="Google Shape;487;p14"/>
              <p:cNvGrpSpPr/>
              <p:nvPr/>
            </p:nvGrpSpPr>
            <p:grpSpPr>
              <a:xfrm>
                <a:off x="54314" y="24922"/>
                <a:ext cx="3178595" cy="1895049"/>
                <a:chOff x="54314" y="24922"/>
                <a:chExt cx="3178595" cy="1895049"/>
              </a:xfrm>
            </p:grpSpPr>
            <p:sp>
              <p:nvSpPr>
                <p:cNvPr id="488" name="Google Shape;488;p14"/>
                <p:cNvSpPr/>
                <p:nvPr/>
              </p:nvSpPr>
              <p:spPr>
                <a:xfrm>
                  <a:off x="1067964" y="1224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9" name="Google Shape;489;p14"/>
                <p:cNvSpPr/>
                <p:nvPr/>
              </p:nvSpPr>
              <p:spPr>
                <a:xfrm>
                  <a:off x="2431776" y="347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0" name="Google Shape;490;p14"/>
                <p:cNvSpPr/>
                <p:nvPr/>
              </p:nvSpPr>
              <p:spPr>
                <a:xfrm>
                  <a:off x="3158353" y="2808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1" name="Google Shape;491;p14"/>
                <p:cNvSpPr/>
                <p:nvPr/>
              </p:nvSpPr>
              <p:spPr>
                <a:xfrm>
                  <a:off x="1631860" y="4301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2" name="Google Shape;492;p14"/>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3" name="Google Shape;493;p14"/>
                <p:cNvSpPr/>
                <p:nvPr/>
              </p:nvSpPr>
              <p:spPr>
                <a:xfrm>
                  <a:off x="1994640" y="1021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4" name="Google Shape;494;p14"/>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5" name="Google Shape;495;p14"/>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6" name="Google Shape;496;p14"/>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7" name="Google Shape;497;p14"/>
                <p:cNvSpPr/>
                <p:nvPr/>
              </p:nvSpPr>
              <p:spPr>
                <a:xfrm>
                  <a:off x="389922" y="18842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8" name="Google Shape;498;p14"/>
                <p:cNvSpPr/>
                <p:nvPr/>
              </p:nvSpPr>
              <p:spPr>
                <a:xfrm>
                  <a:off x="113984" y="9541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9" name="Google Shape;499;p14"/>
                <p:cNvSpPr/>
                <p:nvPr/>
              </p:nvSpPr>
              <p:spPr>
                <a:xfrm>
                  <a:off x="54314" y="5239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0" name="Google Shape;500;p14"/>
                <p:cNvSpPr/>
                <p:nvPr/>
              </p:nvSpPr>
              <p:spPr>
                <a:xfrm>
                  <a:off x="183505" y="16093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1" name="Google Shape;501;p14"/>
                <p:cNvSpPr/>
                <p:nvPr/>
              </p:nvSpPr>
              <p:spPr>
                <a:xfrm>
                  <a:off x="464471" y="7900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02" name="Google Shape;502;p14"/>
              <p:cNvGrpSpPr/>
              <p:nvPr/>
            </p:nvGrpSpPr>
            <p:grpSpPr>
              <a:xfrm flipH="1">
                <a:off x="4332339" y="3019"/>
                <a:ext cx="4772999" cy="1789674"/>
                <a:chOff x="-783886" y="236707"/>
                <a:chExt cx="4772999" cy="1789674"/>
              </a:xfrm>
            </p:grpSpPr>
            <p:sp>
              <p:nvSpPr>
                <p:cNvPr id="503" name="Google Shape;503;p14"/>
                <p:cNvSpPr/>
                <p:nvPr/>
              </p:nvSpPr>
              <p:spPr>
                <a:xfrm>
                  <a:off x="1372764" y="3510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4" name="Google Shape;504;p14"/>
                <p:cNvSpPr/>
                <p:nvPr/>
              </p:nvSpPr>
              <p:spPr>
                <a:xfrm>
                  <a:off x="-463824" y="1109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5" name="Google Shape;505;p14"/>
                <p:cNvSpPr/>
                <p:nvPr/>
              </p:nvSpPr>
              <p:spPr>
                <a:xfrm>
                  <a:off x="2167753" y="5856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6" name="Google Shape;506;p14"/>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7" name="Google Shape;507;p14"/>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8" name="Google Shape;508;p14"/>
                <p:cNvSpPr/>
                <p:nvPr/>
              </p:nvSpPr>
              <p:spPr>
                <a:xfrm>
                  <a:off x="3943090" y="3562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09" name="Google Shape;509;p14"/>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0" name="Google Shape;510;p14"/>
                <p:cNvSpPr/>
                <p:nvPr/>
              </p:nvSpPr>
              <p:spPr>
                <a:xfrm>
                  <a:off x="129910" y="5583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1" name="Google Shape;511;p14"/>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2" name="Google Shape;512;p14"/>
                <p:cNvSpPr/>
                <p:nvPr/>
              </p:nvSpPr>
              <p:spPr>
                <a:xfrm>
                  <a:off x="923322" y="5888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3" name="Google Shape;513;p14"/>
                <p:cNvSpPr/>
                <p:nvPr/>
              </p:nvSpPr>
              <p:spPr>
                <a:xfrm>
                  <a:off x="-419416" y="4969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4" name="Google Shape;514;p14"/>
                <p:cNvSpPr/>
                <p:nvPr/>
              </p:nvSpPr>
              <p:spPr>
                <a:xfrm>
                  <a:off x="-783886" y="4477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5" name="Google Shape;515;p14"/>
                <p:cNvSpPr/>
                <p:nvPr/>
              </p:nvSpPr>
              <p:spPr>
                <a:xfrm>
                  <a:off x="-349895" y="19903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16" name="Google Shape;516;p14"/>
                <p:cNvSpPr/>
                <p:nvPr/>
              </p:nvSpPr>
              <p:spPr>
                <a:xfrm>
                  <a:off x="-754729" y="15520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517"/>
        <p:cNvGrpSpPr/>
        <p:nvPr/>
      </p:nvGrpSpPr>
      <p:grpSpPr>
        <a:xfrm>
          <a:off x="0" y="0"/>
          <a:ext cx="0" cy="0"/>
          <a:chOff x="0" y="0"/>
          <a:chExt cx="0" cy="0"/>
        </a:xfrm>
      </p:grpSpPr>
      <p:sp>
        <p:nvSpPr>
          <p:cNvPr id="518" name="Google Shape;518;p15"/>
          <p:cNvSpPr txBox="1">
            <a:spLocks noGrp="1"/>
          </p:cNvSpPr>
          <p:nvPr>
            <p:ph type="title"/>
          </p:nvPr>
        </p:nvSpPr>
        <p:spPr>
          <a:xfrm>
            <a:off x="712625" y="445025"/>
            <a:ext cx="77187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519" name="Google Shape;519;p15"/>
          <p:cNvGrpSpPr/>
          <p:nvPr/>
        </p:nvGrpSpPr>
        <p:grpSpPr>
          <a:xfrm>
            <a:off x="-615" y="6950"/>
            <a:ext cx="9312967" cy="5459814"/>
            <a:chOff x="-615" y="6950"/>
            <a:chExt cx="9312967" cy="5459814"/>
          </a:xfrm>
        </p:grpSpPr>
        <p:grpSp>
          <p:nvGrpSpPr>
            <p:cNvPr id="520" name="Google Shape;520;p15"/>
            <p:cNvGrpSpPr/>
            <p:nvPr/>
          </p:nvGrpSpPr>
          <p:grpSpPr>
            <a:xfrm>
              <a:off x="-615" y="6950"/>
              <a:ext cx="9144615" cy="5459814"/>
              <a:chOff x="-615" y="6950"/>
              <a:chExt cx="9144615" cy="5459814"/>
            </a:xfrm>
          </p:grpSpPr>
          <p:grpSp>
            <p:nvGrpSpPr>
              <p:cNvPr id="521" name="Google Shape;521;p15"/>
              <p:cNvGrpSpPr/>
              <p:nvPr/>
            </p:nvGrpSpPr>
            <p:grpSpPr>
              <a:xfrm flipH="1">
                <a:off x="-615" y="4747775"/>
                <a:ext cx="9144000" cy="718989"/>
                <a:chOff x="0" y="4657550"/>
                <a:chExt cx="9144000" cy="718989"/>
              </a:xfrm>
            </p:grpSpPr>
            <p:sp>
              <p:nvSpPr>
                <p:cNvPr id="522" name="Google Shape;522;p15"/>
                <p:cNvSpPr/>
                <p:nvPr/>
              </p:nvSpPr>
              <p:spPr>
                <a:xfrm>
                  <a:off x="0" y="4657550"/>
                  <a:ext cx="9143877" cy="718989"/>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3" name="Google Shape;523;p15"/>
                <p:cNvSpPr/>
                <p:nvPr/>
              </p:nvSpPr>
              <p:spPr>
                <a:xfrm flipH="1">
                  <a:off x="0" y="4756750"/>
                  <a:ext cx="9144000" cy="572585"/>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524" name="Google Shape;524;p15"/>
              <p:cNvGrpSpPr/>
              <p:nvPr/>
            </p:nvGrpSpPr>
            <p:grpSpPr>
              <a:xfrm>
                <a:off x="-602" y="6950"/>
                <a:ext cx="9144602" cy="3260268"/>
                <a:chOff x="-602" y="6950"/>
                <a:chExt cx="9144602" cy="3260268"/>
              </a:xfrm>
            </p:grpSpPr>
            <p:grpSp>
              <p:nvGrpSpPr>
                <p:cNvPr id="525" name="Google Shape;525;p15"/>
                <p:cNvGrpSpPr/>
                <p:nvPr/>
              </p:nvGrpSpPr>
              <p:grpSpPr>
                <a:xfrm>
                  <a:off x="-602" y="6950"/>
                  <a:ext cx="2645798" cy="2689313"/>
                  <a:chOff x="-615" y="24922"/>
                  <a:chExt cx="2645798" cy="2689313"/>
                </a:xfrm>
              </p:grpSpPr>
              <p:grpSp>
                <p:nvGrpSpPr>
                  <p:cNvPr id="526" name="Google Shape;526;p15"/>
                  <p:cNvGrpSpPr/>
                  <p:nvPr/>
                </p:nvGrpSpPr>
                <p:grpSpPr>
                  <a:xfrm>
                    <a:off x="-615" y="24922"/>
                    <a:ext cx="2645798" cy="2271768"/>
                    <a:chOff x="206110" y="24922"/>
                    <a:chExt cx="2645798" cy="2271768"/>
                  </a:xfrm>
                </p:grpSpPr>
                <p:sp>
                  <p:nvSpPr>
                    <p:cNvPr id="527" name="Google Shape;527;p15"/>
                    <p:cNvSpPr/>
                    <p:nvPr/>
                  </p:nvSpPr>
                  <p:spPr>
                    <a:xfrm>
                      <a:off x="763164" y="462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8" name="Google Shape;528;p15"/>
                    <p:cNvSpPr/>
                    <p:nvPr/>
                  </p:nvSpPr>
                  <p:spPr>
                    <a:xfrm>
                      <a:off x="374376" y="17951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9" name="Google Shape;529;p15"/>
                    <p:cNvSpPr/>
                    <p:nvPr/>
                  </p:nvSpPr>
                  <p:spPr>
                    <a:xfrm>
                      <a:off x="2777353" y="2046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0" name="Google Shape;530;p15"/>
                    <p:cNvSpPr/>
                    <p:nvPr/>
                  </p:nvSpPr>
                  <p:spPr>
                    <a:xfrm>
                      <a:off x="1250860" y="1253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1" name="Google Shape;531;p15"/>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2" name="Google Shape;532;p15"/>
                    <p:cNvSpPr/>
                    <p:nvPr/>
                  </p:nvSpPr>
                  <p:spPr>
                    <a:xfrm>
                      <a:off x="1994640" y="2545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3" name="Google Shape;533;p15"/>
                    <p:cNvSpPr/>
                    <p:nvPr/>
                  </p:nvSpPr>
                  <p:spPr>
                    <a:xfrm>
                      <a:off x="495029" y="3794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4" name="Google Shape;534;p15"/>
                    <p:cNvSpPr/>
                    <p:nvPr/>
                  </p:nvSpPr>
                  <p:spPr>
                    <a:xfrm>
                      <a:off x="2061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5" name="Google Shape;535;p15"/>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6" name="Google Shape;536;p15"/>
                    <p:cNvSpPr/>
                    <p:nvPr/>
                  </p:nvSpPr>
                  <p:spPr>
                    <a:xfrm>
                      <a:off x="1380522" y="3602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7" name="Google Shape;537;p15"/>
                    <p:cNvSpPr/>
                    <p:nvPr/>
                  </p:nvSpPr>
                  <p:spPr>
                    <a:xfrm>
                      <a:off x="342584" y="9541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8" name="Google Shape;538;p15"/>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9" name="Google Shape;539;p15"/>
                    <p:cNvSpPr/>
                    <p:nvPr/>
                  </p:nvSpPr>
                  <p:spPr>
                    <a:xfrm>
                      <a:off x="6407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0" name="Google Shape;540;p15"/>
                    <p:cNvSpPr/>
                    <p:nvPr/>
                  </p:nvSpPr>
                  <p:spPr>
                    <a:xfrm>
                      <a:off x="693071" y="22378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41" name="Google Shape;541;p15"/>
                  <p:cNvSpPr/>
                  <p:nvPr/>
                </p:nvSpPr>
                <p:spPr>
                  <a:xfrm>
                    <a:off x="98284" y="2662268"/>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42" name="Google Shape;542;p15"/>
                <p:cNvGrpSpPr/>
                <p:nvPr/>
              </p:nvGrpSpPr>
              <p:grpSpPr>
                <a:xfrm>
                  <a:off x="5666401" y="6950"/>
                  <a:ext cx="3477599" cy="3260268"/>
                  <a:chOff x="5666389" y="24935"/>
                  <a:chExt cx="3477599" cy="3260268"/>
                </a:xfrm>
              </p:grpSpPr>
              <p:grpSp>
                <p:nvGrpSpPr>
                  <p:cNvPr id="543" name="Google Shape;543;p15"/>
                  <p:cNvGrpSpPr/>
                  <p:nvPr/>
                </p:nvGrpSpPr>
                <p:grpSpPr>
                  <a:xfrm flipH="1">
                    <a:off x="5666389" y="24935"/>
                    <a:ext cx="3477599" cy="2119368"/>
                    <a:chOff x="206714" y="24922"/>
                    <a:chExt cx="3477599" cy="2119368"/>
                  </a:xfrm>
                </p:grpSpPr>
                <p:sp>
                  <p:nvSpPr>
                    <p:cNvPr id="544" name="Google Shape;544;p15"/>
                    <p:cNvSpPr/>
                    <p:nvPr/>
                  </p:nvSpPr>
                  <p:spPr>
                    <a:xfrm>
                      <a:off x="1144164" y="3510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5" name="Google Shape;545;p15"/>
                    <p:cNvSpPr/>
                    <p:nvPr/>
                  </p:nvSpPr>
                  <p:spPr>
                    <a:xfrm>
                      <a:off x="374376" y="1490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6" name="Google Shape;546;p15"/>
                    <p:cNvSpPr/>
                    <p:nvPr/>
                  </p:nvSpPr>
                  <p:spPr>
                    <a:xfrm>
                      <a:off x="1786753" y="1284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7" name="Google Shape;547;p15"/>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8" name="Google Shape;548;p15"/>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9" name="Google Shape;549;p15"/>
                    <p:cNvSpPr/>
                    <p:nvPr/>
                  </p:nvSpPr>
                  <p:spPr>
                    <a:xfrm>
                      <a:off x="3638290" y="2038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0" name="Google Shape;550;p15"/>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1" name="Google Shape;551;p15"/>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2" name="Google Shape;552;p15"/>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3" name="Google Shape;553;p15"/>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4" name="Google Shape;554;p15"/>
                    <p:cNvSpPr/>
                    <p:nvPr/>
                  </p:nvSpPr>
                  <p:spPr>
                    <a:xfrm>
                      <a:off x="7997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5" name="Google Shape;555;p15"/>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6" name="Google Shape;556;p15"/>
                    <p:cNvSpPr/>
                    <p:nvPr/>
                  </p:nvSpPr>
                  <p:spPr>
                    <a:xfrm>
                      <a:off x="7169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7" name="Google Shape;557;p15"/>
                    <p:cNvSpPr/>
                    <p:nvPr/>
                  </p:nvSpPr>
                  <p:spPr>
                    <a:xfrm>
                      <a:off x="616871" y="20854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58" name="Google Shape;558;p15"/>
                  <p:cNvSpPr/>
                  <p:nvPr/>
                </p:nvSpPr>
                <p:spPr>
                  <a:xfrm>
                    <a:off x="8587001" y="266664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9" name="Google Shape;559;p15"/>
                  <p:cNvSpPr/>
                  <p:nvPr/>
                </p:nvSpPr>
                <p:spPr>
                  <a:xfrm>
                    <a:off x="9043880" y="2296696"/>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0" name="Google Shape;560;p15"/>
                  <p:cNvSpPr/>
                  <p:nvPr/>
                </p:nvSpPr>
                <p:spPr>
                  <a:xfrm>
                    <a:off x="8744396" y="3226375"/>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grpSp>
          <p:nvGrpSpPr>
            <p:cNvPr id="561" name="Google Shape;561;p15"/>
            <p:cNvGrpSpPr/>
            <p:nvPr/>
          </p:nvGrpSpPr>
          <p:grpSpPr>
            <a:xfrm>
              <a:off x="8555362" y="3748541"/>
              <a:ext cx="756990" cy="1488602"/>
              <a:chOff x="838185" y="5380288"/>
              <a:chExt cx="356936" cy="701939"/>
            </a:xfrm>
          </p:grpSpPr>
          <p:sp>
            <p:nvSpPr>
              <p:cNvPr id="562" name="Google Shape;562;p15"/>
              <p:cNvSpPr/>
              <p:nvPr/>
            </p:nvSpPr>
            <p:spPr>
              <a:xfrm>
                <a:off x="838185" y="5380288"/>
                <a:ext cx="356936" cy="553574"/>
              </a:xfrm>
              <a:custGeom>
                <a:avLst/>
                <a:gdLst/>
                <a:ahLst/>
                <a:cxnLst/>
                <a:rect l="l" t="t" r="r" b="b"/>
                <a:pathLst>
                  <a:path w="356936" h="553574" extrusionOk="0">
                    <a:moveTo>
                      <a:pt x="166376" y="158"/>
                    </a:moveTo>
                    <a:cubicBezTo>
                      <a:pt x="158704" y="632"/>
                      <a:pt x="151475" y="1989"/>
                      <a:pt x="144940" y="4230"/>
                    </a:cubicBezTo>
                    <a:cubicBezTo>
                      <a:pt x="137553" y="6787"/>
                      <a:pt x="130860" y="10197"/>
                      <a:pt x="125020" y="14396"/>
                    </a:cubicBezTo>
                    <a:cubicBezTo>
                      <a:pt x="117885" y="19541"/>
                      <a:pt x="112045" y="25224"/>
                      <a:pt x="107625" y="31317"/>
                    </a:cubicBezTo>
                    <a:cubicBezTo>
                      <a:pt x="104942" y="35042"/>
                      <a:pt x="102858" y="38451"/>
                      <a:pt x="101248" y="41766"/>
                    </a:cubicBezTo>
                    <a:cubicBezTo>
                      <a:pt x="99638" y="45112"/>
                      <a:pt x="98281" y="48522"/>
                      <a:pt x="97144" y="51900"/>
                    </a:cubicBezTo>
                    <a:cubicBezTo>
                      <a:pt x="93388" y="63391"/>
                      <a:pt x="92030" y="75577"/>
                      <a:pt x="90704" y="87384"/>
                    </a:cubicBezTo>
                    <a:cubicBezTo>
                      <a:pt x="90483" y="89404"/>
                      <a:pt x="90262" y="91393"/>
                      <a:pt x="90041" y="93382"/>
                    </a:cubicBezTo>
                    <a:cubicBezTo>
                      <a:pt x="88368" y="91835"/>
                      <a:pt x="86790" y="90540"/>
                      <a:pt x="85211" y="89372"/>
                    </a:cubicBezTo>
                    <a:cubicBezTo>
                      <a:pt x="83001" y="87762"/>
                      <a:pt x="80034" y="85710"/>
                      <a:pt x="76814" y="84163"/>
                    </a:cubicBezTo>
                    <a:cubicBezTo>
                      <a:pt x="71384" y="81575"/>
                      <a:pt x="66144" y="80249"/>
                      <a:pt x="61187" y="80217"/>
                    </a:cubicBezTo>
                    <a:cubicBezTo>
                      <a:pt x="60461" y="80217"/>
                      <a:pt x="59767" y="80217"/>
                      <a:pt x="59041" y="80280"/>
                    </a:cubicBezTo>
                    <a:cubicBezTo>
                      <a:pt x="53863" y="80596"/>
                      <a:pt x="48749" y="82175"/>
                      <a:pt x="44298" y="84858"/>
                    </a:cubicBezTo>
                    <a:cubicBezTo>
                      <a:pt x="39026" y="88046"/>
                      <a:pt x="34227" y="92655"/>
                      <a:pt x="30439" y="98180"/>
                    </a:cubicBezTo>
                    <a:cubicBezTo>
                      <a:pt x="28071" y="101653"/>
                      <a:pt x="26209" y="104810"/>
                      <a:pt x="24756" y="107935"/>
                    </a:cubicBezTo>
                    <a:cubicBezTo>
                      <a:pt x="23146" y="111344"/>
                      <a:pt x="21757" y="114849"/>
                      <a:pt x="20652" y="118353"/>
                    </a:cubicBezTo>
                    <a:cubicBezTo>
                      <a:pt x="17906" y="126908"/>
                      <a:pt x="16138" y="136031"/>
                      <a:pt x="15412" y="145408"/>
                    </a:cubicBezTo>
                    <a:cubicBezTo>
                      <a:pt x="14086" y="161855"/>
                      <a:pt x="16517" y="179408"/>
                      <a:pt x="22452" y="196139"/>
                    </a:cubicBezTo>
                    <a:cubicBezTo>
                      <a:pt x="27314" y="209840"/>
                      <a:pt x="34290" y="223667"/>
                      <a:pt x="44361" y="239578"/>
                    </a:cubicBezTo>
                    <a:cubicBezTo>
                      <a:pt x="39278" y="240209"/>
                      <a:pt x="34543" y="241757"/>
                      <a:pt x="30281" y="244187"/>
                    </a:cubicBezTo>
                    <a:cubicBezTo>
                      <a:pt x="24946" y="247250"/>
                      <a:pt x="20084" y="251669"/>
                      <a:pt x="16201" y="256973"/>
                    </a:cubicBezTo>
                    <a:cubicBezTo>
                      <a:pt x="12634" y="261835"/>
                      <a:pt x="9666" y="267170"/>
                      <a:pt x="7425" y="272789"/>
                    </a:cubicBezTo>
                    <a:cubicBezTo>
                      <a:pt x="5057" y="278724"/>
                      <a:pt x="3258" y="284722"/>
                      <a:pt x="2090" y="290626"/>
                    </a:cubicBezTo>
                    <a:cubicBezTo>
                      <a:pt x="890" y="296718"/>
                      <a:pt x="196" y="302716"/>
                      <a:pt x="38" y="308399"/>
                    </a:cubicBezTo>
                    <a:cubicBezTo>
                      <a:pt x="-57" y="311650"/>
                      <a:pt x="38" y="314366"/>
                      <a:pt x="196" y="316859"/>
                    </a:cubicBezTo>
                    <a:cubicBezTo>
                      <a:pt x="480" y="320427"/>
                      <a:pt x="953" y="324057"/>
                      <a:pt x="1711" y="327972"/>
                    </a:cubicBezTo>
                    <a:cubicBezTo>
                      <a:pt x="4584" y="342999"/>
                      <a:pt x="11245" y="358120"/>
                      <a:pt x="20968" y="371663"/>
                    </a:cubicBezTo>
                    <a:cubicBezTo>
                      <a:pt x="28576" y="382271"/>
                      <a:pt x="38079" y="392341"/>
                      <a:pt x="49191" y="401591"/>
                    </a:cubicBezTo>
                    <a:cubicBezTo>
                      <a:pt x="44898" y="401907"/>
                      <a:pt x="41109" y="402475"/>
                      <a:pt x="37637" y="403359"/>
                    </a:cubicBezTo>
                    <a:cubicBezTo>
                      <a:pt x="34764" y="404085"/>
                      <a:pt x="32459" y="404843"/>
                      <a:pt x="30407" y="405821"/>
                    </a:cubicBezTo>
                    <a:cubicBezTo>
                      <a:pt x="28671" y="406642"/>
                      <a:pt x="26619" y="407684"/>
                      <a:pt x="24820" y="409010"/>
                    </a:cubicBezTo>
                    <a:cubicBezTo>
                      <a:pt x="21852" y="411220"/>
                      <a:pt x="19516" y="413777"/>
                      <a:pt x="17906" y="416618"/>
                    </a:cubicBezTo>
                    <a:cubicBezTo>
                      <a:pt x="16296" y="419459"/>
                      <a:pt x="15254" y="422648"/>
                      <a:pt x="14875" y="425868"/>
                    </a:cubicBezTo>
                    <a:cubicBezTo>
                      <a:pt x="14054" y="432687"/>
                      <a:pt x="15191" y="440074"/>
                      <a:pt x="18316" y="448408"/>
                    </a:cubicBezTo>
                    <a:cubicBezTo>
                      <a:pt x="21347" y="456458"/>
                      <a:pt x="25640" y="464666"/>
                      <a:pt x="31544" y="473474"/>
                    </a:cubicBezTo>
                    <a:cubicBezTo>
                      <a:pt x="37068" y="481777"/>
                      <a:pt x="43603" y="490142"/>
                      <a:pt x="50990" y="498414"/>
                    </a:cubicBezTo>
                    <a:cubicBezTo>
                      <a:pt x="58220" y="506464"/>
                      <a:pt x="65638" y="513788"/>
                      <a:pt x="73089" y="520165"/>
                    </a:cubicBezTo>
                    <a:cubicBezTo>
                      <a:pt x="81044" y="526984"/>
                      <a:pt x="87800" y="531908"/>
                      <a:pt x="94430" y="535728"/>
                    </a:cubicBezTo>
                    <a:cubicBezTo>
                      <a:pt x="96860" y="537117"/>
                      <a:pt x="100049" y="538885"/>
                      <a:pt x="103553" y="540148"/>
                    </a:cubicBezTo>
                    <a:cubicBezTo>
                      <a:pt x="112929" y="543558"/>
                      <a:pt x="121547" y="545641"/>
                      <a:pt x="129882" y="546462"/>
                    </a:cubicBezTo>
                    <a:cubicBezTo>
                      <a:pt x="136353" y="547093"/>
                      <a:pt x="143014" y="547219"/>
                      <a:pt x="149707" y="546809"/>
                    </a:cubicBezTo>
                    <a:cubicBezTo>
                      <a:pt x="151538" y="546714"/>
                      <a:pt x="153369" y="546556"/>
                      <a:pt x="155169" y="546367"/>
                    </a:cubicBezTo>
                    <a:cubicBezTo>
                      <a:pt x="157599" y="546114"/>
                      <a:pt x="160062" y="545830"/>
                      <a:pt x="162524" y="545483"/>
                    </a:cubicBezTo>
                    <a:cubicBezTo>
                      <a:pt x="163313" y="536959"/>
                      <a:pt x="164071" y="528373"/>
                      <a:pt x="164702" y="519817"/>
                    </a:cubicBezTo>
                    <a:cubicBezTo>
                      <a:pt x="166754" y="491405"/>
                      <a:pt x="167544" y="466624"/>
                      <a:pt x="167102" y="444052"/>
                    </a:cubicBezTo>
                    <a:cubicBezTo>
                      <a:pt x="166881" y="431392"/>
                      <a:pt x="166218" y="418354"/>
                      <a:pt x="165081" y="405348"/>
                    </a:cubicBezTo>
                    <a:cubicBezTo>
                      <a:pt x="164197" y="395088"/>
                      <a:pt x="163061" y="385365"/>
                      <a:pt x="161609" y="375768"/>
                    </a:cubicBezTo>
                    <a:cubicBezTo>
                      <a:pt x="161198" y="373116"/>
                      <a:pt x="160756" y="370495"/>
                      <a:pt x="160283" y="367907"/>
                    </a:cubicBezTo>
                    <a:lnTo>
                      <a:pt x="160283" y="368002"/>
                    </a:lnTo>
                    <a:cubicBezTo>
                      <a:pt x="160283" y="368002"/>
                      <a:pt x="160283" y="368222"/>
                      <a:pt x="160283" y="368222"/>
                    </a:cubicBezTo>
                    <a:cubicBezTo>
                      <a:pt x="160283" y="368191"/>
                      <a:pt x="160283" y="368128"/>
                      <a:pt x="160283" y="368064"/>
                    </a:cubicBezTo>
                    <a:lnTo>
                      <a:pt x="160283" y="368254"/>
                    </a:lnTo>
                    <a:cubicBezTo>
                      <a:pt x="154979" y="341704"/>
                      <a:pt x="146455" y="315660"/>
                      <a:pt x="138216" y="290468"/>
                    </a:cubicBezTo>
                    <a:lnTo>
                      <a:pt x="135469" y="282070"/>
                    </a:lnTo>
                    <a:cubicBezTo>
                      <a:pt x="126662" y="254952"/>
                      <a:pt x="117728" y="225972"/>
                      <a:pt x="113876" y="195760"/>
                    </a:cubicBezTo>
                    <a:lnTo>
                      <a:pt x="113592" y="193393"/>
                    </a:lnTo>
                    <a:lnTo>
                      <a:pt x="113339" y="191309"/>
                    </a:lnTo>
                    <a:cubicBezTo>
                      <a:pt x="113182" y="189825"/>
                      <a:pt x="114350" y="188436"/>
                      <a:pt x="115897" y="188247"/>
                    </a:cubicBezTo>
                    <a:cubicBezTo>
                      <a:pt x="116244" y="188058"/>
                      <a:pt x="116623" y="187994"/>
                      <a:pt x="117065" y="187963"/>
                    </a:cubicBezTo>
                    <a:cubicBezTo>
                      <a:pt x="117759" y="187963"/>
                      <a:pt x="118454" y="188247"/>
                      <a:pt x="118990" y="188689"/>
                    </a:cubicBezTo>
                    <a:cubicBezTo>
                      <a:pt x="119590" y="189257"/>
                      <a:pt x="119780" y="189920"/>
                      <a:pt x="119969" y="190678"/>
                    </a:cubicBezTo>
                    <a:lnTo>
                      <a:pt x="120032" y="191056"/>
                    </a:lnTo>
                    <a:cubicBezTo>
                      <a:pt x="122715" y="204757"/>
                      <a:pt x="126472" y="218585"/>
                      <a:pt x="131176" y="232191"/>
                    </a:cubicBezTo>
                    <a:cubicBezTo>
                      <a:pt x="135564" y="244787"/>
                      <a:pt x="141057" y="257825"/>
                      <a:pt x="147466" y="270958"/>
                    </a:cubicBezTo>
                    <a:lnTo>
                      <a:pt x="147623" y="271274"/>
                    </a:lnTo>
                    <a:cubicBezTo>
                      <a:pt x="150938" y="277935"/>
                      <a:pt x="155042" y="285637"/>
                      <a:pt x="159809" y="294225"/>
                    </a:cubicBezTo>
                    <a:cubicBezTo>
                      <a:pt x="160725" y="295803"/>
                      <a:pt x="161640" y="297444"/>
                      <a:pt x="162556" y="299054"/>
                    </a:cubicBezTo>
                    <a:lnTo>
                      <a:pt x="160630" y="287311"/>
                    </a:lnTo>
                    <a:lnTo>
                      <a:pt x="160535" y="286711"/>
                    </a:lnTo>
                    <a:lnTo>
                      <a:pt x="160441" y="285985"/>
                    </a:lnTo>
                    <a:cubicBezTo>
                      <a:pt x="156463" y="261361"/>
                      <a:pt x="152359" y="235853"/>
                      <a:pt x="149360" y="210472"/>
                    </a:cubicBezTo>
                    <a:cubicBezTo>
                      <a:pt x="144688" y="170726"/>
                      <a:pt x="143551" y="138368"/>
                      <a:pt x="145761" y="108566"/>
                    </a:cubicBezTo>
                    <a:cubicBezTo>
                      <a:pt x="146203" y="103231"/>
                      <a:pt x="146771" y="97738"/>
                      <a:pt x="147434" y="92277"/>
                    </a:cubicBezTo>
                    <a:cubicBezTo>
                      <a:pt x="147623" y="90919"/>
                      <a:pt x="148981" y="90035"/>
                      <a:pt x="150181" y="89940"/>
                    </a:cubicBezTo>
                    <a:lnTo>
                      <a:pt x="150907" y="89940"/>
                    </a:lnTo>
                    <a:cubicBezTo>
                      <a:pt x="151759" y="89940"/>
                      <a:pt x="152517" y="90256"/>
                      <a:pt x="153085" y="90793"/>
                    </a:cubicBezTo>
                    <a:cubicBezTo>
                      <a:pt x="153653" y="91361"/>
                      <a:pt x="153937" y="91993"/>
                      <a:pt x="153937" y="92687"/>
                    </a:cubicBezTo>
                    <a:cubicBezTo>
                      <a:pt x="153716" y="114533"/>
                      <a:pt x="156084" y="137547"/>
                      <a:pt x="161451" y="165107"/>
                    </a:cubicBezTo>
                    <a:lnTo>
                      <a:pt x="161451" y="165580"/>
                    </a:lnTo>
                    <a:cubicBezTo>
                      <a:pt x="163029" y="173251"/>
                      <a:pt x="164923" y="181870"/>
                      <a:pt x="167228" y="191877"/>
                    </a:cubicBezTo>
                    <a:cubicBezTo>
                      <a:pt x="167733" y="193993"/>
                      <a:pt x="168238" y="196139"/>
                      <a:pt x="168775" y="198286"/>
                    </a:cubicBezTo>
                    <a:cubicBezTo>
                      <a:pt x="170764" y="186637"/>
                      <a:pt x="173921" y="175303"/>
                      <a:pt x="176730" y="165580"/>
                    </a:cubicBezTo>
                    <a:lnTo>
                      <a:pt x="178340" y="159803"/>
                    </a:lnTo>
                    <a:cubicBezTo>
                      <a:pt x="182255" y="146197"/>
                      <a:pt x="186296" y="132117"/>
                      <a:pt x="188569" y="117911"/>
                    </a:cubicBezTo>
                    <a:cubicBezTo>
                      <a:pt x="189137" y="114407"/>
                      <a:pt x="189579" y="110966"/>
                      <a:pt x="189863" y="107651"/>
                    </a:cubicBezTo>
                    <a:cubicBezTo>
                      <a:pt x="190021" y="106325"/>
                      <a:pt x="191473" y="105378"/>
                      <a:pt x="192736" y="105315"/>
                    </a:cubicBezTo>
                    <a:cubicBezTo>
                      <a:pt x="194251" y="105315"/>
                      <a:pt x="195514" y="106546"/>
                      <a:pt x="195672" y="108093"/>
                    </a:cubicBezTo>
                    <a:cubicBezTo>
                      <a:pt x="196840" y="123940"/>
                      <a:pt x="194882" y="140072"/>
                      <a:pt x="192578" y="155194"/>
                    </a:cubicBezTo>
                    <a:cubicBezTo>
                      <a:pt x="192104" y="158224"/>
                      <a:pt x="191599" y="161255"/>
                      <a:pt x="191126" y="164286"/>
                    </a:cubicBezTo>
                    <a:lnTo>
                      <a:pt x="191031" y="164917"/>
                    </a:lnTo>
                    <a:lnTo>
                      <a:pt x="190936" y="165643"/>
                    </a:lnTo>
                    <a:lnTo>
                      <a:pt x="190715" y="167064"/>
                    </a:lnTo>
                    <a:lnTo>
                      <a:pt x="190621" y="167664"/>
                    </a:lnTo>
                    <a:cubicBezTo>
                      <a:pt x="188758" y="178966"/>
                      <a:pt x="186864" y="190678"/>
                      <a:pt x="185948" y="202453"/>
                    </a:cubicBezTo>
                    <a:cubicBezTo>
                      <a:pt x="185286" y="211103"/>
                      <a:pt x="185286" y="219469"/>
                      <a:pt x="185349" y="228750"/>
                    </a:cubicBezTo>
                    <a:cubicBezTo>
                      <a:pt x="185380" y="238000"/>
                      <a:pt x="185601" y="246934"/>
                      <a:pt x="186012" y="256057"/>
                    </a:cubicBezTo>
                    <a:cubicBezTo>
                      <a:pt x="186769" y="274683"/>
                      <a:pt x="188064" y="292488"/>
                      <a:pt x="189453" y="310609"/>
                    </a:cubicBezTo>
                    <a:lnTo>
                      <a:pt x="189958" y="317301"/>
                    </a:lnTo>
                    <a:lnTo>
                      <a:pt x="190116" y="321374"/>
                    </a:lnTo>
                    <a:lnTo>
                      <a:pt x="190273" y="323899"/>
                    </a:lnTo>
                    <a:cubicBezTo>
                      <a:pt x="194914" y="311966"/>
                      <a:pt x="200060" y="300538"/>
                      <a:pt x="205363" y="288889"/>
                    </a:cubicBezTo>
                    <a:lnTo>
                      <a:pt x="205490" y="288574"/>
                    </a:lnTo>
                    <a:lnTo>
                      <a:pt x="205616" y="288258"/>
                    </a:lnTo>
                    <a:cubicBezTo>
                      <a:pt x="212025" y="274146"/>
                      <a:pt x="218623" y="259561"/>
                      <a:pt x="224179" y="244093"/>
                    </a:cubicBezTo>
                    <a:cubicBezTo>
                      <a:pt x="228725" y="231149"/>
                      <a:pt x="231976" y="218995"/>
                      <a:pt x="234186" y="206904"/>
                    </a:cubicBezTo>
                    <a:cubicBezTo>
                      <a:pt x="234439" y="205610"/>
                      <a:pt x="235607" y="204663"/>
                      <a:pt x="237059" y="204568"/>
                    </a:cubicBezTo>
                    <a:cubicBezTo>
                      <a:pt x="238574" y="204568"/>
                      <a:pt x="239805" y="205768"/>
                      <a:pt x="239995" y="207346"/>
                    </a:cubicBezTo>
                    <a:cubicBezTo>
                      <a:pt x="240973" y="218237"/>
                      <a:pt x="238953" y="229413"/>
                      <a:pt x="237122" y="239452"/>
                    </a:cubicBezTo>
                    <a:lnTo>
                      <a:pt x="237059" y="239925"/>
                    </a:lnTo>
                    <a:cubicBezTo>
                      <a:pt x="236427" y="243430"/>
                      <a:pt x="235607" y="247976"/>
                      <a:pt x="234881" y="252521"/>
                    </a:cubicBezTo>
                    <a:cubicBezTo>
                      <a:pt x="234723" y="253626"/>
                      <a:pt x="234565" y="254700"/>
                      <a:pt x="234407" y="255805"/>
                    </a:cubicBezTo>
                    <a:lnTo>
                      <a:pt x="234691" y="255521"/>
                    </a:lnTo>
                    <a:lnTo>
                      <a:pt x="235070" y="255174"/>
                    </a:lnTo>
                    <a:cubicBezTo>
                      <a:pt x="240405" y="250469"/>
                      <a:pt x="245204" y="245134"/>
                      <a:pt x="249844" y="239989"/>
                    </a:cubicBezTo>
                    <a:lnTo>
                      <a:pt x="250097" y="239705"/>
                    </a:lnTo>
                    <a:lnTo>
                      <a:pt x="251865" y="237747"/>
                    </a:lnTo>
                    <a:cubicBezTo>
                      <a:pt x="257958" y="231055"/>
                      <a:pt x="263261" y="225625"/>
                      <a:pt x="269386" y="220858"/>
                    </a:cubicBezTo>
                    <a:cubicBezTo>
                      <a:pt x="269828" y="220510"/>
                      <a:pt x="270301" y="220353"/>
                      <a:pt x="270964" y="220353"/>
                    </a:cubicBezTo>
                    <a:cubicBezTo>
                      <a:pt x="271690" y="220353"/>
                      <a:pt x="272416" y="220637"/>
                      <a:pt x="272985" y="221110"/>
                    </a:cubicBezTo>
                    <a:cubicBezTo>
                      <a:pt x="273869" y="221900"/>
                      <a:pt x="274342" y="223510"/>
                      <a:pt x="273616" y="224614"/>
                    </a:cubicBezTo>
                    <a:cubicBezTo>
                      <a:pt x="267807" y="233833"/>
                      <a:pt x="261525" y="243430"/>
                      <a:pt x="256916" y="250438"/>
                    </a:cubicBezTo>
                    <a:lnTo>
                      <a:pt x="256695" y="250785"/>
                    </a:lnTo>
                    <a:cubicBezTo>
                      <a:pt x="248361" y="263507"/>
                      <a:pt x="241984" y="273326"/>
                      <a:pt x="235796" y="283301"/>
                    </a:cubicBezTo>
                    <a:cubicBezTo>
                      <a:pt x="221622" y="306347"/>
                      <a:pt x="211835" y="325857"/>
                      <a:pt x="205016" y="344767"/>
                    </a:cubicBezTo>
                    <a:cubicBezTo>
                      <a:pt x="201733" y="354395"/>
                      <a:pt x="199144" y="363834"/>
                      <a:pt x="197408" y="372863"/>
                    </a:cubicBezTo>
                    <a:cubicBezTo>
                      <a:pt x="196429" y="377662"/>
                      <a:pt x="195609" y="382902"/>
                      <a:pt x="195009" y="388395"/>
                    </a:cubicBezTo>
                    <a:cubicBezTo>
                      <a:pt x="194567" y="392215"/>
                      <a:pt x="194220" y="396098"/>
                      <a:pt x="193872" y="401812"/>
                    </a:cubicBezTo>
                    <a:lnTo>
                      <a:pt x="193620" y="404275"/>
                    </a:lnTo>
                    <a:cubicBezTo>
                      <a:pt x="191378" y="434865"/>
                      <a:pt x="190210" y="462677"/>
                      <a:pt x="189958" y="489322"/>
                    </a:cubicBezTo>
                    <a:cubicBezTo>
                      <a:pt x="189768" y="510789"/>
                      <a:pt x="190210" y="530772"/>
                      <a:pt x="191347" y="549808"/>
                    </a:cubicBezTo>
                    <a:cubicBezTo>
                      <a:pt x="193683" y="551071"/>
                      <a:pt x="196145" y="552049"/>
                      <a:pt x="198702" y="552649"/>
                    </a:cubicBezTo>
                    <a:cubicBezTo>
                      <a:pt x="202049" y="553439"/>
                      <a:pt x="205679" y="553723"/>
                      <a:pt x="209467" y="553502"/>
                    </a:cubicBezTo>
                    <a:cubicBezTo>
                      <a:pt x="211425" y="553375"/>
                      <a:pt x="213445" y="553123"/>
                      <a:pt x="215497" y="552744"/>
                    </a:cubicBezTo>
                    <a:cubicBezTo>
                      <a:pt x="221590" y="551576"/>
                      <a:pt x="227683" y="549493"/>
                      <a:pt x="234186" y="546304"/>
                    </a:cubicBezTo>
                    <a:cubicBezTo>
                      <a:pt x="247035" y="539959"/>
                      <a:pt x="259726" y="530867"/>
                      <a:pt x="272985" y="518460"/>
                    </a:cubicBezTo>
                    <a:cubicBezTo>
                      <a:pt x="285833" y="506432"/>
                      <a:pt x="297324" y="493173"/>
                      <a:pt x="307079" y="479030"/>
                    </a:cubicBezTo>
                    <a:cubicBezTo>
                      <a:pt x="317750" y="463624"/>
                      <a:pt x="324726" y="450239"/>
                      <a:pt x="329083" y="436885"/>
                    </a:cubicBezTo>
                    <a:cubicBezTo>
                      <a:pt x="331324" y="430003"/>
                      <a:pt x="332587" y="423752"/>
                      <a:pt x="332903" y="417786"/>
                    </a:cubicBezTo>
                    <a:cubicBezTo>
                      <a:pt x="333061" y="414692"/>
                      <a:pt x="332966" y="411977"/>
                      <a:pt x="332619" y="409484"/>
                    </a:cubicBezTo>
                    <a:cubicBezTo>
                      <a:pt x="332177" y="406453"/>
                      <a:pt x="331545" y="403864"/>
                      <a:pt x="330630" y="401622"/>
                    </a:cubicBezTo>
                    <a:cubicBezTo>
                      <a:pt x="328578" y="396508"/>
                      <a:pt x="325295" y="392247"/>
                      <a:pt x="321128" y="389279"/>
                    </a:cubicBezTo>
                    <a:cubicBezTo>
                      <a:pt x="318570" y="387480"/>
                      <a:pt x="316045" y="386091"/>
                      <a:pt x="313425" y="385112"/>
                    </a:cubicBezTo>
                    <a:cubicBezTo>
                      <a:pt x="311909" y="384544"/>
                      <a:pt x="310394" y="384039"/>
                      <a:pt x="308879" y="383691"/>
                    </a:cubicBezTo>
                    <a:cubicBezTo>
                      <a:pt x="309889" y="382681"/>
                      <a:pt x="310836" y="381608"/>
                      <a:pt x="311783" y="380534"/>
                    </a:cubicBezTo>
                    <a:cubicBezTo>
                      <a:pt x="316392" y="375199"/>
                      <a:pt x="320686" y="369012"/>
                      <a:pt x="325326" y="361056"/>
                    </a:cubicBezTo>
                    <a:cubicBezTo>
                      <a:pt x="329998" y="353069"/>
                      <a:pt x="334323" y="344451"/>
                      <a:pt x="338206" y="335454"/>
                    </a:cubicBezTo>
                    <a:cubicBezTo>
                      <a:pt x="342405" y="325762"/>
                      <a:pt x="345972" y="315975"/>
                      <a:pt x="348845" y="306379"/>
                    </a:cubicBezTo>
                    <a:cubicBezTo>
                      <a:pt x="352034" y="295677"/>
                      <a:pt x="354244" y="286079"/>
                      <a:pt x="355506" y="277019"/>
                    </a:cubicBezTo>
                    <a:cubicBezTo>
                      <a:pt x="356990" y="266444"/>
                      <a:pt x="357306" y="257857"/>
                      <a:pt x="356517" y="250028"/>
                    </a:cubicBezTo>
                    <a:cubicBezTo>
                      <a:pt x="355601" y="241093"/>
                      <a:pt x="353486" y="233927"/>
                      <a:pt x="350045" y="228150"/>
                    </a:cubicBezTo>
                    <a:cubicBezTo>
                      <a:pt x="346351" y="221931"/>
                      <a:pt x="340827" y="217101"/>
                      <a:pt x="334544" y="214575"/>
                    </a:cubicBezTo>
                    <a:cubicBezTo>
                      <a:pt x="330756" y="213060"/>
                      <a:pt x="326873" y="212145"/>
                      <a:pt x="322990" y="211797"/>
                    </a:cubicBezTo>
                    <a:cubicBezTo>
                      <a:pt x="319991" y="211545"/>
                      <a:pt x="316897" y="211513"/>
                      <a:pt x="313803" y="211703"/>
                    </a:cubicBezTo>
                    <a:cubicBezTo>
                      <a:pt x="313267" y="211734"/>
                      <a:pt x="312730" y="211766"/>
                      <a:pt x="312193" y="211860"/>
                    </a:cubicBezTo>
                    <a:cubicBezTo>
                      <a:pt x="314782" y="195129"/>
                      <a:pt x="315003" y="178271"/>
                      <a:pt x="312888" y="161697"/>
                    </a:cubicBezTo>
                    <a:cubicBezTo>
                      <a:pt x="310804" y="145628"/>
                      <a:pt x="306858" y="129939"/>
                      <a:pt x="301081" y="115070"/>
                    </a:cubicBezTo>
                    <a:cubicBezTo>
                      <a:pt x="295178" y="99790"/>
                      <a:pt x="287664" y="85300"/>
                      <a:pt x="278730" y="72041"/>
                    </a:cubicBezTo>
                    <a:cubicBezTo>
                      <a:pt x="269512" y="58277"/>
                      <a:pt x="258999" y="45744"/>
                      <a:pt x="247508" y="34726"/>
                    </a:cubicBezTo>
                    <a:cubicBezTo>
                      <a:pt x="242047" y="29485"/>
                      <a:pt x="236017" y="23992"/>
                      <a:pt x="229293" y="19289"/>
                    </a:cubicBezTo>
                    <a:cubicBezTo>
                      <a:pt x="222600" y="14617"/>
                      <a:pt x="216160" y="11018"/>
                      <a:pt x="209562" y="8208"/>
                    </a:cubicBezTo>
                    <a:cubicBezTo>
                      <a:pt x="202207" y="5083"/>
                      <a:pt x="195040" y="2904"/>
                      <a:pt x="188221" y="1642"/>
                    </a:cubicBezTo>
                    <a:cubicBezTo>
                      <a:pt x="182255" y="537"/>
                      <a:pt x="176478" y="0"/>
                      <a:pt x="170985" y="0"/>
                    </a:cubicBezTo>
                    <a:cubicBezTo>
                      <a:pt x="169406" y="0"/>
                      <a:pt x="167859" y="32"/>
                      <a:pt x="166312" y="12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3" name="Google Shape;563;p15"/>
              <p:cNvSpPr/>
              <p:nvPr/>
            </p:nvSpPr>
            <p:spPr>
              <a:xfrm>
                <a:off x="890153" y="5810887"/>
                <a:ext cx="11674" cy="18320"/>
              </a:xfrm>
              <a:custGeom>
                <a:avLst/>
                <a:gdLst/>
                <a:ahLst/>
                <a:cxnLst/>
                <a:rect l="l" t="t" r="r" b="b"/>
                <a:pathLst>
                  <a:path w="11674" h="18320" extrusionOk="0">
                    <a:moveTo>
                      <a:pt x="5368" y="1835"/>
                    </a:moveTo>
                    <a:cubicBezTo>
                      <a:pt x="6346" y="4329"/>
                      <a:pt x="7420" y="6760"/>
                      <a:pt x="8588" y="9159"/>
                    </a:cubicBezTo>
                    <a:cubicBezTo>
                      <a:pt x="9409" y="10800"/>
                      <a:pt x="10293" y="12442"/>
                      <a:pt x="11240" y="14052"/>
                    </a:cubicBezTo>
                    <a:cubicBezTo>
                      <a:pt x="11997" y="15346"/>
                      <a:pt x="11776" y="16988"/>
                      <a:pt x="10482" y="17872"/>
                    </a:cubicBezTo>
                    <a:cubicBezTo>
                      <a:pt x="9282" y="18661"/>
                      <a:pt x="7388" y="18408"/>
                      <a:pt x="6662" y="17114"/>
                    </a:cubicBezTo>
                    <a:cubicBezTo>
                      <a:pt x="4168" y="12789"/>
                      <a:pt x="1990" y="8275"/>
                      <a:pt x="159" y="3634"/>
                    </a:cubicBezTo>
                    <a:cubicBezTo>
                      <a:pt x="-378" y="2245"/>
                      <a:pt x="506" y="603"/>
                      <a:pt x="1895" y="130"/>
                    </a:cubicBezTo>
                    <a:cubicBezTo>
                      <a:pt x="2148" y="35"/>
                      <a:pt x="2369" y="4"/>
                      <a:pt x="2621" y="4"/>
                    </a:cubicBezTo>
                    <a:cubicBezTo>
                      <a:pt x="3821" y="-60"/>
                      <a:pt x="4957" y="698"/>
                      <a:pt x="5399"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4" name="Google Shape;564;p15"/>
              <p:cNvSpPr/>
              <p:nvPr/>
            </p:nvSpPr>
            <p:spPr>
              <a:xfrm>
                <a:off x="873620" y="5812336"/>
                <a:ext cx="12103" cy="17637"/>
              </a:xfrm>
              <a:custGeom>
                <a:avLst/>
                <a:gdLst/>
                <a:ahLst/>
                <a:cxnLst/>
                <a:rect l="l" t="t" r="r" b="b"/>
                <a:pathLst>
                  <a:path w="12103" h="17637" extrusionOk="0">
                    <a:moveTo>
                      <a:pt x="5044" y="1206"/>
                    </a:moveTo>
                    <a:cubicBezTo>
                      <a:pt x="7254" y="5247"/>
                      <a:pt x="9463" y="9288"/>
                      <a:pt x="11642" y="13329"/>
                    </a:cubicBezTo>
                    <a:cubicBezTo>
                      <a:pt x="11989" y="13992"/>
                      <a:pt x="12210" y="14654"/>
                      <a:pt x="12052" y="15444"/>
                    </a:cubicBezTo>
                    <a:cubicBezTo>
                      <a:pt x="11894" y="16138"/>
                      <a:pt x="11484" y="16770"/>
                      <a:pt x="10884" y="17180"/>
                    </a:cubicBezTo>
                    <a:cubicBezTo>
                      <a:pt x="9716" y="17969"/>
                      <a:pt x="7759" y="17748"/>
                      <a:pt x="7064" y="16423"/>
                    </a:cubicBezTo>
                    <a:cubicBezTo>
                      <a:pt x="4886" y="12382"/>
                      <a:pt x="2676" y="8341"/>
                      <a:pt x="466" y="4300"/>
                    </a:cubicBezTo>
                    <a:cubicBezTo>
                      <a:pt x="87" y="3637"/>
                      <a:pt x="-102" y="2974"/>
                      <a:pt x="56" y="2185"/>
                    </a:cubicBezTo>
                    <a:cubicBezTo>
                      <a:pt x="214" y="1490"/>
                      <a:pt x="624" y="859"/>
                      <a:pt x="1224" y="448"/>
                    </a:cubicBezTo>
                    <a:cubicBezTo>
                      <a:pt x="1634" y="196"/>
                      <a:pt x="2108" y="38"/>
                      <a:pt x="2613" y="6"/>
                    </a:cubicBezTo>
                    <a:cubicBezTo>
                      <a:pt x="3592" y="-57"/>
                      <a:pt x="4570" y="354"/>
                      <a:pt x="5075" y="120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5" name="Google Shape;565;p15"/>
              <p:cNvSpPr/>
              <p:nvPr/>
            </p:nvSpPr>
            <p:spPr>
              <a:xfrm>
                <a:off x="876599" y="5838981"/>
                <a:ext cx="15971" cy="18545"/>
              </a:xfrm>
              <a:custGeom>
                <a:avLst/>
                <a:gdLst/>
                <a:ahLst/>
                <a:cxnLst/>
                <a:rect l="l" t="t" r="r" b="b"/>
                <a:pathLst>
                  <a:path w="15971" h="18545" extrusionOk="0">
                    <a:moveTo>
                      <a:pt x="5063" y="1237"/>
                    </a:moveTo>
                    <a:cubicBezTo>
                      <a:pt x="7115" y="4394"/>
                      <a:pt x="9388" y="7425"/>
                      <a:pt x="11850" y="10266"/>
                    </a:cubicBezTo>
                    <a:cubicBezTo>
                      <a:pt x="12892" y="11466"/>
                      <a:pt x="13966" y="12602"/>
                      <a:pt x="15070" y="13738"/>
                    </a:cubicBezTo>
                    <a:cubicBezTo>
                      <a:pt x="16112" y="14812"/>
                      <a:pt x="16333" y="16453"/>
                      <a:pt x="15291" y="17621"/>
                    </a:cubicBezTo>
                    <a:cubicBezTo>
                      <a:pt x="14344" y="18695"/>
                      <a:pt x="12450" y="18916"/>
                      <a:pt x="11408" y="17843"/>
                    </a:cubicBezTo>
                    <a:cubicBezTo>
                      <a:pt x="7336" y="13675"/>
                      <a:pt x="3642" y="9161"/>
                      <a:pt x="454" y="4268"/>
                    </a:cubicBezTo>
                    <a:cubicBezTo>
                      <a:pt x="-367" y="3005"/>
                      <a:pt x="-51" y="1269"/>
                      <a:pt x="1212" y="448"/>
                    </a:cubicBezTo>
                    <a:cubicBezTo>
                      <a:pt x="1622" y="164"/>
                      <a:pt x="2096" y="38"/>
                      <a:pt x="2569" y="6"/>
                    </a:cubicBezTo>
                    <a:cubicBezTo>
                      <a:pt x="3516" y="-57"/>
                      <a:pt x="4495" y="385"/>
                      <a:pt x="5063" y="123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6" name="Google Shape;566;p15"/>
              <p:cNvSpPr/>
              <p:nvPr/>
            </p:nvSpPr>
            <p:spPr>
              <a:xfrm>
                <a:off x="898689" y="5838166"/>
                <a:ext cx="14559" cy="21060"/>
              </a:xfrm>
              <a:custGeom>
                <a:avLst/>
                <a:gdLst/>
                <a:ahLst/>
                <a:cxnLst/>
                <a:rect l="l" t="t" r="r" b="b"/>
                <a:pathLst>
                  <a:path w="14559" h="21060" extrusionOk="0">
                    <a:moveTo>
                      <a:pt x="3303" y="63"/>
                    </a:moveTo>
                    <a:cubicBezTo>
                      <a:pt x="3935" y="189"/>
                      <a:pt x="4724" y="631"/>
                      <a:pt x="5040" y="1231"/>
                    </a:cubicBezTo>
                    <a:cubicBezTo>
                      <a:pt x="7723" y="6598"/>
                      <a:pt x="10754" y="11775"/>
                      <a:pt x="14100" y="16763"/>
                    </a:cubicBezTo>
                    <a:cubicBezTo>
                      <a:pt x="14953" y="18026"/>
                      <a:pt x="14574" y="19762"/>
                      <a:pt x="13342" y="20615"/>
                    </a:cubicBezTo>
                    <a:cubicBezTo>
                      <a:pt x="12080" y="21436"/>
                      <a:pt x="10343" y="21088"/>
                      <a:pt x="9523" y="19857"/>
                    </a:cubicBezTo>
                    <a:cubicBezTo>
                      <a:pt x="6176" y="14869"/>
                      <a:pt x="3146" y="9692"/>
                      <a:pt x="462" y="4325"/>
                    </a:cubicBezTo>
                    <a:cubicBezTo>
                      <a:pt x="115" y="3631"/>
                      <a:pt x="-106" y="3031"/>
                      <a:pt x="52" y="2210"/>
                    </a:cubicBezTo>
                    <a:cubicBezTo>
                      <a:pt x="210" y="1515"/>
                      <a:pt x="620" y="884"/>
                      <a:pt x="1220" y="474"/>
                    </a:cubicBezTo>
                    <a:cubicBezTo>
                      <a:pt x="1630" y="189"/>
                      <a:pt x="2104" y="32"/>
                      <a:pt x="2577" y="0"/>
                    </a:cubicBezTo>
                    <a:cubicBezTo>
                      <a:pt x="2830" y="0"/>
                      <a:pt x="3082" y="0"/>
                      <a:pt x="330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7" name="Google Shape;567;p15"/>
              <p:cNvSpPr/>
              <p:nvPr/>
            </p:nvSpPr>
            <p:spPr>
              <a:xfrm>
                <a:off x="904575" y="5867425"/>
                <a:ext cx="12605" cy="14214"/>
              </a:xfrm>
              <a:custGeom>
                <a:avLst/>
                <a:gdLst/>
                <a:ahLst/>
                <a:cxnLst/>
                <a:rect l="l" t="t" r="r" b="b"/>
                <a:pathLst>
                  <a:path w="12605" h="14214" extrusionOk="0">
                    <a:moveTo>
                      <a:pt x="5089" y="1268"/>
                    </a:moveTo>
                    <a:cubicBezTo>
                      <a:pt x="7078" y="3920"/>
                      <a:pt x="9193" y="6509"/>
                      <a:pt x="11371" y="9034"/>
                    </a:cubicBezTo>
                    <a:cubicBezTo>
                      <a:pt x="11466" y="9161"/>
                      <a:pt x="11592" y="9287"/>
                      <a:pt x="11687" y="9413"/>
                    </a:cubicBezTo>
                    <a:cubicBezTo>
                      <a:pt x="12192" y="9981"/>
                      <a:pt x="12571" y="10518"/>
                      <a:pt x="12602" y="11307"/>
                    </a:cubicBezTo>
                    <a:cubicBezTo>
                      <a:pt x="12634" y="12033"/>
                      <a:pt x="12413" y="12759"/>
                      <a:pt x="11908" y="13296"/>
                    </a:cubicBezTo>
                    <a:cubicBezTo>
                      <a:pt x="11434" y="13833"/>
                      <a:pt x="10740" y="14180"/>
                      <a:pt x="10013" y="14212"/>
                    </a:cubicBezTo>
                    <a:cubicBezTo>
                      <a:pt x="9351" y="14243"/>
                      <a:pt x="8467" y="14022"/>
                      <a:pt x="8025" y="13517"/>
                    </a:cubicBezTo>
                    <a:cubicBezTo>
                      <a:pt x="5404" y="10550"/>
                      <a:pt x="2879" y="7487"/>
                      <a:pt x="480" y="4299"/>
                    </a:cubicBezTo>
                    <a:cubicBezTo>
                      <a:pt x="-436" y="3099"/>
                      <a:pt x="38" y="1268"/>
                      <a:pt x="1237" y="479"/>
                    </a:cubicBezTo>
                    <a:cubicBezTo>
                      <a:pt x="1648" y="195"/>
                      <a:pt x="2121" y="37"/>
                      <a:pt x="2563" y="6"/>
                    </a:cubicBezTo>
                    <a:cubicBezTo>
                      <a:pt x="3510" y="-58"/>
                      <a:pt x="4457" y="416"/>
                      <a:pt x="5057" y="120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8" name="Google Shape;568;p15"/>
              <p:cNvSpPr/>
              <p:nvPr/>
            </p:nvSpPr>
            <p:spPr>
              <a:xfrm>
                <a:off x="920111" y="5856663"/>
                <a:ext cx="14418" cy="15595"/>
              </a:xfrm>
              <a:custGeom>
                <a:avLst/>
                <a:gdLst/>
                <a:ahLst/>
                <a:cxnLst/>
                <a:rect l="l" t="t" r="r" b="b"/>
                <a:pathLst>
                  <a:path w="14418" h="15595" extrusionOk="0">
                    <a:moveTo>
                      <a:pt x="4612" y="697"/>
                    </a:moveTo>
                    <a:cubicBezTo>
                      <a:pt x="7769" y="4170"/>
                      <a:pt x="10894" y="7706"/>
                      <a:pt x="13957" y="11273"/>
                    </a:cubicBezTo>
                    <a:cubicBezTo>
                      <a:pt x="14398" y="11810"/>
                      <a:pt x="14493" y="12725"/>
                      <a:pt x="14367" y="13388"/>
                    </a:cubicBezTo>
                    <a:cubicBezTo>
                      <a:pt x="14209" y="14083"/>
                      <a:pt x="13799" y="14714"/>
                      <a:pt x="13199" y="15125"/>
                    </a:cubicBezTo>
                    <a:cubicBezTo>
                      <a:pt x="12599" y="15535"/>
                      <a:pt x="11810" y="15693"/>
                      <a:pt x="11084" y="15535"/>
                    </a:cubicBezTo>
                    <a:cubicBezTo>
                      <a:pt x="10295" y="15377"/>
                      <a:pt x="9852" y="14935"/>
                      <a:pt x="9347" y="14367"/>
                    </a:cubicBezTo>
                    <a:cubicBezTo>
                      <a:pt x="8779" y="13704"/>
                      <a:pt x="8211" y="13041"/>
                      <a:pt x="7643" y="12378"/>
                    </a:cubicBezTo>
                    <a:cubicBezTo>
                      <a:pt x="7643" y="12378"/>
                      <a:pt x="7674" y="12441"/>
                      <a:pt x="7706" y="12441"/>
                    </a:cubicBezTo>
                    <a:cubicBezTo>
                      <a:pt x="5464" y="9884"/>
                      <a:pt x="3223" y="7358"/>
                      <a:pt x="918" y="4833"/>
                    </a:cubicBezTo>
                    <a:cubicBezTo>
                      <a:pt x="413" y="4265"/>
                      <a:pt x="35" y="3728"/>
                      <a:pt x="3" y="2907"/>
                    </a:cubicBezTo>
                    <a:cubicBezTo>
                      <a:pt x="-29" y="2181"/>
                      <a:pt x="192" y="1455"/>
                      <a:pt x="697" y="919"/>
                    </a:cubicBezTo>
                    <a:cubicBezTo>
                      <a:pt x="1171" y="382"/>
                      <a:pt x="1866" y="35"/>
                      <a:pt x="2592" y="3"/>
                    </a:cubicBezTo>
                    <a:cubicBezTo>
                      <a:pt x="3255" y="-29"/>
                      <a:pt x="4138" y="193"/>
                      <a:pt x="4581" y="697"/>
                    </a:cubicBezTo>
                    <a:moveTo>
                      <a:pt x="7232" y="11905"/>
                    </a:moveTo>
                    <a:cubicBezTo>
                      <a:pt x="7232" y="11905"/>
                      <a:pt x="7422" y="12125"/>
                      <a:pt x="7516" y="12220"/>
                    </a:cubicBezTo>
                    <a:cubicBezTo>
                      <a:pt x="7422" y="12125"/>
                      <a:pt x="7327" y="11999"/>
                      <a:pt x="7232" y="1190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9" name="Google Shape;569;p15"/>
              <p:cNvSpPr/>
              <p:nvPr/>
            </p:nvSpPr>
            <p:spPr>
              <a:xfrm>
                <a:off x="890603" y="5693514"/>
                <a:ext cx="8509" cy="18264"/>
              </a:xfrm>
              <a:custGeom>
                <a:avLst/>
                <a:gdLst/>
                <a:ahLst/>
                <a:cxnLst/>
                <a:rect l="l" t="t" r="r" b="b"/>
                <a:pathLst>
                  <a:path w="8509" h="18264" extrusionOk="0">
                    <a:moveTo>
                      <a:pt x="4602" y="697"/>
                    </a:moveTo>
                    <a:cubicBezTo>
                      <a:pt x="5202" y="1234"/>
                      <a:pt x="5391" y="1865"/>
                      <a:pt x="5518" y="2591"/>
                    </a:cubicBezTo>
                    <a:cubicBezTo>
                      <a:pt x="5581" y="2907"/>
                      <a:pt x="5644" y="3223"/>
                      <a:pt x="5707" y="3538"/>
                    </a:cubicBezTo>
                    <a:cubicBezTo>
                      <a:pt x="6433" y="7264"/>
                      <a:pt x="7349" y="10957"/>
                      <a:pt x="8390" y="14619"/>
                    </a:cubicBezTo>
                    <a:cubicBezTo>
                      <a:pt x="8801" y="16072"/>
                      <a:pt x="8138" y="17618"/>
                      <a:pt x="6654" y="18124"/>
                    </a:cubicBezTo>
                    <a:cubicBezTo>
                      <a:pt x="5297" y="18597"/>
                      <a:pt x="3560" y="17839"/>
                      <a:pt x="3150" y="16387"/>
                    </a:cubicBezTo>
                    <a:cubicBezTo>
                      <a:pt x="1887" y="11936"/>
                      <a:pt x="845" y="7453"/>
                      <a:pt x="25" y="2907"/>
                    </a:cubicBezTo>
                    <a:cubicBezTo>
                      <a:pt x="-102" y="2244"/>
                      <a:pt x="277" y="1392"/>
                      <a:pt x="719" y="918"/>
                    </a:cubicBezTo>
                    <a:cubicBezTo>
                      <a:pt x="1193" y="381"/>
                      <a:pt x="1887" y="34"/>
                      <a:pt x="2613" y="3"/>
                    </a:cubicBezTo>
                    <a:cubicBezTo>
                      <a:pt x="3339" y="-29"/>
                      <a:pt x="4065" y="224"/>
                      <a:pt x="4602" y="69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0" name="Google Shape;570;p15"/>
              <p:cNvSpPr/>
              <p:nvPr/>
            </p:nvSpPr>
            <p:spPr>
              <a:xfrm>
                <a:off x="874993" y="5662100"/>
                <a:ext cx="6141" cy="11943"/>
              </a:xfrm>
              <a:custGeom>
                <a:avLst/>
                <a:gdLst/>
                <a:ahLst/>
                <a:cxnLst/>
                <a:rect l="l" t="t" r="r" b="b"/>
                <a:pathLst>
                  <a:path w="6141" h="11943" extrusionOk="0">
                    <a:moveTo>
                      <a:pt x="5502" y="2594"/>
                    </a:moveTo>
                    <a:cubicBezTo>
                      <a:pt x="5723" y="4741"/>
                      <a:pt x="5944" y="6887"/>
                      <a:pt x="6133" y="9034"/>
                    </a:cubicBezTo>
                    <a:cubicBezTo>
                      <a:pt x="6259" y="10549"/>
                      <a:pt x="4997" y="11875"/>
                      <a:pt x="3544" y="11938"/>
                    </a:cubicBezTo>
                    <a:cubicBezTo>
                      <a:pt x="1998" y="12033"/>
                      <a:pt x="766" y="10834"/>
                      <a:pt x="640" y="9350"/>
                    </a:cubicBezTo>
                    <a:cubicBezTo>
                      <a:pt x="451" y="7203"/>
                      <a:pt x="230" y="5056"/>
                      <a:pt x="9" y="2910"/>
                    </a:cubicBezTo>
                    <a:cubicBezTo>
                      <a:pt x="-118" y="1395"/>
                      <a:pt x="1145" y="68"/>
                      <a:pt x="2597" y="5"/>
                    </a:cubicBezTo>
                    <a:cubicBezTo>
                      <a:pt x="4144" y="-90"/>
                      <a:pt x="5375" y="1110"/>
                      <a:pt x="5502"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1" name="Google Shape;571;p15"/>
              <p:cNvSpPr/>
              <p:nvPr/>
            </p:nvSpPr>
            <p:spPr>
              <a:xfrm>
                <a:off x="852842" y="5679405"/>
                <a:ext cx="7940" cy="16635"/>
              </a:xfrm>
              <a:custGeom>
                <a:avLst/>
                <a:gdLst/>
                <a:ahLst/>
                <a:cxnLst/>
                <a:rect l="l" t="t" r="r" b="b"/>
                <a:pathLst>
                  <a:path w="7940" h="16635" extrusionOk="0">
                    <a:moveTo>
                      <a:pt x="4007" y="316"/>
                    </a:moveTo>
                    <a:cubicBezTo>
                      <a:pt x="4575" y="632"/>
                      <a:pt x="5238" y="1231"/>
                      <a:pt x="5364" y="1894"/>
                    </a:cubicBezTo>
                    <a:cubicBezTo>
                      <a:pt x="6154" y="5588"/>
                      <a:pt x="6974" y="9313"/>
                      <a:pt x="7827" y="12975"/>
                    </a:cubicBezTo>
                    <a:cubicBezTo>
                      <a:pt x="7985" y="13732"/>
                      <a:pt x="8016" y="14396"/>
                      <a:pt x="7669" y="15122"/>
                    </a:cubicBezTo>
                    <a:cubicBezTo>
                      <a:pt x="7353" y="15753"/>
                      <a:pt x="6785" y="16258"/>
                      <a:pt x="6090" y="16479"/>
                    </a:cubicBezTo>
                    <a:cubicBezTo>
                      <a:pt x="5396" y="16732"/>
                      <a:pt x="4607" y="16669"/>
                      <a:pt x="3944" y="16353"/>
                    </a:cubicBezTo>
                    <a:cubicBezTo>
                      <a:pt x="3344" y="16037"/>
                      <a:pt x="2744" y="15437"/>
                      <a:pt x="2586" y="14775"/>
                    </a:cubicBezTo>
                    <a:cubicBezTo>
                      <a:pt x="1734" y="11081"/>
                      <a:pt x="882" y="7387"/>
                      <a:pt x="124" y="3662"/>
                    </a:cubicBezTo>
                    <a:cubicBezTo>
                      <a:pt x="-34" y="2904"/>
                      <a:pt x="-97" y="2242"/>
                      <a:pt x="282" y="1515"/>
                    </a:cubicBezTo>
                    <a:cubicBezTo>
                      <a:pt x="597" y="884"/>
                      <a:pt x="1166" y="379"/>
                      <a:pt x="1860" y="158"/>
                    </a:cubicBezTo>
                    <a:cubicBezTo>
                      <a:pt x="2081" y="63"/>
                      <a:pt x="2334" y="32"/>
                      <a:pt x="2586" y="0"/>
                    </a:cubicBezTo>
                    <a:cubicBezTo>
                      <a:pt x="3060" y="0"/>
                      <a:pt x="3565" y="63"/>
                      <a:pt x="4007"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2" name="Google Shape;572;p15"/>
              <p:cNvSpPr/>
              <p:nvPr/>
            </p:nvSpPr>
            <p:spPr>
              <a:xfrm>
                <a:off x="872600" y="5706965"/>
                <a:ext cx="9716" cy="14662"/>
              </a:xfrm>
              <a:custGeom>
                <a:avLst/>
                <a:gdLst/>
                <a:ahLst/>
                <a:cxnLst/>
                <a:rect l="l" t="t" r="r" b="b"/>
                <a:pathLst>
                  <a:path w="9716" h="14662" extrusionOk="0">
                    <a:moveTo>
                      <a:pt x="4043" y="316"/>
                    </a:moveTo>
                    <a:cubicBezTo>
                      <a:pt x="4738" y="663"/>
                      <a:pt x="5085" y="1200"/>
                      <a:pt x="5401" y="1894"/>
                    </a:cubicBezTo>
                    <a:cubicBezTo>
                      <a:pt x="6790" y="4925"/>
                      <a:pt x="8179" y="7987"/>
                      <a:pt x="9536" y="11018"/>
                    </a:cubicBezTo>
                    <a:cubicBezTo>
                      <a:pt x="10136" y="12407"/>
                      <a:pt x="9157" y="14048"/>
                      <a:pt x="7800" y="14522"/>
                    </a:cubicBezTo>
                    <a:cubicBezTo>
                      <a:pt x="7105" y="14743"/>
                      <a:pt x="6316" y="14711"/>
                      <a:pt x="5653" y="14364"/>
                    </a:cubicBezTo>
                    <a:cubicBezTo>
                      <a:pt x="4959" y="14017"/>
                      <a:pt x="4611" y="13480"/>
                      <a:pt x="4296" y="12786"/>
                    </a:cubicBezTo>
                    <a:cubicBezTo>
                      <a:pt x="2938" y="9724"/>
                      <a:pt x="1581" y="6693"/>
                      <a:pt x="160" y="3631"/>
                    </a:cubicBezTo>
                    <a:cubicBezTo>
                      <a:pt x="-124" y="2999"/>
                      <a:pt x="2" y="2084"/>
                      <a:pt x="286" y="1484"/>
                    </a:cubicBezTo>
                    <a:cubicBezTo>
                      <a:pt x="602" y="852"/>
                      <a:pt x="1170" y="347"/>
                      <a:pt x="1865" y="126"/>
                    </a:cubicBezTo>
                    <a:cubicBezTo>
                      <a:pt x="2086" y="63"/>
                      <a:pt x="2338" y="0"/>
                      <a:pt x="2591" y="0"/>
                    </a:cubicBezTo>
                    <a:cubicBezTo>
                      <a:pt x="3096" y="0"/>
                      <a:pt x="3570" y="63"/>
                      <a:pt x="4012"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3" name="Google Shape;573;p15"/>
              <p:cNvSpPr/>
              <p:nvPr/>
            </p:nvSpPr>
            <p:spPr>
              <a:xfrm>
                <a:off x="863402" y="5728555"/>
                <a:ext cx="12020" cy="18983"/>
              </a:xfrm>
              <a:custGeom>
                <a:avLst/>
                <a:gdLst/>
                <a:ahLst/>
                <a:cxnLst/>
                <a:rect l="l" t="t" r="r" b="b"/>
                <a:pathLst>
                  <a:path w="12020" h="18983" extrusionOk="0">
                    <a:moveTo>
                      <a:pt x="5380" y="1898"/>
                    </a:moveTo>
                    <a:cubicBezTo>
                      <a:pt x="6390" y="4423"/>
                      <a:pt x="7527" y="6886"/>
                      <a:pt x="8727" y="9316"/>
                    </a:cubicBezTo>
                    <a:cubicBezTo>
                      <a:pt x="9642" y="11147"/>
                      <a:pt x="10589" y="12947"/>
                      <a:pt x="11599" y="14715"/>
                    </a:cubicBezTo>
                    <a:cubicBezTo>
                      <a:pt x="12326" y="16009"/>
                      <a:pt x="12136" y="17651"/>
                      <a:pt x="10842" y="18535"/>
                    </a:cubicBezTo>
                    <a:cubicBezTo>
                      <a:pt x="9642" y="19324"/>
                      <a:pt x="7748" y="19071"/>
                      <a:pt x="7022" y="17777"/>
                    </a:cubicBezTo>
                    <a:cubicBezTo>
                      <a:pt x="4433" y="13231"/>
                      <a:pt x="2129" y="8527"/>
                      <a:pt x="171" y="3665"/>
                    </a:cubicBezTo>
                    <a:cubicBezTo>
                      <a:pt x="-397" y="2277"/>
                      <a:pt x="519" y="603"/>
                      <a:pt x="1876" y="161"/>
                    </a:cubicBezTo>
                    <a:cubicBezTo>
                      <a:pt x="2129" y="66"/>
                      <a:pt x="2381" y="35"/>
                      <a:pt x="2602" y="4"/>
                    </a:cubicBezTo>
                    <a:cubicBezTo>
                      <a:pt x="3802" y="-60"/>
                      <a:pt x="4907" y="698"/>
                      <a:pt x="538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4" name="Google Shape;574;p15"/>
              <p:cNvSpPr/>
              <p:nvPr/>
            </p:nvSpPr>
            <p:spPr>
              <a:xfrm>
                <a:off x="890860" y="5740302"/>
                <a:ext cx="11658" cy="17379"/>
              </a:xfrm>
              <a:custGeom>
                <a:avLst/>
                <a:gdLst/>
                <a:ahLst/>
                <a:cxnLst/>
                <a:rect l="l" t="t" r="r" b="b"/>
                <a:pathLst>
                  <a:path w="11658" h="17379" extrusionOk="0">
                    <a:moveTo>
                      <a:pt x="3367" y="63"/>
                    </a:moveTo>
                    <a:cubicBezTo>
                      <a:pt x="3998" y="189"/>
                      <a:pt x="4787" y="631"/>
                      <a:pt x="5103" y="1231"/>
                    </a:cubicBezTo>
                    <a:cubicBezTo>
                      <a:pt x="7155" y="5177"/>
                      <a:pt x="9175" y="9124"/>
                      <a:pt x="11196" y="13070"/>
                    </a:cubicBezTo>
                    <a:cubicBezTo>
                      <a:pt x="11543" y="13764"/>
                      <a:pt x="11764" y="14395"/>
                      <a:pt x="11606" y="15185"/>
                    </a:cubicBezTo>
                    <a:cubicBezTo>
                      <a:pt x="11448" y="15879"/>
                      <a:pt x="11038" y="16511"/>
                      <a:pt x="10438" y="16921"/>
                    </a:cubicBezTo>
                    <a:cubicBezTo>
                      <a:pt x="9838" y="17331"/>
                      <a:pt x="9049" y="17489"/>
                      <a:pt x="8323" y="17300"/>
                    </a:cubicBezTo>
                    <a:cubicBezTo>
                      <a:pt x="7692" y="17173"/>
                      <a:pt x="6902" y="16731"/>
                      <a:pt x="6587" y="16132"/>
                    </a:cubicBezTo>
                    <a:cubicBezTo>
                      <a:pt x="4566" y="12186"/>
                      <a:pt x="2514" y="8239"/>
                      <a:pt x="462" y="4293"/>
                    </a:cubicBezTo>
                    <a:cubicBezTo>
                      <a:pt x="115" y="3599"/>
                      <a:pt x="-106" y="2967"/>
                      <a:pt x="52" y="2178"/>
                    </a:cubicBezTo>
                    <a:cubicBezTo>
                      <a:pt x="210" y="1484"/>
                      <a:pt x="620" y="852"/>
                      <a:pt x="1220" y="442"/>
                    </a:cubicBezTo>
                    <a:cubicBezTo>
                      <a:pt x="1630" y="189"/>
                      <a:pt x="2104" y="32"/>
                      <a:pt x="2577" y="0"/>
                    </a:cubicBezTo>
                    <a:cubicBezTo>
                      <a:pt x="2830" y="0"/>
                      <a:pt x="3083" y="0"/>
                      <a:pt x="330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5" name="Google Shape;575;p15"/>
              <p:cNvSpPr/>
              <p:nvPr/>
            </p:nvSpPr>
            <p:spPr>
              <a:xfrm>
                <a:off x="909987" y="5641516"/>
                <a:ext cx="9392" cy="12324"/>
              </a:xfrm>
              <a:custGeom>
                <a:avLst/>
                <a:gdLst/>
                <a:ahLst/>
                <a:cxnLst/>
                <a:rect l="l" t="t" r="r" b="b"/>
                <a:pathLst>
                  <a:path w="9392" h="12324" extrusionOk="0">
                    <a:moveTo>
                      <a:pt x="5044" y="1206"/>
                    </a:moveTo>
                    <a:cubicBezTo>
                      <a:pt x="6370" y="3479"/>
                      <a:pt x="7664" y="5752"/>
                      <a:pt x="8927" y="8025"/>
                    </a:cubicBezTo>
                    <a:cubicBezTo>
                      <a:pt x="9306" y="8688"/>
                      <a:pt x="9495" y="9351"/>
                      <a:pt x="9337" y="10140"/>
                    </a:cubicBezTo>
                    <a:cubicBezTo>
                      <a:pt x="9211" y="10835"/>
                      <a:pt x="8769" y="11466"/>
                      <a:pt x="8169" y="11876"/>
                    </a:cubicBezTo>
                    <a:cubicBezTo>
                      <a:pt x="7001" y="12666"/>
                      <a:pt x="5075" y="12413"/>
                      <a:pt x="4318" y="11119"/>
                    </a:cubicBezTo>
                    <a:cubicBezTo>
                      <a:pt x="3055" y="8814"/>
                      <a:pt x="1760" y="6541"/>
                      <a:pt x="435" y="4300"/>
                    </a:cubicBezTo>
                    <a:cubicBezTo>
                      <a:pt x="-323" y="3006"/>
                      <a:pt x="-102" y="1332"/>
                      <a:pt x="1192" y="448"/>
                    </a:cubicBezTo>
                    <a:cubicBezTo>
                      <a:pt x="1603" y="196"/>
                      <a:pt x="2076" y="38"/>
                      <a:pt x="2550" y="6"/>
                    </a:cubicBezTo>
                    <a:cubicBezTo>
                      <a:pt x="3497" y="-57"/>
                      <a:pt x="4507" y="354"/>
                      <a:pt x="5012" y="120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6" name="Google Shape;576;p15"/>
              <p:cNvSpPr/>
              <p:nvPr/>
            </p:nvSpPr>
            <p:spPr>
              <a:xfrm>
                <a:off x="898717" y="5582169"/>
                <a:ext cx="6764" cy="12980"/>
              </a:xfrm>
              <a:custGeom>
                <a:avLst/>
                <a:gdLst/>
                <a:ahLst/>
                <a:cxnLst/>
                <a:rect l="l" t="t" r="r" b="b"/>
                <a:pathLst>
                  <a:path w="6764" h="12980" extrusionOk="0">
                    <a:moveTo>
                      <a:pt x="4602" y="697"/>
                    </a:moveTo>
                    <a:cubicBezTo>
                      <a:pt x="5202" y="1234"/>
                      <a:pt x="5391" y="1834"/>
                      <a:pt x="5518" y="2591"/>
                    </a:cubicBezTo>
                    <a:cubicBezTo>
                      <a:pt x="5960" y="5086"/>
                      <a:pt x="6338" y="7579"/>
                      <a:pt x="6749" y="10073"/>
                    </a:cubicBezTo>
                    <a:cubicBezTo>
                      <a:pt x="6844" y="10768"/>
                      <a:pt x="6496" y="11557"/>
                      <a:pt x="6054" y="12062"/>
                    </a:cubicBezTo>
                    <a:cubicBezTo>
                      <a:pt x="5581" y="12599"/>
                      <a:pt x="4886" y="12946"/>
                      <a:pt x="4160" y="12978"/>
                    </a:cubicBezTo>
                    <a:cubicBezTo>
                      <a:pt x="3434" y="13009"/>
                      <a:pt x="2708" y="12788"/>
                      <a:pt x="2171" y="12283"/>
                    </a:cubicBezTo>
                    <a:cubicBezTo>
                      <a:pt x="1571" y="11747"/>
                      <a:pt x="1350" y="11147"/>
                      <a:pt x="1256" y="10389"/>
                    </a:cubicBezTo>
                    <a:cubicBezTo>
                      <a:pt x="845" y="7895"/>
                      <a:pt x="467" y="5401"/>
                      <a:pt x="25" y="2907"/>
                    </a:cubicBezTo>
                    <a:cubicBezTo>
                      <a:pt x="-102" y="2213"/>
                      <a:pt x="277" y="1392"/>
                      <a:pt x="719" y="918"/>
                    </a:cubicBezTo>
                    <a:cubicBezTo>
                      <a:pt x="1193" y="382"/>
                      <a:pt x="1887" y="35"/>
                      <a:pt x="2613" y="3"/>
                    </a:cubicBezTo>
                    <a:cubicBezTo>
                      <a:pt x="3339" y="-29"/>
                      <a:pt x="4065" y="192"/>
                      <a:pt x="4602" y="69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7" name="Google Shape;577;p15"/>
              <p:cNvSpPr/>
              <p:nvPr/>
            </p:nvSpPr>
            <p:spPr>
              <a:xfrm>
                <a:off x="876230" y="5551640"/>
                <a:ext cx="6129" cy="18289"/>
              </a:xfrm>
              <a:custGeom>
                <a:avLst/>
                <a:gdLst/>
                <a:ahLst/>
                <a:cxnLst/>
                <a:rect l="l" t="t" r="r" b="b"/>
                <a:pathLst>
                  <a:path w="6129" h="18289" extrusionOk="0">
                    <a:moveTo>
                      <a:pt x="5527" y="2594"/>
                    </a:moveTo>
                    <a:cubicBezTo>
                      <a:pt x="5717" y="6856"/>
                      <a:pt x="5906" y="11086"/>
                      <a:pt x="6127" y="15348"/>
                    </a:cubicBezTo>
                    <a:cubicBezTo>
                      <a:pt x="6190" y="16831"/>
                      <a:pt x="5054" y="18189"/>
                      <a:pt x="3538" y="18284"/>
                    </a:cubicBezTo>
                    <a:cubicBezTo>
                      <a:pt x="2054" y="18378"/>
                      <a:pt x="697" y="17179"/>
                      <a:pt x="602" y="15695"/>
                    </a:cubicBezTo>
                    <a:cubicBezTo>
                      <a:pt x="381" y="11433"/>
                      <a:pt x="192" y="7203"/>
                      <a:pt x="3" y="2941"/>
                    </a:cubicBezTo>
                    <a:cubicBezTo>
                      <a:pt x="-61" y="1426"/>
                      <a:pt x="1076" y="100"/>
                      <a:pt x="2591" y="5"/>
                    </a:cubicBezTo>
                    <a:cubicBezTo>
                      <a:pt x="4075" y="-90"/>
                      <a:pt x="5464" y="1110"/>
                      <a:pt x="5496"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8" name="Google Shape;578;p15"/>
              <p:cNvSpPr/>
              <p:nvPr/>
            </p:nvSpPr>
            <p:spPr>
              <a:xfrm>
                <a:off x="888583" y="5595017"/>
                <a:ext cx="8774" cy="16434"/>
              </a:xfrm>
              <a:custGeom>
                <a:avLst/>
                <a:gdLst/>
                <a:ahLst/>
                <a:cxnLst/>
                <a:rect l="l" t="t" r="r" b="b"/>
                <a:pathLst>
                  <a:path w="8774" h="16434" extrusionOk="0">
                    <a:moveTo>
                      <a:pt x="5360" y="1866"/>
                    </a:moveTo>
                    <a:cubicBezTo>
                      <a:pt x="6433" y="5528"/>
                      <a:pt x="7538" y="9159"/>
                      <a:pt x="8643" y="12789"/>
                    </a:cubicBezTo>
                    <a:cubicBezTo>
                      <a:pt x="9085" y="14210"/>
                      <a:pt x="8391" y="15788"/>
                      <a:pt x="6907" y="16294"/>
                    </a:cubicBezTo>
                    <a:cubicBezTo>
                      <a:pt x="5518" y="16767"/>
                      <a:pt x="3845" y="16009"/>
                      <a:pt x="3403" y="14557"/>
                    </a:cubicBezTo>
                    <a:cubicBezTo>
                      <a:pt x="2266" y="10927"/>
                      <a:pt x="1193" y="7265"/>
                      <a:pt x="120" y="3634"/>
                    </a:cubicBezTo>
                    <a:cubicBezTo>
                      <a:pt x="-291" y="2182"/>
                      <a:pt x="372" y="635"/>
                      <a:pt x="1856" y="130"/>
                    </a:cubicBezTo>
                    <a:cubicBezTo>
                      <a:pt x="2077" y="67"/>
                      <a:pt x="2298" y="4"/>
                      <a:pt x="2550" y="4"/>
                    </a:cubicBezTo>
                    <a:cubicBezTo>
                      <a:pt x="3750" y="-59"/>
                      <a:pt x="5013" y="667"/>
                      <a:pt x="536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9" name="Google Shape;579;p15"/>
              <p:cNvSpPr/>
              <p:nvPr/>
            </p:nvSpPr>
            <p:spPr>
              <a:xfrm>
                <a:off x="908292" y="5553378"/>
                <a:ext cx="7973" cy="12339"/>
              </a:xfrm>
              <a:custGeom>
                <a:avLst/>
                <a:gdLst/>
                <a:ahLst/>
                <a:cxnLst/>
                <a:rect l="l" t="t" r="r" b="b"/>
                <a:pathLst>
                  <a:path w="7973" h="12339" extrusionOk="0">
                    <a:moveTo>
                      <a:pt x="5381" y="1835"/>
                    </a:moveTo>
                    <a:cubicBezTo>
                      <a:pt x="6170" y="4139"/>
                      <a:pt x="6960" y="6412"/>
                      <a:pt x="7812" y="8685"/>
                    </a:cubicBezTo>
                    <a:cubicBezTo>
                      <a:pt x="8349" y="10106"/>
                      <a:pt x="7496" y="11716"/>
                      <a:pt x="6076" y="12189"/>
                    </a:cubicBezTo>
                    <a:cubicBezTo>
                      <a:pt x="4623" y="12694"/>
                      <a:pt x="3108" y="11873"/>
                      <a:pt x="2571" y="10485"/>
                    </a:cubicBezTo>
                    <a:cubicBezTo>
                      <a:pt x="1719" y="8212"/>
                      <a:pt x="930" y="5939"/>
                      <a:pt x="141" y="3634"/>
                    </a:cubicBezTo>
                    <a:cubicBezTo>
                      <a:pt x="-333" y="2214"/>
                      <a:pt x="425" y="603"/>
                      <a:pt x="1877" y="130"/>
                    </a:cubicBezTo>
                    <a:cubicBezTo>
                      <a:pt x="2098" y="35"/>
                      <a:pt x="2350" y="4"/>
                      <a:pt x="2571" y="4"/>
                    </a:cubicBezTo>
                    <a:cubicBezTo>
                      <a:pt x="3771" y="-59"/>
                      <a:pt x="4971" y="667"/>
                      <a:pt x="535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0" name="Google Shape;580;p15"/>
              <p:cNvSpPr/>
              <p:nvPr/>
            </p:nvSpPr>
            <p:spPr>
              <a:xfrm>
                <a:off x="1076157" y="5872198"/>
                <a:ext cx="15590" cy="19259"/>
              </a:xfrm>
              <a:custGeom>
                <a:avLst/>
                <a:gdLst/>
                <a:ahLst/>
                <a:cxnLst/>
                <a:rect l="l" t="t" r="r" b="b"/>
                <a:pathLst>
                  <a:path w="15590" h="19259" extrusionOk="0">
                    <a:moveTo>
                      <a:pt x="14083" y="316"/>
                    </a:moveTo>
                    <a:cubicBezTo>
                      <a:pt x="14714" y="631"/>
                      <a:pt x="15219" y="1200"/>
                      <a:pt x="15440" y="1894"/>
                    </a:cubicBezTo>
                    <a:cubicBezTo>
                      <a:pt x="15661" y="2525"/>
                      <a:pt x="15661" y="3441"/>
                      <a:pt x="15282" y="4041"/>
                    </a:cubicBezTo>
                    <a:cubicBezTo>
                      <a:pt x="12062" y="8997"/>
                      <a:pt x="8590" y="13764"/>
                      <a:pt x="4833" y="18341"/>
                    </a:cubicBezTo>
                    <a:cubicBezTo>
                      <a:pt x="3886" y="19510"/>
                      <a:pt x="2023" y="19541"/>
                      <a:pt x="918" y="18563"/>
                    </a:cubicBezTo>
                    <a:cubicBezTo>
                      <a:pt x="-250" y="17521"/>
                      <a:pt x="-281" y="15816"/>
                      <a:pt x="697" y="14679"/>
                    </a:cubicBezTo>
                    <a:cubicBezTo>
                      <a:pt x="3539" y="11175"/>
                      <a:pt x="6253" y="7576"/>
                      <a:pt x="8811" y="3851"/>
                    </a:cubicBezTo>
                    <a:cubicBezTo>
                      <a:pt x="8747" y="3946"/>
                      <a:pt x="8684" y="4041"/>
                      <a:pt x="8621" y="4104"/>
                    </a:cubicBezTo>
                    <a:cubicBezTo>
                      <a:pt x="9221" y="3251"/>
                      <a:pt x="9758" y="2399"/>
                      <a:pt x="10326" y="1515"/>
                    </a:cubicBezTo>
                    <a:cubicBezTo>
                      <a:pt x="10736" y="884"/>
                      <a:pt x="11178" y="410"/>
                      <a:pt x="11904" y="158"/>
                    </a:cubicBezTo>
                    <a:cubicBezTo>
                      <a:pt x="12125" y="63"/>
                      <a:pt x="12378" y="32"/>
                      <a:pt x="12631" y="0"/>
                    </a:cubicBezTo>
                    <a:cubicBezTo>
                      <a:pt x="13104" y="0"/>
                      <a:pt x="13609" y="63"/>
                      <a:pt x="14051"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1" name="Google Shape;581;p15"/>
              <p:cNvSpPr/>
              <p:nvPr/>
            </p:nvSpPr>
            <p:spPr>
              <a:xfrm>
                <a:off x="1067260" y="5851110"/>
                <a:ext cx="9427" cy="16188"/>
              </a:xfrm>
              <a:custGeom>
                <a:avLst/>
                <a:gdLst/>
                <a:ahLst/>
                <a:cxnLst/>
                <a:rect l="l" t="t" r="r" b="b"/>
                <a:pathLst>
                  <a:path w="9427" h="16188" extrusionOk="0">
                    <a:moveTo>
                      <a:pt x="7227" y="32"/>
                    </a:moveTo>
                    <a:cubicBezTo>
                      <a:pt x="8616" y="347"/>
                      <a:pt x="9753" y="1862"/>
                      <a:pt x="9342" y="3315"/>
                    </a:cubicBezTo>
                    <a:cubicBezTo>
                      <a:pt x="8269" y="7198"/>
                      <a:pt x="6880" y="11018"/>
                      <a:pt x="5207" y="14680"/>
                    </a:cubicBezTo>
                    <a:cubicBezTo>
                      <a:pt x="4575" y="16069"/>
                      <a:pt x="2807" y="16574"/>
                      <a:pt x="1482" y="15879"/>
                    </a:cubicBezTo>
                    <a:cubicBezTo>
                      <a:pt x="92" y="15185"/>
                      <a:pt x="-350" y="13543"/>
                      <a:pt x="282" y="12186"/>
                    </a:cubicBezTo>
                    <a:cubicBezTo>
                      <a:pt x="1103" y="10418"/>
                      <a:pt x="1829" y="8618"/>
                      <a:pt x="2492" y="6787"/>
                    </a:cubicBezTo>
                    <a:cubicBezTo>
                      <a:pt x="3028" y="5272"/>
                      <a:pt x="3502" y="3725"/>
                      <a:pt x="3944" y="2178"/>
                    </a:cubicBezTo>
                    <a:cubicBezTo>
                      <a:pt x="4291" y="979"/>
                      <a:pt x="5270" y="63"/>
                      <a:pt x="6469" y="0"/>
                    </a:cubicBezTo>
                    <a:cubicBezTo>
                      <a:pt x="6722" y="0"/>
                      <a:pt x="6943" y="0"/>
                      <a:pt x="7227" y="63"/>
                    </a:cubicBezTo>
                    <a:moveTo>
                      <a:pt x="2618" y="6472"/>
                    </a:moveTo>
                    <a:cubicBezTo>
                      <a:pt x="2618" y="6472"/>
                      <a:pt x="2586" y="6598"/>
                      <a:pt x="2555" y="6661"/>
                    </a:cubicBezTo>
                    <a:cubicBezTo>
                      <a:pt x="2555" y="6598"/>
                      <a:pt x="2586" y="6535"/>
                      <a:pt x="2618" y="6472"/>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2" name="Google Shape;582;p15"/>
              <p:cNvSpPr/>
              <p:nvPr/>
            </p:nvSpPr>
            <p:spPr>
              <a:xfrm>
                <a:off x="1049327" y="5875734"/>
                <a:ext cx="10178" cy="14647"/>
              </a:xfrm>
              <a:custGeom>
                <a:avLst/>
                <a:gdLst/>
                <a:ahLst/>
                <a:cxnLst/>
                <a:rect l="l" t="t" r="r" b="b"/>
                <a:pathLst>
                  <a:path w="10178" h="14647" extrusionOk="0">
                    <a:moveTo>
                      <a:pt x="8681" y="252"/>
                    </a:moveTo>
                    <a:cubicBezTo>
                      <a:pt x="10007" y="915"/>
                      <a:pt x="10575" y="2652"/>
                      <a:pt x="9880" y="3978"/>
                    </a:cubicBezTo>
                    <a:cubicBezTo>
                      <a:pt x="8302" y="7008"/>
                      <a:pt x="6755" y="10070"/>
                      <a:pt x="5240" y="13132"/>
                    </a:cubicBezTo>
                    <a:cubicBezTo>
                      <a:pt x="4577" y="14490"/>
                      <a:pt x="2840" y="15027"/>
                      <a:pt x="1515" y="14364"/>
                    </a:cubicBezTo>
                    <a:cubicBezTo>
                      <a:pt x="157" y="13669"/>
                      <a:pt x="-380" y="11996"/>
                      <a:pt x="283" y="10670"/>
                    </a:cubicBezTo>
                    <a:cubicBezTo>
                      <a:pt x="1799" y="7608"/>
                      <a:pt x="3346" y="4546"/>
                      <a:pt x="4924" y="1515"/>
                    </a:cubicBezTo>
                    <a:cubicBezTo>
                      <a:pt x="5398" y="631"/>
                      <a:pt x="6313" y="63"/>
                      <a:pt x="7260" y="0"/>
                    </a:cubicBezTo>
                    <a:cubicBezTo>
                      <a:pt x="7734" y="0"/>
                      <a:pt x="8207" y="63"/>
                      <a:pt x="8649"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3" name="Google Shape;583;p15"/>
              <p:cNvSpPr/>
              <p:nvPr/>
            </p:nvSpPr>
            <p:spPr>
              <a:xfrm>
                <a:off x="1056721" y="5896538"/>
                <a:ext cx="11065" cy="13854"/>
              </a:xfrm>
              <a:custGeom>
                <a:avLst/>
                <a:gdLst/>
                <a:ahLst/>
                <a:cxnLst/>
                <a:rect l="l" t="t" r="r" b="b"/>
                <a:pathLst>
                  <a:path w="11065" h="13854" extrusionOk="0">
                    <a:moveTo>
                      <a:pt x="9558" y="316"/>
                    </a:moveTo>
                    <a:cubicBezTo>
                      <a:pt x="10189" y="631"/>
                      <a:pt x="10694" y="1231"/>
                      <a:pt x="10915" y="1894"/>
                    </a:cubicBezTo>
                    <a:cubicBezTo>
                      <a:pt x="11136" y="2557"/>
                      <a:pt x="11136" y="3441"/>
                      <a:pt x="10757" y="4041"/>
                    </a:cubicBezTo>
                    <a:cubicBezTo>
                      <a:pt x="8926" y="6819"/>
                      <a:pt x="7095" y="9597"/>
                      <a:pt x="5233" y="12344"/>
                    </a:cubicBezTo>
                    <a:cubicBezTo>
                      <a:pt x="4791" y="12975"/>
                      <a:pt x="4412" y="13448"/>
                      <a:pt x="3654" y="13701"/>
                    </a:cubicBezTo>
                    <a:cubicBezTo>
                      <a:pt x="2960" y="13954"/>
                      <a:pt x="2170" y="13890"/>
                      <a:pt x="1507" y="13543"/>
                    </a:cubicBezTo>
                    <a:cubicBezTo>
                      <a:pt x="876" y="13227"/>
                      <a:pt x="371" y="12659"/>
                      <a:pt x="150" y="11965"/>
                    </a:cubicBezTo>
                    <a:cubicBezTo>
                      <a:pt x="-71" y="11333"/>
                      <a:pt x="-71" y="10386"/>
                      <a:pt x="308" y="9818"/>
                    </a:cubicBezTo>
                    <a:cubicBezTo>
                      <a:pt x="2170" y="7071"/>
                      <a:pt x="4001" y="4293"/>
                      <a:pt x="5832" y="1515"/>
                    </a:cubicBezTo>
                    <a:cubicBezTo>
                      <a:pt x="6243" y="884"/>
                      <a:pt x="6653" y="410"/>
                      <a:pt x="7411" y="158"/>
                    </a:cubicBezTo>
                    <a:cubicBezTo>
                      <a:pt x="7632" y="63"/>
                      <a:pt x="7884" y="32"/>
                      <a:pt x="8137" y="0"/>
                    </a:cubicBezTo>
                    <a:cubicBezTo>
                      <a:pt x="8610" y="0"/>
                      <a:pt x="9116" y="63"/>
                      <a:pt x="9558"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4" name="Google Shape;584;p15"/>
              <p:cNvSpPr/>
              <p:nvPr/>
            </p:nvSpPr>
            <p:spPr>
              <a:xfrm>
                <a:off x="1118926" y="5829011"/>
                <a:ext cx="9146" cy="16916"/>
              </a:xfrm>
              <a:custGeom>
                <a:avLst/>
                <a:gdLst/>
                <a:ahLst/>
                <a:cxnLst/>
                <a:rect l="l" t="t" r="r" b="b"/>
                <a:pathLst>
                  <a:path w="9146" h="16916" extrusionOk="0">
                    <a:moveTo>
                      <a:pt x="6955" y="63"/>
                    </a:moveTo>
                    <a:cubicBezTo>
                      <a:pt x="8375" y="379"/>
                      <a:pt x="9449" y="1894"/>
                      <a:pt x="9070" y="3347"/>
                    </a:cubicBezTo>
                    <a:cubicBezTo>
                      <a:pt x="8028" y="7419"/>
                      <a:pt x="6734" y="11428"/>
                      <a:pt x="5219" y="15406"/>
                    </a:cubicBezTo>
                    <a:cubicBezTo>
                      <a:pt x="4998" y="16037"/>
                      <a:pt x="4272" y="16542"/>
                      <a:pt x="3640" y="16763"/>
                    </a:cubicBezTo>
                    <a:cubicBezTo>
                      <a:pt x="2946" y="17016"/>
                      <a:pt x="2156" y="16953"/>
                      <a:pt x="1493" y="16605"/>
                    </a:cubicBezTo>
                    <a:cubicBezTo>
                      <a:pt x="862" y="16290"/>
                      <a:pt x="357" y="15690"/>
                      <a:pt x="136" y="15027"/>
                    </a:cubicBezTo>
                    <a:cubicBezTo>
                      <a:pt x="-117" y="14269"/>
                      <a:pt x="10" y="13606"/>
                      <a:pt x="294" y="12880"/>
                    </a:cubicBezTo>
                    <a:cubicBezTo>
                      <a:pt x="610" y="12060"/>
                      <a:pt x="894" y="11270"/>
                      <a:pt x="1178" y="10450"/>
                    </a:cubicBezTo>
                    <a:cubicBezTo>
                      <a:pt x="1083" y="10670"/>
                      <a:pt x="1020" y="10891"/>
                      <a:pt x="925" y="11112"/>
                    </a:cubicBezTo>
                    <a:cubicBezTo>
                      <a:pt x="1967" y="8176"/>
                      <a:pt x="2851" y="5177"/>
                      <a:pt x="3640" y="2178"/>
                    </a:cubicBezTo>
                    <a:cubicBezTo>
                      <a:pt x="3956" y="947"/>
                      <a:pt x="4966" y="63"/>
                      <a:pt x="6166" y="0"/>
                    </a:cubicBezTo>
                    <a:cubicBezTo>
                      <a:pt x="6418" y="0"/>
                      <a:pt x="6671" y="0"/>
                      <a:pt x="692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5" name="Google Shape;585;p15"/>
              <p:cNvSpPr/>
              <p:nvPr/>
            </p:nvSpPr>
            <p:spPr>
              <a:xfrm>
                <a:off x="1110983" y="5792170"/>
                <a:ext cx="11044" cy="17937"/>
              </a:xfrm>
              <a:custGeom>
                <a:avLst/>
                <a:gdLst/>
                <a:ahLst/>
                <a:cxnLst/>
                <a:rect l="l" t="t" r="r" b="b"/>
                <a:pathLst>
                  <a:path w="11044" h="17937" extrusionOk="0">
                    <a:moveTo>
                      <a:pt x="9563" y="316"/>
                    </a:moveTo>
                    <a:cubicBezTo>
                      <a:pt x="10952" y="1010"/>
                      <a:pt x="11394" y="2652"/>
                      <a:pt x="10763" y="4009"/>
                    </a:cubicBezTo>
                    <a:cubicBezTo>
                      <a:pt x="8900" y="8145"/>
                      <a:pt x="7069" y="12280"/>
                      <a:pt x="5207" y="16448"/>
                    </a:cubicBezTo>
                    <a:cubicBezTo>
                      <a:pt x="4607" y="17805"/>
                      <a:pt x="2776" y="18310"/>
                      <a:pt x="1482" y="17647"/>
                    </a:cubicBezTo>
                    <a:cubicBezTo>
                      <a:pt x="92" y="16953"/>
                      <a:pt x="-350" y="15311"/>
                      <a:pt x="282" y="13922"/>
                    </a:cubicBezTo>
                    <a:lnTo>
                      <a:pt x="5838" y="1484"/>
                    </a:lnTo>
                    <a:cubicBezTo>
                      <a:pt x="6248" y="568"/>
                      <a:pt x="7164" y="63"/>
                      <a:pt x="8143" y="0"/>
                    </a:cubicBezTo>
                    <a:cubicBezTo>
                      <a:pt x="8616" y="0"/>
                      <a:pt x="9121" y="63"/>
                      <a:pt x="9563"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6" name="Google Shape;586;p15"/>
              <p:cNvSpPr/>
              <p:nvPr/>
            </p:nvSpPr>
            <p:spPr>
              <a:xfrm>
                <a:off x="1078135" y="5798037"/>
                <a:ext cx="6170" cy="14650"/>
              </a:xfrm>
              <a:custGeom>
                <a:avLst/>
                <a:gdLst/>
                <a:ahLst/>
                <a:cxnLst/>
                <a:rect l="l" t="t" r="r" b="b"/>
                <a:pathLst>
                  <a:path w="6170" h="14650" extrusionOk="0">
                    <a:moveTo>
                      <a:pt x="6170" y="2625"/>
                    </a:moveTo>
                    <a:cubicBezTo>
                      <a:pt x="6170" y="5909"/>
                      <a:pt x="5917" y="9223"/>
                      <a:pt x="5443" y="12475"/>
                    </a:cubicBezTo>
                    <a:cubicBezTo>
                      <a:pt x="5223" y="13959"/>
                      <a:pt x="3581" y="14906"/>
                      <a:pt x="2160" y="14590"/>
                    </a:cubicBezTo>
                    <a:cubicBezTo>
                      <a:pt x="613" y="14274"/>
                      <a:pt x="-207" y="12791"/>
                      <a:pt x="45" y="11307"/>
                    </a:cubicBezTo>
                    <a:cubicBezTo>
                      <a:pt x="266" y="9855"/>
                      <a:pt x="424" y="8434"/>
                      <a:pt x="550" y="6982"/>
                    </a:cubicBezTo>
                    <a:cubicBezTo>
                      <a:pt x="613" y="5624"/>
                      <a:pt x="677" y="4267"/>
                      <a:pt x="677" y="2910"/>
                    </a:cubicBezTo>
                    <a:cubicBezTo>
                      <a:pt x="677" y="1394"/>
                      <a:pt x="1718" y="68"/>
                      <a:pt x="3265" y="5"/>
                    </a:cubicBezTo>
                    <a:cubicBezTo>
                      <a:pt x="4717" y="-89"/>
                      <a:pt x="6201" y="1079"/>
                      <a:pt x="6170"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7" name="Google Shape;587;p15"/>
              <p:cNvSpPr/>
              <p:nvPr/>
            </p:nvSpPr>
            <p:spPr>
              <a:xfrm>
                <a:off x="951605" y="5470323"/>
                <a:ext cx="160741" cy="611904"/>
              </a:xfrm>
              <a:custGeom>
                <a:avLst/>
                <a:gdLst/>
                <a:ahLst/>
                <a:cxnLst/>
                <a:rect l="l" t="t" r="r" b="b"/>
                <a:pathLst>
                  <a:path w="160741" h="611904" extrusionOk="0">
                    <a:moveTo>
                      <a:pt x="36982" y="0"/>
                    </a:moveTo>
                    <a:lnTo>
                      <a:pt x="36824" y="0"/>
                    </a:lnTo>
                    <a:cubicBezTo>
                      <a:pt x="35624" y="95"/>
                      <a:pt x="34267" y="979"/>
                      <a:pt x="34077" y="2336"/>
                    </a:cubicBezTo>
                    <a:cubicBezTo>
                      <a:pt x="33414" y="7797"/>
                      <a:pt x="32846" y="13259"/>
                      <a:pt x="32404" y="18626"/>
                    </a:cubicBezTo>
                    <a:cubicBezTo>
                      <a:pt x="30163" y="48427"/>
                      <a:pt x="31331" y="80785"/>
                      <a:pt x="36003" y="120531"/>
                    </a:cubicBezTo>
                    <a:cubicBezTo>
                      <a:pt x="39002" y="145912"/>
                      <a:pt x="43106" y="171389"/>
                      <a:pt x="47084" y="196044"/>
                    </a:cubicBezTo>
                    <a:lnTo>
                      <a:pt x="47210" y="196770"/>
                    </a:lnTo>
                    <a:lnTo>
                      <a:pt x="47305" y="197370"/>
                    </a:lnTo>
                    <a:lnTo>
                      <a:pt x="49262" y="209272"/>
                    </a:lnTo>
                    <a:cubicBezTo>
                      <a:pt x="43296" y="198665"/>
                      <a:pt x="38244" y="189288"/>
                      <a:pt x="34298" y="181333"/>
                    </a:cubicBezTo>
                    <a:lnTo>
                      <a:pt x="34141" y="181017"/>
                    </a:lnTo>
                    <a:cubicBezTo>
                      <a:pt x="27700" y="167916"/>
                      <a:pt x="22239" y="154847"/>
                      <a:pt x="17851" y="142251"/>
                    </a:cubicBezTo>
                    <a:cubicBezTo>
                      <a:pt x="13147" y="128644"/>
                      <a:pt x="9390" y="114785"/>
                      <a:pt x="6707" y="101084"/>
                    </a:cubicBezTo>
                    <a:lnTo>
                      <a:pt x="6644" y="100706"/>
                    </a:lnTo>
                    <a:cubicBezTo>
                      <a:pt x="6454" y="99916"/>
                      <a:pt x="6297" y="99285"/>
                      <a:pt x="5665" y="98717"/>
                    </a:cubicBezTo>
                    <a:cubicBezTo>
                      <a:pt x="5128" y="98243"/>
                      <a:pt x="4434" y="97991"/>
                      <a:pt x="3739" y="97991"/>
                    </a:cubicBezTo>
                    <a:cubicBezTo>
                      <a:pt x="3266" y="97991"/>
                      <a:pt x="2919" y="98085"/>
                      <a:pt x="2571" y="98243"/>
                    </a:cubicBezTo>
                    <a:cubicBezTo>
                      <a:pt x="1025" y="98433"/>
                      <a:pt x="-144" y="99822"/>
                      <a:pt x="14" y="101305"/>
                    </a:cubicBezTo>
                    <a:lnTo>
                      <a:pt x="267" y="103421"/>
                    </a:lnTo>
                    <a:lnTo>
                      <a:pt x="551" y="105788"/>
                    </a:lnTo>
                    <a:cubicBezTo>
                      <a:pt x="4402" y="135968"/>
                      <a:pt x="13305" y="164980"/>
                      <a:pt x="22144" y="192067"/>
                    </a:cubicBezTo>
                    <a:lnTo>
                      <a:pt x="24891" y="200464"/>
                    </a:lnTo>
                    <a:cubicBezTo>
                      <a:pt x="33130" y="225656"/>
                      <a:pt x="41654" y="251732"/>
                      <a:pt x="46926" y="278250"/>
                    </a:cubicBezTo>
                    <a:lnTo>
                      <a:pt x="47021" y="277714"/>
                    </a:lnTo>
                    <a:cubicBezTo>
                      <a:pt x="49104" y="289899"/>
                      <a:pt x="50683" y="302211"/>
                      <a:pt x="51819" y="315344"/>
                    </a:cubicBezTo>
                    <a:cubicBezTo>
                      <a:pt x="52956" y="328351"/>
                      <a:pt x="53619" y="341389"/>
                      <a:pt x="53840" y="354048"/>
                    </a:cubicBezTo>
                    <a:cubicBezTo>
                      <a:pt x="54282" y="376620"/>
                      <a:pt x="53492" y="401402"/>
                      <a:pt x="51440" y="429814"/>
                    </a:cubicBezTo>
                    <a:cubicBezTo>
                      <a:pt x="49736" y="451881"/>
                      <a:pt x="47494" y="474042"/>
                      <a:pt x="45284" y="495477"/>
                    </a:cubicBezTo>
                    <a:lnTo>
                      <a:pt x="45158" y="496614"/>
                    </a:lnTo>
                    <a:lnTo>
                      <a:pt x="43517" y="512778"/>
                    </a:lnTo>
                    <a:cubicBezTo>
                      <a:pt x="41907" y="528751"/>
                      <a:pt x="40612" y="542547"/>
                      <a:pt x="39570" y="554922"/>
                    </a:cubicBezTo>
                    <a:cubicBezTo>
                      <a:pt x="38844" y="564109"/>
                      <a:pt x="38402" y="570297"/>
                      <a:pt x="38055" y="576642"/>
                    </a:cubicBezTo>
                    <a:lnTo>
                      <a:pt x="37708" y="583429"/>
                    </a:lnTo>
                    <a:cubicBezTo>
                      <a:pt x="37550" y="587060"/>
                      <a:pt x="37361" y="590690"/>
                      <a:pt x="37140" y="594321"/>
                    </a:cubicBezTo>
                    <a:cubicBezTo>
                      <a:pt x="36477" y="594983"/>
                      <a:pt x="36003" y="596151"/>
                      <a:pt x="36477" y="597257"/>
                    </a:cubicBezTo>
                    <a:lnTo>
                      <a:pt x="36635" y="597635"/>
                    </a:lnTo>
                    <a:lnTo>
                      <a:pt x="37140" y="598677"/>
                    </a:lnTo>
                    <a:cubicBezTo>
                      <a:pt x="38150" y="600698"/>
                      <a:pt x="39128" y="602213"/>
                      <a:pt x="40297" y="603539"/>
                    </a:cubicBezTo>
                    <a:cubicBezTo>
                      <a:pt x="41938" y="605433"/>
                      <a:pt x="43706" y="606917"/>
                      <a:pt x="45663" y="608053"/>
                    </a:cubicBezTo>
                    <a:cubicBezTo>
                      <a:pt x="49388" y="610326"/>
                      <a:pt x="54092" y="611620"/>
                      <a:pt x="59680" y="611873"/>
                    </a:cubicBezTo>
                    <a:cubicBezTo>
                      <a:pt x="60280" y="611873"/>
                      <a:pt x="60911" y="611904"/>
                      <a:pt x="61511" y="611904"/>
                    </a:cubicBezTo>
                    <a:cubicBezTo>
                      <a:pt x="62426" y="611904"/>
                      <a:pt x="63374" y="611873"/>
                      <a:pt x="64321" y="611810"/>
                    </a:cubicBezTo>
                    <a:cubicBezTo>
                      <a:pt x="67730" y="611589"/>
                      <a:pt x="71297" y="611021"/>
                      <a:pt x="75307" y="610074"/>
                    </a:cubicBezTo>
                    <a:cubicBezTo>
                      <a:pt x="80326" y="608874"/>
                      <a:pt x="85251" y="607201"/>
                      <a:pt x="90018" y="605086"/>
                    </a:cubicBezTo>
                    <a:cubicBezTo>
                      <a:pt x="94406" y="603160"/>
                      <a:pt x="98100" y="601234"/>
                      <a:pt x="101288" y="599151"/>
                    </a:cubicBezTo>
                    <a:lnTo>
                      <a:pt x="101320" y="599151"/>
                    </a:lnTo>
                    <a:cubicBezTo>
                      <a:pt x="101604" y="599151"/>
                      <a:pt x="101825" y="599119"/>
                      <a:pt x="102077" y="598993"/>
                    </a:cubicBezTo>
                    <a:cubicBezTo>
                      <a:pt x="102803" y="598740"/>
                      <a:pt x="103372" y="598235"/>
                      <a:pt x="103719" y="597541"/>
                    </a:cubicBezTo>
                    <a:cubicBezTo>
                      <a:pt x="104066" y="596846"/>
                      <a:pt x="104129" y="596025"/>
                      <a:pt x="103877" y="595299"/>
                    </a:cubicBezTo>
                    <a:cubicBezTo>
                      <a:pt x="100657" y="585828"/>
                      <a:pt x="97279" y="575758"/>
                      <a:pt x="94406" y="565814"/>
                    </a:cubicBezTo>
                    <a:cubicBezTo>
                      <a:pt x="91596" y="556122"/>
                      <a:pt x="89260" y="546462"/>
                      <a:pt x="87398" y="537054"/>
                    </a:cubicBezTo>
                    <a:cubicBezTo>
                      <a:pt x="84304" y="521080"/>
                      <a:pt x="81873" y="504001"/>
                      <a:pt x="80168" y="486323"/>
                    </a:cubicBezTo>
                    <a:cubicBezTo>
                      <a:pt x="77548" y="459457"/>
                      <a:pt x="76412" y="430982"/>
                      <a:pt x="76696" y="399350"/>
                    </a:cubicBezTo>
                    <a:cubicBezTo>
                      <a:pt x="76917" y="372705"/>
                      <a:pt x="78116" y="344893"/>
                      <a:pt x="80358" y="314302"/>
                    </a:cubicBezTo>
                    <a:lnTo>
                      <a:pt x="80610" y="311840"/>
                    </a:lnTo>
                    <a:cubicBezTo>
                      <a:pt x="80989" y="306157"/>
                      <a:pt x="81305" y="302274"/>
                      <a:pt x="81747" y="298455"/>
                    </a:cubicBezTo>
                    <a:cubicBezTo>
                      <a:pt x="82347" y="292930"/>
                      <a:pt x="83167" y="287721"/>
                      <a:pt x="84146" y="282891"/>
                    </a:cubicBezTo>
                    <a:cubicBezTo>
                      <a:pt x="85914" y="273894"/>
                      <a:pt x="88471" y="264455"/>
                      <a:pt x="91786" y="254826"/>
                    </a:cubicBezTo>
                    <a:cubicBezTo>
                      <a:pt x="98605" y="235948"/>
                      <a:pt x="108391" y="216407"/>
                      <a:pt x="122566" y="193393"/>
                    </a:cubicBezTo>
                    <a:cubicBezTo>
                      <a:pt x="128753" y="183385"/>
                      <a:pt x="135130" y="173599"/>
                      <a:pt x="143464" y="160876"/>
                    </a:cubicBezTo>
                    <a:lnTo>
                      <a:pt x="143685" y="160529"/>
                    </a:lnTo>
                    <a:cubicBezTo>
                      <a:pt x="148295" y="153521"/>
                      <a:pt x="154608" y="143924"/>
                      <a:pt x="160385" y="134706"/>
                    </a:cubicBezTo>
                    <a:cubicBezTo>
                      <a:pt x="161112" y="133600"/>
                      <a:pt x="160638" y="132022"/>
                      <a:pt x="159754" y="131202"/>
                    </a:cubicBezTo>
                    <a:cubicBezTo>
                      <a:pt x="159217" y="130728"/>
                      <a:pt x="158491" y="130443"/>
                      <a:pt x="157734" y="130443"/>
                    </a:cubicBezTo>
                    <a:cubicBezTo>
                      <a:pt x="157071" y="130443"/>
                      <a:pt x="156597" y="130633"/>
                      <a:pt x="156155" y="130949"/>
                    </a:cubicBezTo>
                    <a:cubicBezTo>
                      <a:pt x="150031" y="135716"/>
                      <a:pt x="144727" y="141145"/>
                      <a:pt x="138634" y="147838"/>
                    </a:cubicBezTo>
                    <a:lnTo>
                      <a:pt x="136867" y="149795"/>
                    </a:lnTo>
                    <a:lnTo>
                      <a:pt x="136614" y="150080"/>
                    </a:lnTo>
                    <a:cubicBezTo>
                      <a:pt x="131973" y="155226"/>
                      <a:pt x="127143" y="160561"/>
                      <a:pt x="121840" y="165264"/>
                    </a:cubicBezTo>
                    <a:lnTo>
                      <a:pt x="121461" y="165612"/>
                    </a:lnTo>
                    <a:lnTo>
                      <a:pt x="121113" y="165959"/>
                    </a:lnTo>
                    <a:cubicBezTo>
                      <a:pt x="121934" y="160403"/>
                      <a:pt x="123039" y="154405"/>
                      <a:pt x="123828" y="150048"/>
                    </a:cubicBezTo>
                    <a:lnTo>
                      <a:pt x="123892" y="149575"/>
                    </a:lnTo>
                    <a:cubicBezTo>
                      <a:pt x="125723" y="139535"/>
                      <a:pt x="127743" y="128360"/>
                      <a:pt x="126764" y="117469"/>
                    </a:cubicBezTo>
                    <a:cubicBezTo>
                      <a:pt x="126607" y="115890"/>
                      <a:pt x="125344" y="114722"/>
                      <a:pt x="123860" y="114722"/>
                    </a:cubicBezTo>
                    <a:cubicBezTo>
                      <a:pt x="122408" y="114817"/>
                      <a:pt x="121240" y="115796"/>
                      <a:pt x="120987" y="117058"/>
                    </a:cubicBezTo>
                    <a:cubicBezTo>
                      <a:pt x="118777" y="129149"/>
                      <a:pt x="115494" y="141303"/>
                      <a:pt x="110980" y="154247"/>
                    </a:cubicBezTo>
                    <a:cubicBezTo>
                      <a:pt x="105455" y="169716"/>
                      <a:pt x="98826" y="184301"/>
                      <a:pt x="92417" y="198412"/>
                    </a:cubicBezTo>
                    <a:lnTo>
                      <a:pt x="92291" y="198728"/>
                    </a:lnTo>
                    <a:lnTo>
                      <a:pt x="92165" y="199044"/>
                    </a:lnTo>
                    <a:cubicBezTo>
                      <a:pt x="86861" y="210692"/>
                      <a:pt x="81715" y="222184"/>
                      <a:pt x="77043" y="234148"/>
                    </a:cubicBezTo>
                    <a:lnTo>
                      <a:pt x="76790" y="227456"/>
                    </a:lnTo>
                    <a:lnTo>
                      <a:pt x="76285" y="220763"/>
                    </a:lnTo>
                    <a:cubicBezTo>
                      <a:pt x="74896" y="202642"/>
                      <a:pt x="73602" y="184837"/>
                      <a:pt x="72844" y="166212"/>
                    </a:cubicBezTo>
                    <a:cubicBezTo>
                      <a:pt x="72434" y="157088"/>
                      <a:pt x="72244" y="148186"/>
                      <a:pt x="72181" y="138904"/>
                    </a:cubicBezTo>
                    <a:cubicBezTo>
                      <a:pt x="72150" y="129623"/>
                      <a:pt x="72150" y="121257"/>
                      <a:pt x="72781" y="112607"/>
                    </a:cubicBezTo>
                    <a:cubicBezTo>
                      <a:pt x="73697" y="100832"/>
                      <a:pt x="75622" y="89120"/>
                      <a:pt x="77453" y="77818"/>
                    </a:cubicBezTo>
                    <a:lnTo>
                      <a:pt x="77548" y="77218"/>
                    </a:lnTo>
                    <a:lnTo>
                      <a:pt x="77769" y="75798"/>
                    </a:lnTo>
                    <a:lnTo>
                      <a:pt x="77895" y="75071"/>
                    </a:lnTo>
                    <a:lnTo>
                      <a:pt x="77990" y="74440"/>
                    </a:lnTo>
                    <a:cubicBezTo>
                      <a:pt x="78495" y="71409"/>
                      <a:pt x="78969" y="68379"/>
                      <a:pt x="79442" y="65348"/>
                    </a:cubicBezTo>
                    <a:cubicBezTo>
                      <a:pt x="81747" y="50258"/>
                      <a:pt x="83704" y="34095"/>
                      <a:pt x="82536" y="18247"/>
                    </a:cubicBezTo>
                    <a:cubicBezTo>
                      <a:pt x="82410" y="16700"/>
                      <a:pt x="81115" y="15469"/>
                      <a:pt x="79600" y="15469"/>
                    </a:cubicBezTo>
                    <a:cubicBezTo>
                      <a:pt x="78337" y="15564"/>
                      <a:pt x="76885" y="16479"/>
                      <a:pt x="76727" y="17805"/>
                    </a:cubicBezTo>
                    <a:cubicBezTo>
                      <a:pt x="76412" y="21120"/>
                      <a:pt x="76001" y="24561"/>
                      <a:pt x="75433" y="28065"/>
                    </a:cubicBezTo>
                    <a:cubicBezTo>
                      <a:pt x="73160" y="42271"/>
                      <a:pt x="69119" y="56351"/>
                      <a:pt x="65205" y="69957"/>
                    </a:cubicBezTo>
                    <a:lnTo>
                      <a:pt x="63563" y="75734"/>
                    </a:lnTo>
                    <a:cubicBezTo>
                      <a:pt x="60753" y="85489"/>
                      <a:pt x="57596" y="96886"/>
                      <a:pt x="55607" y="108566"/>
                    </a:cubicBezTo>
                    <a:cubicBezTo>
                      <a:pt x="52608" y="95749"/>
                      <a:pt x="50209" y="84984"/>
                      <a:pt x="48347" y="75703"/>
                    </a:cubicBezTo>
                    <a:lnTo>
                      <a:pt x="48347" y="75198"/>
                    </a:lnTo>
                    <a:cubicBezTo>
                      <a:pt x="42948" y="47638"/>
                      <a:pt x="40549" y="24624"/>
                      <a:pt x="40770" y="2778"/>
                    </a:cubicBezTo>
                    <a:cubicBezTo>
                      <a:pt x="40770" y="2084"/>
                      <a:pt x="40486" y="1420"/>
                      <a:pt x="39918" y="884"/>
                    </a:cubicBezTo>
                    <a:cubicBezTo>
                      <a:pt x="39318" y="347"/>
                      <a:pt x="38560" y="32"/>
                      <a:pt x="37739" y="32"/>
                    </a:cubicBezTo>
                    <a:lnTo>
                      <a:pt x="37140" y="32"/>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2">
  <p:cSld name="TITLE_ONLY_2">
    <p:spTree>
      <p:nvGrpSpPr>
        <p:cNvPr id="1" name="Shape 588"/>
        <p:cNvGrpSpPr/>
        <p:nvPr/>
      </p:nvGrpSpPr>
      <p:grpSpPr>
        <a:xfrm>
          <a:off x="0" y="0"/>
          <a:ext cx="0" cy="0"/>
          <a:chOff x="0" y="0"/>
          <a:chExt cx="0" cy="0"/>
        </a:xfrm>
      </p:grpSpPr>
      <p:sp>
        <p:nvSpPr>
          <p:cNvPr id="589" name="Google Shape;589;p16"/>
          <p:cNvSpPr txBox="1">
            <a:spLocks noGrp="1"/>
          </p:cNvSpPr>
          <p:nvPr>
            <p:ph type="title"/>
          </p:nvPr>
        </p:nvSpPr>
        <p:spPr>
          <a:xfrm>
            <a:off x="713100" y="445025"/>
            <a:ext cx="7717800" cy="5727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590" name="Google Shape;590;p16"/>
          <p:cNvGrpSpPr/>
          <p:nvPr/>
        </p:nvGrpSpPr>
        <p:grpSpPr>
          <a:xfrm>
            <a:off x="-204813" y="6950"/>
            <a:ext cx="9348813" cy="5459814"/>
            <a:chOff x="-204813" y="6950"/>
            <a:chExt cx="9348813" cy="5459814"/>
          </a:xfrm>
        </p:grpSpPr>
        <p:grpSp>
          <p:nvGrpSpPr>
            <p:cNvPr id="591" name="Google Shape;591;p16"/>
            <p:cNvGrpSpPr/>
            <p:nvPr/>
          </p:nvGrpSpPr>
          <p:grpSpPr>
            <a:xfrm>
              <a:off x="-615" y="6950"/>
              <a:ext cx="9144615" cy="5459814"/>
              <a:chOff x="-615" y="6950"/>
              <a:chExt cx="9144615" cy="5459814"/>
            </a:xfrm>
          </p:grpSpPr>
          <p:grpSp>
            <p:nvGrpSpPr>
              <p:cNvPr id="592" name="Google Shape;592;p16"/>
              <p:cNvGrpSpPr/>
              <p:nvPr/>
            </p:nvGrpSpPr>
            <p:grpSpPr>
              <a:xfrm>
                <a:off x="0" y="4747775"/>
                <a:ext cx="9144000" cy="718989"/>
                <a:chOff x="0" y="4657550"/>
                <a:chExt cx="9144000" cy="718989"/>
              </a:xfrm>
            </p:grpSpPr>
            <p:sp>
              <p:nvSpPr>
                <p:cNvPr id="593" name="Google Shape;593;p16"/>
                <p:cNvSpPr/>
                <p:nvPr/>
              </p:nvSpPr>
              <p:spPr>
                <a:xfrm>
                  <a:off x="0" y="4657550"/>
                  <a:ext cx="9143877" cy="718989"/>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4" name="Google Shape;594;p16"/>
                <p:cNvSpPr/>
                <p:nvPr/>
              </p:nvSpPr>
              <p:spPr>
                <a:xfrm flipH="1">
                  <a:off x="0" y="4756750"/>
                  <a:ext cx="9144000" cy="572585"/>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595" name="Google Shape;595;p16"/>
              <p:cNvGrpSpPr/>
              <p:nvPr/>
            </p:nvGrpSpPr>
            <p:grpSpPr>
              <a:xfrm>
                <a:off x="-615" y="6950"/>
                <a:ext cx="9144602" cy="3260268"/>
                <a:chOff x="-615" y="6950"/>
                <a:chExt cx="9144602" cy="3260268"/>
              </a:xfrm>
            </p:grpSpPr>
            <p:grpSp>
              <p:nvGrpSpPr>
                <p:cNvPr id="596" name="Google Shape;596;p16"/>
                <p:cNvGrpSpPr/>
                <p:nvPr/>
              </p:nvGrpSpPr>
              <p:grpSpPr>
                <a:xfrm flipH="1">
                  <a:off x="6498190" y="6950"/>
                  <a:ext cx="2645798" cy="2689313"/>
                  <a:chOff x="-615" y="24922"/>
                  <a:chExt cx="2645798" cy="2689313"/>
                </a:xfrm>
              </p:grpSpPr>
              <p:grpSp>
                <p:nvGrpSpPr>
                  <p:cNvPr id="597" name="Google Shape;597;p16"/>
                  <p:cNvGrpSpPr/>
                  <p:nvPr/>
                </p:nvGrpSpPr>
                <p:grpSpPr>
                  <a:xfrm>
                    <a:off x="-615" y="24922"/>
                    <a:ext cx="2645798" cy="2271768"/>
                    <a:chOff x="206110" y="24922"/>
                    <a:chExt cx="2645798" cy="2271768"/>
                  </a:xfrm>
                </p:grpSpPr>
                <p:sp>
                  <p:nvSpPr>
                    <p:cNvPr id="598" name="Google Shape;598;p16"/>
                    <p:cNvSpPr/>
                    <p:nvPr/>
                  </p:nvSpPr>
                  <p:spPr>
                    <a:xfrm>
                      <a:off x="763164" y="462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9" name="Google Shape;599;p16"/>
                    <p:cNvSpPr/>
                    <p:nvPr/>
                  </p:nvSpPr>
                  <p:spPr>
                    <a:xfrm>
                      <a:off x="374376" y="17951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0" name="Google Shape;600;p16"/>
                    <p:cNvSpPr/>
                    <p:nvPr/>
                  </p:nvSpPr>
                  <p:spPr>
                    <a:xfrm>
                      <a:off x="2777353" y="2046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1" name="Google Shape;601;p16"/>
                    <p:cNvSpPr/>
                    <p:nvPr/>
                  </p:nvSpPr>
                  <p:spPr>
                    <a:xfrm>
                      <a:off x="1250860" y="1253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2" name="Google Shape;602;p16"/>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3" name="Google Shape;603;p16"/>
                    <p:cNvSpPr/>
                    <p:nvPr/>
                  </p:nvSpPr>
                  <p:spPr>
                    <a:xfrm>
                      <a:off x="1994640" y="2545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4" name="Google Shape;604;p16"/>
                    <p:cNvSpPr/>
                    <p:nvPr/>
                  </p:nvSpPr>
                  <p:spPr>
                    <a:xfrm>
                      <a:off x="495029" y="3794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5" name="Google Shape;605;p16"/>
                    <p:cNvSpPr/>
                    <p:nvPr/>
                  </p:nvSpPr>
                  <p:spPr>
                    <a:xfrm>
                      <a:off x="2061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6" name="Google Shape;606;p16"/>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7" name="Google Shape;607;p16"/>
                    <p:cNvSpPr/>
                    <p:nvPr/>
                  </p:nvSpPr>
                  <p:spPr>
                    <a:xfrm>
                      <a:off x="1380522" y="3602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8" name="Google Shape;608;p16"/>
                    <p:cNvSpPr/>
                    <p:nvPr/>
                  </p:nvSpPr>
                  <p:spPr>
                    <a:xfrm>
                      <a:off x="342584" y="9541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9" name="Google Shape;609;p16"/>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0" name="Google Shape;610;p16"/>
                    <p:cNvSpPr/>
                    <p:nvPr/>
                  </p:nvSpPr>
                  <p:spPr>
                    <a:xfrm>
                      <a:off x="6407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1" name="Google Shape;611;p16"/>
                    <p:cNvSpPr/>
                    <p:nvPr/>
                  </p:nvSpPr>
                  <p:spPr>
                    <a:xfrm>
                      <a:off x="693071" y="22378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12" name="Google Shape;612;p16"/>
                  <p:cNvSpPr/>
                  <p:nvPr/>
                </p:nvSpPr>
                <p:spPr>
                  <a:xfrm>
                    <a:off x="98284" y="2662268"/>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613" name="Google Shape;613;p16"/>
                <p:cNvGrpSpPr/>
                <p:nvPr/>
              </p:nvGrpSpPr>
              <p:grpSpPr>
                <a:xfrm flipH="1">
                  <a:off x="-615" y="6950"/>
                  <a:ext cx="3477599" cy="3260268"/>
                  <a:chOff x="5666389" y="24935"/>
                  <a:chExt cx="3477599" cy="3260268"/>
                </a:xfrm>
              </p:grpSpPr>
              <p:grpSp>
                <p:nvGrpSpPr>
                  <p:cNvPr id="614" name="Google Shape;614;p16"/>
                  <p:cNvGrpSpPr/>
                  <p:nvPr/>
                </p:nvGrpSpPr>
                <p:grpSpPr>
                  <a:xfrm flipH="1">
                    <a:off x="5666389" y="24935"/>
                    <a:ext cx="3477599" cy="2119368"/>
                    <a:chOff x="206714" y="24922"/>
                    <a:chExt cx="3477599" cy="2119368"/>
                  </a:xfrm>
                </p:grpSpPr>
                <p:sp>
                  <p:nvSpPr>
                    <p:cNvPr id="615" name="Google Shape;615;p16"/>
                    <p:cNvSpPr/>
                    <p:nvPr/>
                  </p:nvSpPr>
                  <p:spPr>
                    <a:xfrm>
                      <a:off x="1144164" y="3510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6" name="Google Shape;616;p16"/>
                    <p:cNvSpPr/>
                    <p:nvPr/>
                  </p:nvSpPr>
                  <p:spPr>
                    <a:xfrm>
                      <a:off x="374376" y="1490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7" name="Google Shape;617;p16"/>
                    <p:cNvSpPr/>
                    <p:nvPr/>
                  </p:nvSpPr>
                  <p:spPr>
                    <a:xfrm>
                      <a:off x="1786753" y="1284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8" name="Google Shape;618;p16"/>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9" name="Google Shape;619;p16"/>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0" name="Google Shape;620;p16"/>
                    <p:cNvSpPr/>
                    <p:nvPr/>
                  </p:nvSpPr>
                  <p:spPr>
                    <a:xfrm>
                      <a:off x="3638290" y="2038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1" name="Google Shape;621;p16"/>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2" name="Google Shape;622;p16"/>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3" name="Google Shape;623;p16"/>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4" name="Google Shape;624;p16"/>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5" name="Google Shape;625;p16"/>
                    <p:cNvSpPr/>
                    <p:nvPr/>
                  </p:nvSpPr>
                  <p:spPr>
                    <a:xfrm>
                      <a:off x="7997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6" name="Google Shape;626;p16"/>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7" name="Google Shape;627;p16"/>
                    <p:cNvSpPr/>
                    <p:nvPr/>
                  </p:nvSpPr>
                  <p:spPr>
                    <a:xfrm>
                      <a:off x="7169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8" name="Google Shape;628;p16"/>
                    <p:cNvSpPr/>
                    <p:nvPr/>
                  </p:nvSpPr>
                  <p:spPr>
                    <a:xfrm>
                      <a:off x="616871" y="20854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29" name="Google Shape;629;p16"/>
                  <p:cNvSpPr/>
                  <p:nvPr/>
                </p:nvSpPr>
                <p:spPr>
                  <a:xfrm>
                    <a:off x="8587001" y="266664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0" name="Google Shape;630;p16"/>
                  <p:cNvSpPr/>
                  <p:nvPr/>
                </p:nvSpPr>
                <p:spPr>
                  <a:xfrm>
                    <a:off x="9043880" y="2296696"/>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1" name="Google Shape;631;p16"/>
                  <p:cNvSpPr/>
                  <p:nvPr/>
                </p:nvSpPr>
                <p:spPr>
                  <a:xfrm>
                    <a:off x="8744396" y="3226375"/>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grpSp>
          <p:nvGrpSpPr>
            <p:cNvPr id="632" name="Google Shape;632;p16"/>
            <p:cNvGrpSpPr/>
            <p:nvPr/>
          </p:nvGrpSpPr>
          <p:grpSpPr>
            <a:xfrm>
              <a:off x="-204813" y="3629166"/>
              <a:ext cx="756990" cy="1488602"/>
              <a:chOff x="838185" y="5380288"/>
              <a:chExt cx="356936" cy="701939"/>
            </a:xfrm>
          </p:grpSpPr>
          <p:sp>
            <p:nvSpPr>
              <p:cNvPr id="633" name="Google Shape;633;p16"/>
              <p:cNvSpPr/>
              <p:nvPr/>
            </p:nvSpPr>
            <p:spPr>
              <a:xfrm>
                <a:off x="838185" y="5380288"/>
                <a:ext cx="356936" cy="553574"/>
              </a:xfrm>
              <a:custGeom>
                <a:avLst/>
                <a:gdLst/>
                <a:ahLst/>
                <a:cxnLst/>
                <a:rect l="l" t="t" r="r" b="b"/>
                <a:pathLst>
                  <a:path w="356936" h="553574" extrusionOk="0">
                    <a:moveTo>
                      <a:pt x="166376" y="158"/>
                    </a:moveTo>
                    <a:cubicBezTo>
                      <a:pt x="158704" y="632"/>
                      <a:pt x="151475" y="1989"/>
                      <a:pt x="144940" y="4230"/>
                    </a:cubicBezTo>
                    <a:cubicBezTo>
                      <a:pt x="137553" y="6787"/>
                      <a:pt x="130860" y="10197"/>
                      <a:pt x="125020" y="14396"/>
                    </a:cubicBezTo>
                    <a:cubicBezTo>
                      <a:pt x="117885" y="19541"/>
                      <a:pt x="112045" y="25224"/>
                      <a:pt x="107625" y="31317"/>
                    </a:cubicBezTo>
                    <a:cubicBezTo>
                      <a:pt x="104942" y="35042"/>
                      <a:pt x="102858" y="38451"/>
                      <a:pt x="101248" y="41766"/>
                    </a:cubicBezTo>
                    <a:cubicBezTo>
                      <a:pt x="99638" y="45112"/>
                      <a:pt x="98281" y="48522"/>
                      <a:pt x="97144" y="51900"/>
                    </a:cubicBezTo>
                    <a:cubicBezTo>
                      <a:pt x="93388" y="63391"/>
                      <a:pt x="92030" y="75577"/>
                      <a:pt x="90704" y="87384"/>
                    </a:cubicBezTo>
                    <a:cubicBezTo>
                      <a:pt x="90483" y="89404"/>
                      <a:pt x="90262" y="91393"/>
                      <a:pt x="90041" y="93382"/>
                    </a:cubicBezTo>
                    <a:cubicBezTo>
                      <a:pt x="88368" y="91835"/>
                      <a:pt x="86790" y="90540"/>
                      <a:pt x="85211" y="89372"/>
                    </a:cubicBezTo>
                    <a:cubicBezTo>
                      <a:pt x="83001" y="87762"/>
                      <a:pt x="80034" y="85710"/>
                      <a:pt x="76814" y="84163"/>
                    </a:cubicBezTo>
                    <a:cubicBezTo>
                      <a:pt x="71384" y="81575"/>
                      <a:pt x="66144" y="80249"/>
                      <a:pt x="61187" y="80217"/>
                    </a:cubicBezTo>
                    <a:cubicBezTo>
                      <a:pt x="60461" y="80217"/>
                      <a:pt x="59767" y="80217"/>
                      <a:pt x="59041" y="80280"/>
                    </a:cubicBezTo>
                    <a:cubicBezTo>
                      <a:pt x="53863" y="80596"/>
                      <a:pt x="48749" y="82175"/>
                      <a:pt x="44298" y="84858"/>
                    </a:cubicBezTo>
                    <a:cubicBezTo>
                      <a:pt x="39026" y="88046"/>
                      <a:pt x="34227" y="92655"/>
                      <a:pt x="30439" y="98180"/>
                    </a:cubicBezTo>
                    <a:cubicBezTo>
                      <a:pt x="28071" y="101653"/>
                      <a:pt x="26209" y="104810"/>
                      <a:pt x="24756" y="107935"/>
                    </a:cubicBezTo>
                    <a:cubicBezTo>
                      <a:pt x="23146" y="111344"/>
                      <a:pt x="21757" y="114849"/>
                      <a:pt x="20652" y="118353"/>
                    </a:cubicBezTo>
                    <a:cubicBezTo>
                      <a:pt x="17906" y="126908"/>
                      <a:pt x="16138" y="136031"/>
                      <a:pt x="15412" y="145408"/>
                    </a:cubicBezTo>
                    <a:cubicBezTo>
                      <a:pt x="14086" y="161855"/>
                      <a:pt x="16517" y="179408"/>
                      <a:pt x="22452" y="196139"/>
                    </a:cubicBezTo>
                    <a:cubicBezTo>
                      <a:pt x="27314" y="209840"/>
                      <a:pt x="34290" y="223667"/>
                      <a:pt x="44361" y="239578"/>
                    </a:cubicBezTo>
                    <a:cubicBezTo>
                      <a:pt x="39278" y="240209"/>
                      <a:pt x="34543" y="241757"/>
                      <a:pt x="30281" y="244187"/>
                    </a:cubicBezTo>
                    <a:cubicBezTo>
                      <a:pt x="24946" y="247250"/>
                      <a:pt x="20084" y="251669"/>
                      <a:pt x="16201" y="256973"/>
                    </a:cubicBezTo>
                    <a:cubicBezTo>
                      <a:pt x="12634" y="261835"/>
                      <a:pt x="9666" y="267170"/>
                      <a:pt x="7425" y="272789"/>
                    </a:cubicBezTo>
                    <a:cubicBezTo>
                      <a:pt x="5057" y="278724"/>
                      <a:pt x="3258" y="284722"/>
                      <a:pt x="2090" y="290626"/>
                    </a:cubicBezTo>
                    <a:cubicBezTo>
                      <a:pt x="890" y="296718"/>
                      <a:pt x="196" y="302716"/>
                      <a:pt x="38" y="308399"/>
                    </a:cubicBezTo>
                    <a:cubicBezTo>
                      <a:pt x="-57" y="311650"/>
                      <a:pt x="38" y="314366"/>
                      <a:pt x="196" y="316859"/>
                    </a:cubicBezTo>
                    <a:cubicBezTo>
                      <a:pt x="480" y="320427"/>
                      <a:pt x="953" y="324057"/>
                      <a:pt x="1711" y="327972"/>
                    </a:cubicBezTo>
                    <a:cubicBezTo>
                      <a:pt x="4584" y="342999"/>
                      <a:pt x="11245" y="358120"/>
                      <a:pt x="20968" y="371663"/>
                    </a:cubicBezTo>
                    <a:cubicBezTo>
                      <a:pt x="28576" y="382271"/>
                      <a:pt x="38079" y="392341"/>
                      <a:pt x="49191" y="401591"/>
                    </a:cubicBezTo>
                    <a:cubicBezTo>
                      <a:pt x="44898" y="401907"/>
                      <a:pt x="41109" y="402475"/>
                      <a:pt x="37637" y="403359"/>
                    </a:cubicBezTo>
                    <a:cubicBezTo>
                      <a:pt x="34764" y="404085"/>
                      <a:pt x="32459" y="404843"/>
                      <a:pt x="30407" y="405821"/>
                    </a:cubicBezTo>
                    <a:cubicBezTo>
                      <a:pt x="28671" y="406642"/>
                      <a:pt x="26619" y="407684"/>
                      <a:pt x="24820" y="409010"/>
                    </a:cubicBezTo>
                    <a:cubicBezTo>
                      <a:pt x="21852" y="411220"/>
                      <a:pt x="19516" y="413777"/>
                      <a:pt x="17906" y="416618"/>
                    </a:cubicBezTo>
                    <a:cubicBezTo>
                      <a:pt x="16296" y="419459"/>
                      <a:pt x="15254" y="422648"/>
                      <a:pt x="14875" y="425868"/>
                    </a:cubicBezTo>
                    <a:cubicBezTo>
                      <a:pt x="14054" y="432687"/>
                      <a:pt x="15191" y="440074"/>
                      <a:pt x="18316" y="448408"/>
                    </a:cubicBezTo>
                    <a:cubicBezTo>
                      <a:pt x="21347" y="456458"/>
                      <a:pt x="25640" y="464666"/>
                      <a:pt x="31544" y="473474"/>
                    </a:cubicBezTo>
                    <a:cubicBezTo>
                      <a:pt x="37068" y="481777"/>
                      <a:pt x="43603" y="490142"/>
                      <a:pt x="50990" y="498414"/>
                    </a:cubicBezTo>
                    <a:cubicBezTo>
                      <a:pt x="58220" y="506464"/>
                      <a:pt x="65638" y="513788"/>
                      <a:pt x="73089" y="520165"/>
                    </a:cubicBezTo>
                    <a:cubicBezTo>
                      <a:pt x="81044" y="526984"/>
                      <a:pt x="87800" y="531908"/>
                      <a:pt x="94430" y="535728"/>
                    </a:cubicBezTo>
                    <a:cubicBezTo>
                      <a:pt x="96860" y="537117"/>
                      <a:pt x="100049" y="538885"/>
                      <a:pt x="103553" y="540148"/>
                    </a:cubicBezTo>
                    <a:cubicBezTo>
                      <a:pt x="112929" y="543558"/>
                      <a:pt x="121547" y="545641"/>
                      <a:pt x="129882" y="546462"/>
                    </a:cubicBezTo>
                    <a:cubicBezTo>
                      <a:pt x="136353" y="547093"/>
                      <a:pt x="143014" y="547219"/>
                      <a:pt x="149707" y="546809"/>
                    </a:cubicBezTo>
                    <a:cubicBezTo>
                      <a:pt x="151538" y="546714"/>
                      <a:pt x="153369" y="546556"/>
                      <a:pt x="155169" y="546367"/>
                    </a:cubicBezTo>
                    <a:cubicBezTo>
                      <a:pt x="157599" y="546114"/>
                      <a:pt x="160062" y="545830"/>
                      <a:pt x="162524" y="545483"/>
                    </a:cubicBezTo>
                    <a:cubicBezTo>
                      <a:pt x="163313" y="536959"/>
                      <a:pt x="164071" y="528373"/>
                      <a:pt x="164702" y="519817"/>
                    </a:cubicBezTo>
                    <a:cubicBezTo>
                      <a:pt x="166754" y="491405"/>
                      <a:pt x="167544" y="466624"/>
                      <a:pt x="167102" y="444052"/>
                    </a:cubicBezTo>
                    <a:cubicBezTo>
                      <a:pt x="166881" y="431392"/>
                      <a:pt x="166218" y="418354"/>
                      <a:pt x="165081" y="405348"/>
                    </a:cubicBezTo>
                    <a:cubicBezTo>
                      <a:pt x="164197" y="395088"/>
                      <a:pt x="163061" y="385365"/>
                      <a:pt x="161609" y="375768"/>
                    </a:cubicBezTo>
                    <a:cubicBezTo>
                      <a:pt x="161198" y="373116"/>
                      <a:pt x="160756" y="370495"/>
                      <a:pt x="160283" y="367907"/>
                    </a:cubicBezTo>
                    <a:lnTo>
                      <a:pt x="160283" y="368002"/>
                    </a:lnTo>
                    <a:cubicBezTo>
                      <a:pt x="160283" y="368002"/>
                      <a:pt x="160283" y="368222"/>
                      <a:pt x="160283" y="368222"/>
                    </a:cubicBezTo>
                    <a:cubicBezTo>
                      <a:pt x="160283" y="368191"/>
                      <a:pt x="160283" y="368128"/>
                      <a:pt x="160283" y="368064"/>
                    </a:cubicBezTo>
                    <a:lnTo>
                      <a:pt x="160283" y="368254"/>
                    </a:lnTo>
                    <a:cubicBezTo>
                      <a:pt x="154979" y="341704"/>
                      <a:pt x="146455" y="315660"/>
                      <a:pt x="138216" y="290468"/>
                    </a:cubicBezTo>
                    <a:lnTo>
                      <a:pt x="135469" y="282070"/>
                    </a:lnTo>
                    <a:cubicBezTo>
                      <a:pt x="126662" y="254952"/>
                      <a:pt x="117728" y="225972"/>
                      <a:pt x="113876" y="195760"/>
                    </a:cubicBezTo>
                    <a:lnTo>
                      <a:pt x="113592" y="193393"/>
                    </a:lnTo>
                    <a:lnTo>
                      <a:pt x="113339" y="191309"/>
                    </a:lnTo>
                    <a:cubicBezTo>
                      <a:pt x="113182" y="189825"/>
                      <a:pt x="114350" y="188436"/>
                      <a:pt x="115897" y="188247"/>
                    </a:cubicBezTo>
                    <a:cubicBezTo>
                      <a:pt x="116244" y="188058"/>
                      <a:pt x="116623" y="187994"/>
                      <a:pt x="117065" y="187963"/>
                    </a:cubicBezTo>
                    <a:cubicBezTo>
                      <a:pt x="117759" y="187963"/>
                      <a:pt x="118454" y="188247"/>
                      <a:pt x="118990" y="188689"/>
                    </a:cubicBezTo>
                    <a:cubicBezTo>
                      <a:pt x="119590" y="189257"/>
                      <a:pt x="119780" y="189920"/>
                      <a:pt x="119969" y="190678"/>
                    </a:cubicBezTo>
                    <a:lnTo>
                      <a:pt x="120032" y="191056"/>
                    </a:lnTo>
                    <a:cubicBezTo>
                      <a:pt x="122715" y="204757"/>
                      <a:pt x="126472" y="218585"/>
                      <a:pt x="131176" y="232191"/>
                    </a:cubicBezTo>
                    <a:cubicBezTo>
                      <a:pt x="135564" y="244787"/>
                      <a:pt x="141057" y="257825"/>
                      <a:pt x="147466" y="270958"/>
                    </a:cubicBezTo>
                    <a:lnTo>
                      <a:pt x="147623" y="271274"/>
                    </a:lnTo>
                    <a:cubicBezTo>
                      <a:pt x="150938" y="277935"/>
                      <a:pt x="155042" y="285637"/>
                      <a:pt x="159809" y="294225"/>
                    </a:cubicBezTo>
                    <a:cubicBezTo>
                      <a:pt x="160725" y="295803"/>
                      <a:pt x="161640" y="297444"/>
                      <a:pt x="162556" y="299054"/>
                    </a:cubicBezTo>
                    <a:lnTo>
                      <a:pt x="160630" y="287311"/>
                    </a:lnTo>
                    <a:lnTo>
                      <a:pt x="160535" y="286711"/>
                    </a:lnTo>
                    <a:lnTo>
                      <a:pt x="160441" y="285985"/>
                    </a:lnTo>
                    <a:cubicBezTo>
                      <a:pt x="156463" y="261361"/>
                      <a:pt x="152359" y="235853"/>
                      <a:pt x="149360" y="210472"/>
                    </a:cubicBezTo>
                    <a:cubicBezTo>
                      <a:pt x="144688" y="170726"/>
                      <a:pt x="143551" y="138368"/>
                      <a:pt x="145761" y="108566"/>
                    </a:cubicBezTo>
                    <a:cubicBezTo>
                      <a:pt x="146203" y="103231"/>
                      <a:pt x="146771" y="97738"/>
                      <a:pt x="147434" y="92277"/>
                    </a:cubicBezTo>
                    <a:cubicBezTo>
                      <a:pt x="147623" y="90919"/>
                      <a:pt x="148981" y="90035"/>
                      <a:pt x="150181" y="89940"/>
                    </a:cubicBezTo>
                    <a:lnTo>
                      <a:pt x="150907" y="89940"/>
                    </a:lnTo>
                    <a:cubicBezTo>
                      <a:pt x="151759" y="89940"/>
                      <a:pt x="152517" y="90256"/>
                      <a:pt x="153085" y="90793"/>
                    </a:cubicBezTo>
                    <a:cubicBezTo>
                      <a:pt x="153653" y="91361"/>
                      <a:pt x="153937" y="91993"/>
                      <a:pt x="153937" y="92687"/>
                    </a:cubicBezTo>
                    <a:cubicBezTo>
                      <a:pt x="153716" y="114533"/>
                      <a:pt x="156084" y="137547"/>
                      <a:pt x="161451" y="165107"/>
                    </a:cubicBezTo>
                    <a:lnTo>
                      <a:pt x="161451" y="165580"/>
                    </a:lnTo>
                    <a:cubicBezTo>
                      <a:pt x="163029" y="173251"/>
                      <a:pt x="164923" y="181870"/>
                      <a:pt x="167228" y="191877"/>
                    </a:cubicBezTo>
                    <a:cubicBezTo>
                      <a:pt x="167733" y="193993"/>
                      <a:pt x="168238" y="196139"/>
                      <a:pt x="168775" y="198286"/>
                    </a:cubicBezTo>
                    <a:cubicBezTo>
                      <a:pt x="170764" y="186637"/>
                      <a:pt x="173921" y="175303"/>
                      <a:pt x="176730" y="165580"/>
                    </a:cubicBezTo>
                    <a:lnTo>
                      <a:pt x="178340" y="159803"/>
                    </a:lnTo>
                    <a:cubicBezTo>
                      <a:pt x="182255" y="146197"/>
                      <a:pt x="186296" y="132117"/>
                      <a:pt x="188569" y="117911"/>
                    </a:cubicBezTo>
                    <a:cubicBezTo>
                      <a:pt x="189137" y="114407"/>
                      <a:pt x="189579" y="110966"/>
                      <a:pt x="189863" y="107651"/>
                    </a:cubicBezTo>
                    <a:cubicBezTo>
                      <a:pt x="190021" y="106325"/>
                      <a:pt x="191473" y="105378"/>
                      <a:pt x="192736" y="105315"/>
                    </a:cubicBezTo>
                    <a:cubicBezTo>
                      <a:pt x="194251" y="105315"/>
                      <a:pt x="195514" y="106546"/>
                      <a:pt x="195672" y="108093"/>
                    </a:cubicBezTo>
                    <a:cubicBezTo>
                      <a:pt x="196840" y="123940"/>
                      <a:pt x="194882" y="140072"/>
                      <a:pt x="192578" y="155194"/>
                    </a:cubicBezTo>
                    <a:cubicBezTo>
                      <a:pt x="192104" y="158224"/>
                      <a:pt x="191599" y="161255"/>
                      <a:pt x="191126" y="164286"/>
                    </a:cubicBezTo>
                    <a:lnTo>
                      <a:pt x="191031" y="164917"/>
                    </a:lnTo>
                    <a:lnTo>
                      <a:pt x="190936" y="165643"/>
                    </a:lnTo>
                    <a:lnTo>
                      <a:pt x="190715" y="167064"/>
                    </a:lnTo>
                    <a:lnTo>
                      <a:pt x="190621" y="167664"/>
                    </a:lnTo>
                    <a:cubicBezTo>
                      <a:pt x="188758" y="178966"/>
                      <a:pt x="186864" y="190678"/>
                      <a:pt x="185948" y="202453"/>
                    </a:cubicBezTo>
                    <a:cubicBezTo>
                      <a:pt x="185286" y="211103"/>
                      <a:pt x="185286" y="219469"/>
                      <a:pt x="185349" y="228750"/>
                    </a:cubicBezTo>
                    <a:cubicBezTo>
                      <a:pt x="185380" y="238000"/>
                      <a:pt x="185601" y="246934"/>
                      <a:pt x="186012" y="256057"/>
                    </a:cubicBezTo>
                    <a:cubicBezTo>
                      <a:pt x="186769" y="274683"/>
                      <a:pt x="188064" y="292488"/>
                      <a:pt x="189453" y="310609"/>
                    </a:cubicBezTo>
                    <a:lnTo>
                      <a:pt x="189958" y="317301"/>
                    </a:lnTo>
                    <a:lnTo>
                      <a:pt x="190116" y="321374"/>
                    </a:lnTo>
                    <a:lnTo>
                      <a:pt x="190273" y="323899"/>
                    </a:lnTo>
                    <a:cubicBezTo>
                      <a:pt x="194914" y="311966"/>
                      <a:pt x="200060" y="300538"/>
                      <a:pt x="205363" y="288889"/>
                    </a:cubicBezTo>
                    <a:lnTo>
                      <a:pt x="205490" y="288574"/>
                    </a:lnTo>
                    <a:lnTo>
                      <a:pt x="205616" y="288258"/>
                    </a:lnTo>
                    <a:cubicBezTo>
                      <a:pt x="212025" y="274146"/>
                      <a:pt x="218623" y="259561"/>
                      <a:pt x="224179" y="244093"/>
                    </a:cubicBezTo>
                    <a:cubicBezTo>
                      <a:pt x="228725" y="231149"/>
                      <a:pt x="231976" y="218995"/>
                      <a:pt x="234186" y="206904"/>
                    </a:cubicBezTo>
                    <a:cubicBezTo>
                      <a:pt x="234439" y="205610"/>
                      <a:pt x="235607" y="204663"/>
                      <a:pt x="237059" y="204568"/>
                    </a:cubicBezTo>
                    <a:cubicBezTo>
                      <a:pt x="238574" y="204568"/>
                      <a:pt x="239805" y="205768"/>
                      <a:pt x="239995" y="207346"/>
                    </a:cubicBezTo>
                    <a:cubicBezTo>
                      <a:pt x="240973" y="218237"/>
                      <a:pt x="238953" y="229413"/>
                      <a:pt x="237122" y="239452"/>
                    </a:cubicBezTo>
                    <a:lnTo>
                      <a:pt x="237059" y="239925"/>
                    </a:lnTo>
                    <a:cubicBezTo>
                      <a:pt x="236427" y="243430"/>
                      <a:pt x="235607" y="247976"/>
                      <a:pt x="234881" y="252521"/>
                    </a:cubicBezTo>
                    <a:cubicBezTo>
                      <a:pt x="234723" y="253626"/>
                      <a:pt x="234565" y="254700"/>
                      <a:pt x="234407" y="255805"/>
                    </a:cubicBezTo>
                    <a:lnTo>
                      <a:pt x="234691" y="255521"/>
                    </a:lnTo>
                    <a:lnTo>
                      <a:pt x="235070" y="255174"/>
                    </a:lnTo>
                    <a:cubicBezTo>
                      <a:pt x="240405" y="250469"/>
                      <a:pt x="245204" y="245134"/>
                      <a:pt x="249844" y="239989"/>
                    </a:cubicBezTo>
                    <a:lnTo>
                      <a:pt x="250097" y="239705"/>
                    </a:lnTo>
                    <a:lnTo>
                      <a:pt x="251865" y="237747"/>
                    </a:lnTo>
                    <a:cubicBezTo>
                      <a:pt x="257958" y="231055"/>
                      <a:pt x="263261" y="225625"/>
                      <a:pt x="269386" y="220858"/>
                    </a:cubicBezTo>
                    <a:cubicBezTo>
                      <a:pt x="269828" y="220510"/>
                      <a:pt x="270301" y="220353"/>
                      <a:pt x="270964" y="220353"/>
                    </a:cubicBezTo>
                    <a:cubicBezTo>
                      <a:pt x="271690" y="220353"/>
                      <a:pt x="272416" y="220637"/>
                      <a:pt x="272985" y="221110"/>
                    </a:cubicBezTo>
                    <a:cubicBezTo>
                      <a:pt x="273869" y="221900"/>
                      <a:pt x="274342" y="223510"/>
                      <a:pt x="273616" y="224614"/>
                    </a:cubicBezTo>
                    <a:cubicBezTo>
                      <a:pt x="267807" y="233833"/>
                      <a:pt x="261525" y="243430"/>
                      <a:pt x="256916" y="250438"/>
                    </a:cubicBezTo>
                    <a:lnTo>
                      <a:pt x="256695" y="250785"/>
                    </a:lnTo>
                    <a:cubicBezTo>
                      <a:pt x="248361" y="263507"/>
                      <a:pt x="241984" y="273326"/>
                      <a:pt x="235796" y="283301"/>
                    </a:cubicBezTo>
                    <a:cubicBezTo>
                      <a:pt x="221622" y="306347"/>
                      <a:pt x="211835" y="325857"/>
                      <a:pt x="205016" y="344767"/>
                    </a:cubicBezTo>
                    <a:cubicBezTo>
                      <a:pt x="201733" y="354395"/>
                      <a:pt x="199144" y="363834"/>
                      <a:pt x="197408" y="372863"/>
                    </a:cubicBezTo>
                    <a:cubicBezTo>
                      <a:pt x="196429" y="377662"/>
                      <a:pt x="195609" y="382902"/>
                      <a:pt x="195009" y="388395"/>
                    </a:cubicBezTo>
                    <a:cubicBezTo>
                      <a:pt x="194567" y="392215"/>
                      <a:pt x="194220" y="396098"/>
                      <a:pt x="193872" y="401812"/>
                    </a:cubicBezTo>
                    <a:lnTo>
                      <a:pt x="193620" y="404275"/>
                    </a:lnTo>
                    <a:cubicBezTo>
                      <a:pt x="191378" y="434865"/>
                      <a:pt x="190210" y="462677"/>
                      <a:pt x="189958" y="489322"/>
                    </a:cubicBezTo>
                    <a:cubicBezTo>
                      <a:pt x="189768" y="510789"/>
                      <a:pt x="190210" y="530772"/>
                      <a:pt x="191347" y="549808"/>
                    </a:cubicBezTo>
                    <a:cubicBezTo>
                      <a:pt x="193683" y="551071"/>
                      <a:pt x="196145" y="552049"/>
                      <a:pt x="198702" y="552649"/>
                    </a:cubicBezTo>
                    <a:cubicBezTo>
                      <a:pt x="202049" y="553439"/>
                      <a:pt x="205679" y="553723"/>
                      <a:pt x="209467" y="553502"/>
                    </a:cubicBezTo>
                    <a:cubicBezTo>
                      <a:pt x="211425" y="553375"/>
                      <a:pt x="213445" y="553123"/>
                      <a:pt x="215497" y="552744"/>
                    </a:cubicBezTo>
                    <a:cubicBezTo>
                      <a:pt x="221590" y="551576"/>
                      <a:pt x="227683" y="549493"/>
                      <a:pt x="234186" y="546304"/>
                    </a:cubicBezTo>
                    <a:cubicBezTo>
                      <a:pt x="247035" y="539959"/>
                      <a:pt x="259726" y="530867"/>
                      <a:pt x="272985" y="518460"/>
                    </a:cubicBezTo>
                    <a:cubicBezTo>
                      <a:pt x="285833" y="506432"/>
                      <a:pt x="297324" y="493173"/>
                      <a:pt x="307079" y="479030"/>
                    </a:cubicBezTo>
                    <a:cubicBezTo>
                      <a:pt x="317750" y="463624"/>
                      <a:pt x="324726" y="450239"/>
                      <a:pt x="329083" y="436885"/>
                    </a:cubicBezTo>
                    <a:cubicBezTo>
                      <a:pt x="331324" y="430003"/>
                      <a:pt x="332587" y="423752"/>
                      <a:pt x="332903" y="417786"/>
                    </a:cubicBezTo>
                    <a:cubicBezTo>
                      <a:pt x="333061" y="414692"/>
                      <a:pt x="332966" y="411977"/>
                      <a:pt x="332619" y="409484"/>
                    </a:cubicBezTo>
                    <a:cubicBezTo>
                      <a:pt x="332177" y="406453"/>
                      <a:pt x="331545" y="403864"/>
                      <a:pt x="330630" y="401622"/>
                    </a:cubicBezTo>
                    <a:cubicBezTo>
                      <a:pt x="328578" y="396508"/>
                      <a:pt x="325295" y="392247"/>
                      <a:pt x="321128" y="389279"/>
                    </a:cubicBezTo>
                    <a:cubicBezTo>
                      <a:pt x="318570" y="387480"/>
                      <a:pt x="316045" y="386091"/>
                      <a:pt x="313425" y="385112"/>
                    </a:cubicBezTo>
                    <a:cubicBezTo>
                      <a:pt x="311909" y="384544"/>
                      <a:pt x="310394" y="384039"/>
                      <a:pt x="308879" y="383691"/>
                    </a:cubicBezTo>
                    <a:cubicBezTo>
                      <a:pt x="309889" y="382681"/>
                      <a:pt x="310836" y="381608"/>
                      <a:pt x="311783" y="380534"/>
                    </a:cubicBezTo>
                    <a:cubicBezTo>
                      <a:pt x="316392" y="375199"/>
                      <a:pt x="320686" y="369012"/>
                      <a:pt x="325326" y="361056"/>
                    </a:cubicBezTo>
                    <a:cubicBezTo>
                      <a:pt x="329998" y="353069"/>
                      <a:pt x="334323" y="344451"/>
                      <a:pt x="338206" y="335454"/>
                    </a:cubicBezTo>
                    <a:cubicBezTo>
                      <a:pt x="342405" y="325762"/>
                      <a:pt x="345972" y="315975"/>
                      <a:pt x="348845" y="306379"/>
                    </a:cubicBezTo>
                    <a:cubicBezTo>
                      <a:pt x="352034" y="295677"/>
                      <a:pt x="354244" y="286079"/>
                      <a:pt x="355506" y="277019"/>
                    </a:cubicBezTo>
                    <a:cubicBezTo>
                      <a:pt x="356990" y="266444"/>
                      <a:pt x="357306" y="257857"/>
                      <a:pt x="356517" y="250028"/>
                    </a:cubicBezTo>
                    <a:cubicBezTo>
                      <a:pt x="355601" y="241093"/>
                      <a:pt x="353486" y="233927"/>
                      <a:pt x="350045" y="228150"/>
                    </a:cubicBezTo>
                    <a:cubicBezTo>
                      <a:pt x="346351" y="221931"/>
                      <a:pt x="340827" y="217101"/>
                      <a:pt x="334544" y="214575"/>
                    </a:cubicBezTo>
                    <a:cubicBezTo>
                      <a:pt x="330756" y="213060"/>
                      <a:pt x="326873" y="212145"/>
                      <a:pt x="322990" y="211797"/>
                    </a:cubicBezTo>
                    <a:cubicBezTo>
                      <a:pt x="319991" y="211545"/>
                      <a:pt x="316897" y="211513"/>
                      <a:pt x="313803" y="211703"/>
                    </a:cubicBezTo>
                    <a:cubicBezTo>
                      <a:pt x="313267" y="211734"/>
                      <a:pt x="312730" y="211766"/>
                      <a:pt x="312193" y="211860"/>
                    </a:cubicBezTo>
                    <a:cubicBezTo>
                      <a:pt x="314782" y="195129"/>
                      <a:pt x="315003" y="178271"/>
                      <a:pt x="312888" y="161697"/>
                    </a:cubicBezTo>
                    <a:cubicBezTo>
                      <a:pt x="310804" y="145628"/>
                      <a:pt x="306858" y="129939"/>
                      <a:pt x="301081" y="115070"/>
                    </a:cubicBezTo>
                    <a:cubicBezTo>
                      <a:pt x="295178" y="99790"/>
                      <a:pt x="287664" y="85300"/>
                      <a:pt x="278730" y="72041"/>
                    </a:cubicBezTo>
                    <a:cubicBezTo>
                      <a:pt x="269512" y="58277"/>
                      <a:pt x="258999" y="45744"/>
                      <a:pt x="247508" y="34726"/>
                    </a:cubicBezTo>
                    <a:cubicBezTo>
                      <a:pt x="242047" y="29485"/>
                      <a:pt x="236017" y="23992"/>
                      <a:pt x="229293" y="19289"/>
                    </a:cubicBezTo>
                    <a:cubicBezTo>
                      <a:pt x="222600" y="14617"/>
                      <a:pt x="216160" y="11018"/>
                      <a:pt x="209562" y="8208"/>
                    </a:cubicBezTo>
                    <a:cubicBezTo>
                      <a:pt x="202207" y="5083"/>
                      <a:pt x="195040" y="2904"/>
                      <a:pt x="188221" y="1642"/>
                    </a:cubicBezTo>
                    <a:cubicBezTo>
                      <a:pt x="182255" y="537"/>
                      <a:pt x="176478" y="0"/>
                      <a:pt x="170985" y="0"/>
                    </a:cubicBezTo>
                    <a:cubicBezTo>
                      <a:pt x="169406" y="0"/>
                      <a:pt x="167859" y="32"/>
                      <a:pt x="166312" y="12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4" name="Google Shape;634;p16"/>
              <p:cNvSpPr/>
              <p:nvPr/>
            </p:nvSpPr>
            <p:spPr>
              <a:xfrm>
                <a:off x="890153" y="5810887"/>
                <a:ext cx="11674" cy="18320"/>
              </a:xfrm>
              <a:custGeom>
                <a:avLst/>
                <a:gdLst/>
                <a:ahLst/>
                <a:cxnLst/>
                <a:rect l="l" t="t" r="r" b="b"/>
                <a:pathLst>
                  <a:path w="11674" h="18320" extrusionOk="0">
                    <a:moveTo>
                      <a:pt x="5368" y="1835"/>
                    </a:moveTo>
                    <a:cubicBezTo>
                      <a:pt x="6346" y="4329"/>
                      <a:pt x="7420" y="6760"/>
                      <a:pt x="8588" y="9159"/>
                    </a:cubicBezTo>
                    <a:cubicBezTo>
                      <a:pt x="9409" y="10800"/>
                      <a:pt x="10293" y="12442"/>
                      <a:pt x="11240" y="14052"/>
                    </a:cubicBezTo>
                    <a:cubicBezTo>
                      <a:pt x="11997" y="15346"/>
                      <a:pt x="11776" y="16988"/>
                      <a:pt x="10482" y="17872"/>
                    </a:cubicBezTo>
                    <a:cubicBezTo>
                      <a:pt x="9282" y="18661"/>
                      <a:pt x="7388" y="18408"/>
                      <a:pt x="6662" y="17114"/>
                    </a:cubicBezTo>
                    <a:cubicBezTo>
                      <a:pt x="4168" y="12789"/>
                      <a:pt x="1990" y="8275"/>
                      <a:pt x="159" y="3634"/>
                    </a:cubicBezTo>
                    <a:cubicBezTo>
                      <a:pt x="-378" y="2245"/>
                      <a:pt x="506" y="603"/>
                      <a:pt x="1895" y="130"/>
                    </a:cubicBezTo>
                    <a:cubicBezTo>
                      <a:pt x="2148" y="35"/>
                      <a:pt x="2369" y="4"/>
                      <a:pt x="2621" y="4"/>
                    </a:cubicBezTo>
                    <a:cubicBezTo>
                      <a:pt x="3821" y="-60"/>
                      <a:pt x="4957" y="698"/>
                      <a:pt x="5399"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5" name="Google Shape;635;p16"/>
              <p:cNvSpPr/>
              <p:nvPr/>
            </p:nvSpPr>
            <p:spPr>
              <a:xfrm>
                <a:off x="873620" y="5812336"/>
                <a:ext cx="12103" cy="17637"/>
              </a:xfrm>
              <a:custGeom>
                <a:avLst/>
                <a:gdLst/>
                <a:ahLst/>
                <a:cxnLst/>
                <a:rect l="l" t="t" r="r" b="b"/>
                <a:pathLst>
                  <a:path w="12103" h="17637" extrusionOk="0">
                    <a:moveTo>
                      <a:pt x="5044" y="1206"/>
                    </a:moveTo>
                    <a:cubicBezTo>
                      <a:pt x="7254" y="5247"/>
                      <a:pt x="9463" y="9288"/>
                      <a:pt x="11642" y="13329"/>
                    </a:cubicBezTo>
                    <a:cubicBezTo>
                      <a:pt x="11989" y="13992"/>
                      <a:pt x="12210" y="14654"/>
                      <a:pt x="12052" y="15444"/>
                    </a:cubicBezTo>
                    <a:cubicBezTo>
                      <a:pt x="11894" y="16138"/>
                      <a:pt x="11484" y="16770"/>
                      <a:pt x="10884" y="17180"/>
                    </a:cubicBezTo>
                    <a:cubicBezTo>
                      <a:pt x="9716" y="17969"/>
                      <a:pt x="7759" y="17748"/>
                      <a:pt x="7064" y="16423"/>
                    </a:cubicBezTo>
                    <a:cubicBezTo>
                      <a:pt x="4886" y="12382"/>
                      <a:pt x="2676" y="8341"/>
                      <a:pt x="466" y="4300"/>
                    </a:cubicBezTo>
                    <a:cubicBezTo>
                      <a:pt x="87" y="3637"/>
                      <a:pt x="-102" y="2974"/>
                      <a:pt x="56" y="2185"/>
                    </a:cubicBezTo>
                    <a:cubicBezTo>
                      <a:pt x="214" y="1490"/>
                      <a:pt x="624" y="859"/>
                      <a:pt x="1224" y="448"/>
                    </a:cubicBezTo>
                    <a:cubicBezTo>
                      <a:pt x="1634" y="196"/>
                      <a:pt x="2108" y="38"/>
                      <a:pt x="2613" y="6"/>
                    </a:cubicBezTo>
                    <a:cubicBezTo>
                      <a:pt x="3592" y="-57"/>
                      <a:pt x="4570" y="354"/>
                      <a:pt x="5075" y="120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6" name="Google Shape;636;p16"/>
              <p:cNvSpPr/>
              <p:nvPr/>
            </p:nvSpPr>
            <p:spPr>
              <a:xfrm>
                <a:off x="876599" y="5838981"/>
                <a:ext cx="15971" cy="18545"/>
              </a:xfrm>
              <a:custGeom>
                <a:avLst/>
                <a:gdLst/>
                <a:ahLst/>
                <a:cxnLst/>
                <a:rect l="l" t="t" r="r" b="b"/>
                <a:pathLst>
                  <a:path w="15971" h="18545" extrusionOk="0">
                    <a:moveTo>
                      <a:pt x="5063" y="1237"/>
                    </a:moveTo>
                    <a:cubicBezTo>
                      <a:pt x="7115" y="4394"/>
                      <a:pt x="9388" y="7425"/>
                      <a:pt x="11850" y="10266"/>
                    </a:cubicBezTo>
                    <a:cubicBezTo>
                      <a:pt x="12892" y="11466"/>
                      <a:pt x="13966" y="12602"/>
                      <a:pt x="15070" y="13738"/>
                    </a:cubicBezTo>
                    <a:cubicBezTo>
                      <a:pt x="16112" y="14812"/>
                      <a:pt x="16333" y="16453"/>
                      <a:pt x="15291" y="17621"/>
                    </a:cubicBezTo>
                    <a:cubicBezTo>
                      <a:pt x="14344" y="18695"/>
                      <a:pt x="12450" y="18916"/>
                      <a:pt x="11408" y="17843"/>
                    </a:cubicBezTo>
                    <a:cubicBezTo>
                      <a:pt x="7336" y="13675"/>
                      <a:pt x="3642" y="9161"/>
                      <a:pt x="454" y="4268"/>
                    </a:cubicBezTo>
                    <a:cubicBezTo>
                      <a:pt x="-367" y="3005"/>
                      <a:pt x="-51" y="1269"/>
                      <a:pt x="1212" y="448"/>
                    </a:cubicBezTo>
                    <a:cubicBezTo>
                      <a:pt x="1622" y="164"/>
                      <a:pt x="2096" y="38"/>
                      <a:pt x="2569" y="6"/>
                    </a:cubicBezTo>
                    <a:cubicBezTo>
                      <a:pt x="3516" y="-57"/>
                      <a:pt x="4495" y="385"/>
                      <a:pt x="5063" y="123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7" name="Google Shape;637;p16"/>
              <p:cNvSpPr/>
              <p:nvPr/>
            </p:nvSpPr>
            <p:spPr>
              <a:xfrm>
                <a:off x="898689" y="5838166"/>
                <a:ext cx="14559" cy="21060"/>
              </a:xfrm>
              <a:custGeom>
                <a:avLst/>
                <a:gdLst/>
                <a:ahLst/>
                <a:cxnLst/>
                <a:rect l="l" t="t" r="r" b="b"/>
                <a:pathLst>
                  <a:path w="14559" h="21060" extrusionOk="0">
                    <a:moveTo>
                      <a:pt x="3303" y="63"/>
                    </a:moveTo>
                    <a:cubicBezTo>
                      <a:pt x="3935" y="189"/>
                      <a:pt x="4724" y="631"/>
                      <a:pt x="5040" y="1231"/>
                    </a:cubicBezTo>
                    <a:cubicBezTo>
                      <a:pt x="7723" y="6598"/>
                      <a:pt x="10754" y="11775"/>
                      <a:pt x="14100" y="16763"/>
                    </a:cubicBezTo>
                    <a:cubicBezTo>
                      <a:pt x="14953" y="18026"/>
                      <a:pt x="14574" y="19762"/>
                      <a:pt x="13342" y="20615"/>
                    </a:cubicBezTo>
                    <a:cubicBezTo>
                      <a:pt x="12080" y="21436"/>
                      <a:pt x="10343" y="21088"/>
                      <a:pt x="9523" y="19857"/>
                    </a:cubicBezTo>
                    <a:cubicBezTo>
                      <a:pt x="6176" y="14869"/>
                      <a:pt x="3146" y="9692"/>
                      <a:pt x="462" y="4325"/>
                    </a:cubicBezTo>
                    <a:cubicBezTo>
                      <a:pt x="115" y="3631"/>
                      <a:pt x="-106" y="3031"/>
                      <a:pt x="52" y="2210"/>
                    </a:cubicBezTo>
                    <a:cubicBezTo>
                      <a:pt x="210" y="1515"/>
                      <a:pt x="620" y="884"/>
                      <a:pt x="1220" y="474"/>
                    </a:cubicBezTo>
                    <a:cubicBezTo>
                      <a:pt x="1630" y="189"/>
                      <a:pt x="2104" y="32"/>
                      <a:pt x="2577" y="0"/>
                    </a:cubicBezTo>
                    <a:cubicBezTo>
                      <a:pt x="2830" y="0"/>
                      <a:pt x="3082" y="0"/>
                      <a:pt x="330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8" name="Google Shape;638;p16"/>
              <p:cNvSpPr/>
              <p:nvPr/>
            </p:nvSpPr>
            <p:spPr>
              <a:xfrm>
                <a:off x="904575" y="5867425"/>
                <a:ext cx="12605" cy="14214"/>
              </a:xfrm>
              <a:custGeom>
                <a:avLst/>
                <a:gdLst/>
                <a:ahLst/>
                <a:cxnLst/>
                <a:rect l="l" t="t" r="r" b="b"/>
                <a:pathLst>
                  <a:path w="12605" h="14214" extrusionOk="0">
                    <a:moveTo>
                      <a:pt x="5089" y="1268"/>
                    </a:moveTo>
                    <a:cubicBezTo>
                      <a:pt x="7078" y="3920"/>
                      <a:pt x="9193" y="6509"/>
                      <a:pt x="11371" y="9034"/>
                    </a:cubicBezTo>
                    <a:cubicBezTo>
                      <a:pt x="11466" y="9161"/>
                      <a:pt x="11592" y="9287"/>
                      <a:pt x="11687" y="9413"/>
                    </a:cubicBezTo>
                    <a:cubicBezTo>
                      <a:pt x="12192" y="9981"/>
                      <a:pt x="12571" y="10518"/>
                      <a:pt x="12602" y="11307"/>
                    </a:cubicBezTo>
                    <a:cubicBezTo>
                      <a:pt x="12634" y="12033"/>
                      <a:pt x="12413" y="12759"/>
                      <a:pt x="11908" y="13296"/>
                    </a:cubicBezTo>
                    <a:cubicBezTo>
                      <a:pt x="11434" y="13833"/>
                      <a:pt x="10740" y="14180"/>
                      <a:pt x="10013" y="14212"/>
                    </a:cubicBezTo>
                    <a:cubicBezTo>
                      <a:pt x="9351" y="14243"/>
                      <a:pt x="8467" y="14022"/>
                      <a:pt x="8025" y="13517"/>
                    </a:cubicBezTo>
                    <a:cubicBezTo>
                      <a:pt x="5404" y="10550"/>
                      <a:pt x="2879" y="7487"/>
                      <a:pt x="480" y="4299"/>
                    </a:cubicBezTo>
                    <a:cubicBezTo>
                      <a:pt x="-436" y="3099"/>
                      <a:pt x="38" y="1268"/>
                      <a:pt x="1237" y="479"/>
                    </a:cubicBezTo>
                    <a:cubicBezTo>
                      <a:pt x="1648" y="195"/>
                      <a:pt x="2121" y="37"/>
                      <a:pt x="2563" y="6"/>
                    </a:cubicBezTo>
                    <a:cubicBezTo>
                      <a:pt x="3510" y="-58"/>
                      <a:pt x="4457" y="416"/>
                      <a:pt x="5057" y="120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9" name="Google Shape;639;p16"/>
              <p:cNvSpPr/>
              <p:nvPr/>
            </p:nvSpPr>
            <p:spPr>
              <a:xfrm>
                <a:off x="920111" y="5856663"/>
                <a:ext cx="14418" cy="15595"/>
              </a:xfrm>
              <a:custGeom>
                <a:avLst/>
                <a:gdLst/>
                <a:ahLst/>
                <a:cxnLst/>
                <a:rect l="l" t="t" r="r" b="b"/>
                <a:pathLst>
                  <a:path w="14418" h="15595" extrusionOk="0">
                    <a:moveTo>
                      <a:pt x="4612" y="697"/>
                    </a:moveTo>
                    <a:cubicBezTo>
                      <a:pt x="7769" y="4170"/>
                      <a:pt x="10894" y="7706"/>
                      <a:pt x="13957" y="11273"/>
                    </a:cubicBezTo>
                    <a:cubicBezTo>
                      <a:pt x="14398" y="11810"/>
                      <a:pt x="14493" y="12725"/>
                      <a:pt x="14367" y="13388"/>
                    </a:cubicBezTo>
                    <a:cubicBezTo>
                      <a:pt x="14209" y="14083"/>
                      <a:pt x="13799" y="14714"/>
                      <a:pt x="13199" y="15125"/>
                    </a:cubicBezTo>
                    <a:cubicBezTo>
                      <a:pt x="12599" y="15535"/>
                      <a:pt x="11810" y="15693"/>
                      <a:pt x="11084" y="15535"/>
                    </a:cubicBezTo>
                    <a:cubicBezTo>
                      <a:pt x="10295" y="15377"/>
                      <a:pt x="9852" y="14935"/>
                      <a:pt x="9347" y="14367"/>
                    </a:cubicBezTo>
                    <a:cubicBezTo>
                      <a:pt x="8779" y="13704"/>
                      <a:pt x="8211" y="13041"/>
                      <a:pt x="7643" y="12378"/>
                    </a:cubicBezTo>
                    <a:cubicBezTo>
                      <a:pt x="7643" y="12378"/>
                      <a:pt x="7674" y="12441"/>
                      <a:pt x="7706" y="12441"/>
                    </a:cubicBezTo>
                    <a:cubicBezTo>
                      <a:pt x="5464" y="9884"/>
                      <a:pt x="3223" y="7358"/>
                      <a:pt x="918" y="4833"/>
                    </a:cubicBezTo>
                    <a:cubicBezTo>
                      <a:pt x="413" y="4265"/>
                      <a:pt x="35" y="3728"/>
                      <a:pt x="3" y="2907"/>
                    </a:cubicBezTo>
                    <a:cubicBezTo>
                      <a:pt x="-29" y="2181"/>
                      <a:pt x="192" y="1455"/>
                      <a:pt x="697" y="919"/>
                    </a:cubicBezTo>
                    <a:cubicBezTo>
                      <a:pt x="1171" y="382"/>
                      <a:pt x="1866" y="35"/>
                      <a:pt x="2592" y="3"/>
                    </a:cubicBezTo>
                    <a:cubicBezTo>
                      <a:pt x="3255" y="-29"/>
                      <a:pt x="4138" y="193"/>
                      <a:pt x="4581" y="697"/>
                    </a:cubicBezTo>
                    <a:moveTo>
                      <a:pt x="7232" y="11905"/>
                    </a:moveTo>
                    <a:cubicBezTo>
                      <a:pt x="7232" y="11905"/>
                      <a:pt x="7422" y="12125"/>
                      <a:pt x="7516" y="12220"/>
                    </a:cubicBezTo>
                    <a:cubicBezTo>
                      <a:pt x="7422" y="12125"/>
                      <a:pt x="7327" y="11999"/>
                      <a:pt x="7232" y="1190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0" name="Google Shape;640;p16"/>
              <p:cNvSpPr/>
              <p:nvPr/>
            </p:nvSpPr>
            <p:spPr>
              <a:xfrm>
                <a:off x="890603" y="5693514"/>
                <a:ext cx="8509" cy="18264"/>
              </a:xfrm>
              <a:custGeom>
                <a:avLst/>
                <a:gdLst/>
                <a:ahLst/>
                <a:cxnLst/>
                <a:rect l="l" t="t" r="r" b="b"/>
                <a:pathLst>
                  <a:path w="8509" h="18264" extrusionOk="0">
                    <a:moveTo>
                      <a:pt x="4602" y="697"/>
                    </a:moveTo>
                    <a:cubicBezTo>
                      <a:pt x="5202" y="1234"/>
                      <a:pt x="5391" y="1865"/>
                      <a:pt x="5518" y="2591"/>
                    </a:cubicBezTo>
                    <a:cubicBezTo>
                      <a:pt x="5581" y="2907"/>
                      <a:pt x="5644" y="3223"/>
                      <a:pt x="5707" y="3538"/>
                    </a:cubicBezTo>
                    <a:cubicBezTo>
                      <a:pt x="6433" y="7264"/>
                      <a:pt x="7349" y="10957"/>
                      <a:pt x="8390" y="14619"/>
                    </a:cubicBezTo>
                    <a:cubicBezTo>
                      <a:pt x="8801" y="16072"/>
                      <a:pt x="8138" y="17618"/>
                      <a:pt x="6654" y="18124"/>
                    </a:cubicBezTo>
                    <a:cubicBezTo>
                      <a:pt x="5297" y="18597"/>
                      <a:pt x="3560" y="17839"/>
                      <a:pt x="3150" y="16387"/>
                    </a:cubicBezTo>
                    <a:cubicBezTo>
                      <a:pt x="1887" y="11936"/>
                      <a:pt x="845" y="7453"/>
                      <a:pt x="25" y="2907"/>
                    </a:cubicBezTo>
                    <a:cubicBezTo>
                      <a:pt x="-102" y="2244"/>
                      <a:pt x="277" y="1392"/>
                      <a:pt x="719" y="918"/>
                    </a:cubicBezTo>
                    <a:cubicBezTo>
                      <a:pt x="1193" y="381"/>
                      <a:pt x="1887" y="34"/>
                      <a:pt x="2613" y="3"/>
                    </a:cubicBezTo>
                    <a:cubicBezTo>
                      <a:pt x="3339" y="-29"/>
                      <a:pt x="4065" y="224"/>
                      <a:pt x="4602" y="69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1" name="Google Shape;641;p16"/>
              <p:cNvSpPr/>
              <p:nvPr/>
            </p:nvSpPr>
            <p:spPr>
              <a:xfrm>
                <a:off x="874993" y="5662100"/>
                <a:ext cx="6141" cy="11943"/>
              </a:xfrm>
              <a:custGeom>
                <a:avLst/>
                <a:gdLst/>
                <a:ahLst/>
                <a:cxnLst/>
                <a:rect l="l" t="t" r="r" b="b"/>
                <a:pathLst>
                  <a:path w="6141" h="11943" extrusionOk="0">
                    <a:moveTo>
                      <a:pt x="5502" y="2594"/>
                    </a:moveTo>
                    <a:cubicBezTo>
                      <a:pt x="5723" y="4741"/>
                      <a:pt x="5944" y="6887"/>
                      <a:pt x="6133" y="9034"/>
                    </a:cubicBezTo>
                    <a:cubicBezTo>
                      <a:pt x="6259" y="10549"/>
                      <a:pt x="4997" y="11875"/>
                      <a:pt x="3544" y="11938"/>
                    </a:cubicBezTo>
                    <a:cubicBezTo>
                      <a:pt x="1998" y="12033"/>
                      <a:pt x="766" y="10834"/>
                      <a:pt x="640" y="9350"/>
                    </a:cubicBezTo>
                    <a:cubicBezTo>
                      <a:pt x="451" y="7203"/>
                      <a:pt x="230" y="5056"/>
                      <a:pt x="9" y="2910"/>
                    </a:cubicBezTo>
                    <a:cubicBezTo>
                      <a:pt x="-118" y="1395"/>
                      <a:pt x="1145" y="68"/>
                      <a:pt x="2597" y="5"/>
                    </a:cubicBezTo>
                    <a:cubicBezTo>
                      <a:pt x="4144" y="-90"/>
                      <a:pt x="5375" y="1110"/>
                      <a:pt x="5502"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2" name="Google Shape;642;p16"/>
              <p:cNvSpPr/>
              <p:nvPr/>
            </p:nvSpPr>
            <p:spPr>
              <a:xfrm>
                <a:off x="852842" y="5679405"/>
                <a:ext cx="7940" cy="16635"/>
              </a:xfrm>
              <a:custGeom>
                <a:avLst/>
                <a:gdLst/>
                <a:ahLst/>
                <a:cxnLst/>
                <a:rect l="l" t="t" r="r" b="b"/>
                <a:pathLst>
                  <a:path w="7940" h="16635" extrusionOk="0">
                    <a:moveTo>
                      <a:pt x="4007" y="316"/>
                    </a:moveTo>
                    <a:cubicBezTo>
                      <a:pt x="4575" y="632"/>
                      <a:pt x="5238" y="1231"/>
                      <a:pt x="5364" y="1894"/>
                    </a:cubicBezTo>
                    <a:cubicBezTo>
                      <a:pt x="6154" y="5588"/>
                      <a:pt x="6974" y="9313"/>
                      <a:pt x="7827" y="12975"/>
                    </a:cubicBezTo>
                    <a:cubicBezTo>
                      <a:pt x="7985" y="13732"/>
                      <a:pt x="8016" y="14396"/>
                      <a:pt x="7669" y="15122"/>
                    </a:cubicBezTo>
                    <a:cubicBezTo>
                      <a:pt x="7353" y="15753"/>
                      <a:pt x="6785" y="16258"/>
                      <a:pt x="6090" y="16479"/>
                    </a:cubicBezTo>
                    <a:cubicBezTo>
                      <a:pt x="5396" y="16732"/>
                      <a:pt x="4607" y="16669"/>
                      <a:pt x="3944" y="16353"/>
                    </a:cubicBezTo>
                    <a:cubicBezTo>
                      <a:pt x="3344" y="16037"/>
                      <a:pt x="2744" y="15437"/>
                      <a:pt x="2586" y="14775"/>
                    </a:cubicBezTo>
                    <a:cubicBezTo>
                      <a:pt x="1734" y="11081"/>
                      <a:pt x="882" y="7387"/>
                      <a:pt x="124" y="3662"/>
                    </a:cubicBezTo>
                    <a:cubicBezTo>
                      <a:pt x="-34" y="2904"/>
                      <a:pt x="-97" y="2242"/>
                      <a:pt x="282" y="1515"/>
                    </a:cubicBezTo>
                    <a:cubicBezTo>
                      <a:pt x="597" y="884"/>
                      <a:pt x="1166" y="379"/>
                      <a:pt x="1860" y="158"/>
                    </a:cubicBezTo>
                    <a:cubicBezTo>
                      <a:pt x="2081" y="63"/>
                      <a:pt x="2334" y="32"/>
                      <a:pt x="2586" y="0"/>
                    </a:cubicBezTo>
                    <a:cubicBezTo>
                      <a:pt x="3060" y="0"/>
                      <a:pt x="3565" y="63"/>
                      <a:pt x="4007"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3" name="Google Shape;643;p16"/>
              <p:cNvSpPr/>
              <p:nvPr/>
            </p:nvSpPr>
            <p:spPr>
              <a:xfrm>
                <a:off x="872600" y="5706965"/>
                <a:ext cx="9716" cy="14662"/>
              </a:xfrm>
              <a:custGeom>
                <a:avLst/>
                <a:gdLst/>
                <a:ahLst/>
                <a:cxnLst/>
                <a:rect l="l" t="t" r="r" b="b"/>
                <a:pathLst>
                  <a:path w="9716" h="14662" extrusionOk="0">
                    <a:moveTo>
                      <a:pt x="4043" y="316"/>
                    </a:moveTo>
                    <a:cubicBezTo>
                      <a:pt x="4738" y="663"/>
                      <a:pt x="5085" y="1200"/>
                      <a:pt x="5401" y="1894"/>
                    </a:cubicBezTo>
                    <a:cubicBezTo>
                      <a:pt x="6790" y="4925"/>
                      <a:pt x="8179" y="7987"/>
                      <a:pt x="9536" y="11018"/>
                    </a:cubicBezTo>
                    <a:cubicBezTo>
                      <a:pt x="10136" y="12407"/>
                      <a:pt x="9157" y="14048"/>
                      <a:pt x="7800" y="14522"/>
                    </a:cubicBezTo>
                    <a:cubicBezTo>
                      <a:pt x="7105" y="14743"/>
                      <a:pt x="6316" y="14711"/>
                      <a:pt x="5653" y="14364"/>
                    </a:cubicBezTo>
                    <a:cubicBezTo>
                      <a:pt x="4959" y="14017"/>
                      <a:pt x="4611" y="13480"/>
                      <a:pt x="4296" y="12786"/>
                    </a:cubicBezTo>
                    <a:cubicBezTo>
                      <a:pt x="2938" y="9724"/>
                      <a:pt x="1581" y="6693"/>
                      <a:pt x="160" y="3631"/>
                    </a:cubicBezTo>
                    <a:cubicBezTo>
                      <a:pt x="-124" y="2999"/>
                      <a:pt x="2" y="2084"/>
                      <a:pt x="286" y="1484"/>
                    </a:cubicBezTo>
                    <a:cubicBezTo>
                      <a:pt x="602" y="852"/>
                      <a:pt x="1170" y="347"/>
                      <a:pt x="1865" y="126"/>
                    </a:cubicBezTo>
                    <a:cubicBezTo>
                      <a:pt x="2086" y="63"/>
                      <a:pt x="2338" y="0"/>
                      <a:pt x="2591" y="0"/>
                    </a:cubicBezTo>
                    <a:cubicBezTo>
                      <a:pt x="3096" y="0"/>
                      <a:pt x="3570" y="63"/>
                      <a:pt x="4012"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4" name="Google Shape;644;p16"/>
              <p:cNvSpPr/>
              <p:nvPr/>
            </p:nvSpPr>
            <p:spPr>
              <a:xfrm>
                <a:off x="863402" y="5728555"/>
                <a:ext cx="12020" cy="18983"/>
              </a:xfrm>
              <a:custGeom>
                <a:avLst/>
                <a:gdLst/>
                <a:ahLst/>
                <a:cxnLst/>
                <a:rect l="l" t="t" r="r" b="b"/>
                <a:pathLst>
                  <a:path w="12020" h="18983" extrusionOk="0">
                    <a:moveTo>
                      <a:pt x="5380" y="1898"/>
                    </a:moveTo>
                    <a:cubicBezTo>
                      <a:pt x="6390" y="4423"/>
                      <a:pt x="7527" y="6886"/>
                      <a:pt x="8727" y="9316"/>
                    </a:cubicBezTo>
                    <a:cubicBezTo>
                      <a:pt x="9642" y="11147"/>
                      <a:pt x="10589" y="12947"/>
                      <a:pt x="11599" y="14715"/>
                    </a:cubicBezTo>
                    <a:cubicBezTo>
                      <a:pt x="12326" y="16009"/>
                      <a:pt x="12136" y="17651"/>
                      <a:pt x="10842" y="18535"/>
                    </a:cubicBezTo>
                    <a:cubicBezTo>
                      <a:pt x="9642" y="19324"/>
                      <a:pt x="7748" y="19071"/>
                      <a:pt x="7022" y="17777"/>
                    </a:cubicBezTo>
                    <a:cubicBezTo>
                      <a:pt x="4433" y="13231"/>
                      <a:pt x="2129" y="8527"/>
                      <a:pt x="171" y="3665"/>
                    </a:cubicBezTo>
                    <a:cubicBezTo>
                      <a:pt x="-397" y="2277"/>
                      <a:pt x="519" y="603"/>
                      <a:pt x="1876" y="161"/>
                    </a:cubicBezTo>
                    <a:cubicBezTo>
                      <a:pt x="2129" y="66"/>
                      <a:pt x="2381" y="35"/>
                      <a:pt x="2602" y="4"/>
                    </a:cubicBezTo>
                    <a:cubicBezTo>
                      <a:pt x="3802" y="-60"/>
                      <a:pt x="4907" y="698"/>
                      <a:pt x="538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5" name="Google Shape;645;p16"/>
              <p:cNvSpPr/>
              <p:nvPr/>
            </p:nvSpPr>
            <p:spPr>
              <a:xfrm>
                <a:off x="890860" y="5740302"/>
                <a:ext cx="11658" cy="17379"/>
              </a:xfrm>
              <a:custGeom>
                <a:avLst/>
                <a:gdLst/>
                <a:ahLst/>
                <a:cxnLst/>
                <a:rect l="l" t="t" r="r" b="b"/>
                <a:pathLst>
                  <a:path w="11658" h="17379" extrusionOk="0">
                    <a:moveTo>
                      <a:pt x="3367" y="63"/>
                    </a:moveTo>
                    <a:cubicBezTo>
                      <a:pt x="3998" y="189"/>
                      <a:pt x="4787" y="631"/>
                      <a:pt x="5103" y="1231"/>
                    </a:cubicBezTo>
                    <a:cubicBezTo>
                      <a:pt x="7155" y="5177"/>
                      <a:pt x="9175" y="9124"/>
                      <a:pt x="11196" y="13070"/>
                    </a:cubicBezTo>
                    <a:cubicBezTo>
                      <a:pt x="11543" y="13764"/>
                      <a:pt x="11764" y="14395"/>
                      <a:pt x="11606" y="15185"/>
                    </a:cubicBezTo>
                    <a:cubicBezTo>
                      <a:pt x="11448" y="15879"/>
                      <a:pt x="11038" y="16511"/>
                      <a:pt x="10438" y="16921"/>
                    </a:cubicBezTo>
                    <a:cubicBezTo>
                      <a:pt x="9838" y="17331"/>
                      <a:pt x="9049" y="17489"/>
                      <a:pt x="8323" y="17300"/>
                    </a:cubicBezTo>
                    <a:cubicBezTo>
                      <a:pt x="7692" y="17173"/>
                      <a:pt x="6902" y="16731"/>
                      <a:pt x="6587" y="16132"/>
                    </a:cubicBezTo>
                    <a:cubicBezTo>
                      <a:pt x="4566" y="12186"/>
                      <a:pt x="2514" y="8239"/>
                      <a:pt x="462" y="4293"/>
                    </a:cubicBezTo>
                    <a:cubicBezTo>
                      <a:pt x="115" y="3599"/>
                      <a:pt x="-106" y="2967"/>
                      <a:pt x="52" y="2178"/>
                    </a:cubicBezTo>
                    <a:cubicBezTo>
                      <a:pt x="210" y="1484"/>
                      <a:pt x="620" y="852"/>
                      <a:pt x="1220" y="442"/>
                    </a:cubicBezTo>
                    <a:cubicBezTo>
                      <a:pt x="1630" y="189"/>
                      <a:pt x="2104" y="32"/>
                      <a:pt x="2577" y="0"/>
                    </a:cubicBezTo>
                    <a:cubicBezTo>
                      <a:pt x="2830" y="0"/>
                      <a:pt x="3083" y="0"/>
                      <a:pt x="330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6" name="Google Shape;646;p16"/>
              <p:cNvSpPr/>
              <p:nvPr/>
            </p:nvSpPr>
            <p:spPr>
              <a:xfrm>
                <a:off x="909987" y="5641516"/>
                <a:ext cx="9392" cy="12324"/>
              </a:xfrm>
              <a:custGeom>
                <a:avLst/>
                <a:gdLst/>
                <a:ahLst/>
                <a:cxnLst/>
                <a:rect l="l" t="t" r="r" b="b"/>
                <a:pathLst>
                  <a:path w="9392" h="12324" extrusionOk="0">
                    <a:moveTo>
                      <a:pt x="5044" y="1206"/>
                    </a:moveTo>
                    <a:cubicBezTo>
                      <a:pt x="6370" y="3479"/>
                      <a:pt x="7664" y="5752"/>
                      <a:pt x="8927" y="8025"/>
                    </a:cubicBezTo>
                    <a:cubicBezTo>
                      <a:pt x="9306" y="8688"/>
                      <a:pt x="9495" y="9351"/>
                      <a:pt x="9337" y="10140"/>
                    </a:cubicBezTo>
                    <a:cubicBezTo>
                      <a:pt x="9211" y="10835"/>
                      <a:pt x="8769" y="11466"/>
                      <a:pt x="8169" y="11876"/>
                    </a:cubicBezTo>
                    <a:cubicBezTo>
                      <a:pt x="7001" y="12666"/>
                      <a:pt x="5075" y="12413"/>
                      <a:pt x="4318" y="11119"/>
                    </a:cubicBezTo>
                    <a:cubicBezTo>
                      <a:pt x="3055" y="8814"/>
                      <a:pt x="1760" y="6541"/>
                      <a:pt x="435" y="4300"/>
                    </a:cubicBezTo>
                    <a:cubicBezTo>
                      <a:pt x="-323" y="3006"/>
                      <a:pt x="-102" y="1332"/>
                      <a:pt x="1192" y="448"/>
                    </a:cubicBezTo>
                    <a:cubicBezTo>
                      <a:pt x="1603" y="196"/>
                      <a:pt x="2076" y="38"/>
                      <a:pt x="2550" y="6"/>
                    </a:cubicBezTo>
                    <a:cubicBezTo>
                      <a:pt x="3497" y="-57"/>
                      <a:pt x="4507" y="354"/>
                      <a:pt x="5012" y="120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7" name="Google Shape;647;p16"/>
              <p:cNvSpPr/>
              <p:nvPr/>
            </p:nvSpPr>
            <p:spPr>
              <a:xfrm>
                <a:off x="898717" y="5582169"/>
                <a:ext cx="6764" cy="12980"/>
              </a:xfrm>
              <a:custGeom>
                <a:avLst/>
                <a:gdLst/>
                <a:ahLst/>
                <a:cxnLst/>
                <a:rect l="l" t="t" r="r" b="b"/>
                <a:pathLst>
                  <a:path w="6764" h="12980" extrusionOk="0">
                    <a:moveTo>
                      <a:pt x="4602" y="697"/>
                    </a:moveTo>
                    <a:cubicBezTo>
                      <a:pt x="5202" y="1234"/>
                      <a:pt x="5391" y="1834"/>
                      <a:pt x="5518" y="2591"/>
                    </a:cubicBezTo>
                    <a:cubicBezTo>
                      <a:pt x="5960" y="5086"/>
                      <a:pt x="6338" y="7579"/>
                      <a:pt x="6749" y="10073"/>
                    </a:cubicBezTo>
                    <a:cubicBezTo>
                      <a:pt x="6844" y="10768"/>
                      <a:pt x="6496" y="11557"/>
                      <a:pt x="6054" y="12062"/>
                    </a:cubicBezTo>
                    <a:cubicBezTo>
                      <a:pt x="5581" y="12599"/>
                      <a:pt x="4886" y="12946"/>
                      <a:pt x="4160" y="12978"/>
                    </a:cubicBezTo>
                    <a:cubicBezTo>
                      <a:pt x="3434" y="13009"/>
                      <a:pt x="2708" y="12788"/>
                      <a:pt x="2171" y="12283"/>
                    </a:cubicBezTo>
                    <a:cubicBezTo>
                      <a:pt x="1571" y="11747"/>
                      <a:pt x="1350" y="11147"/>
                      <a:pt x="1256" y="10389"/>
                    </a:cubicBezTo>
                    <a:cubicBezTo>
                      <a:pt x="845" y="7895"/>
                      <a:pt x="467" y="5401"/>
                      <a:pt x="25" y="2907"/>
                    </a:cubicBezTo>
                    <a:cubicBezTo>
                      <a:pt x="-102" y="2213"/>
                      <a:pt x="277" y="1392"/>
                      <a:pt x="719" y="918"/>
                    </a:cubicBezTo>
                    <a:cubicBezTo>
                      <a:pt x="1193" y="382"/>
                      <a:pt x="1887" y="35"/>
                      <a:pt x="2613" y="3"/>
                    </a:cubicBezTo>
                    <a:cubicBezTo>
                      <a:pt x="3339" y="-29"/>
                      <a:pt x="4065" y="192"/>
                      <a:pt x="4602" y="69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8" name="Google Shape;648;p16"/>
              <p:cNvSpPr/>
              <p:nvPr/>
            </p:nvSpPr>
            <p:spPr>
              <a:xfrm>
                <a:off x="876230" y="5551640"/>
                <a:ext cx="6129" cy="18289"/>
              </a:xfrm>
              <a:custGeom>
                <a:avLst/>
                <a:gdLst/>
                <a:ahLst/>
                <a:cxnLst/>
                <a:rect l="l" t="t" r="r" b="b"/>
                <a:pathLst>
                  <a:path w="6129" h="18289" extrusionOk="0">
                    <a:moveTo>
                      <a:pt x="5527" y="2594"/>
                    </a:moveTo>
                    <a:cubicBezTo>
                      <a:pt x="5717" y="6856"/>
                      <a:pt x="5906" y="11086"/>
                      <a:pt x="6127" y="15348"/>
                    </a:cubicBezTo>
                    <a:cubicBezTo>
                      <a:pt x="6190" y="16831"/>
                      <a:pt x="5054" y="18189"/>
                      <a:pt x="3538" y="18284"/>
                    </a:cubicBezTo>
                    <a:cubicBezTo>
                      <a:pt x="2054" y="18378"/>
                      <a:pt x="697" y="17179"/>
                      <a:pt x="602" y="15695"/>
                    </a:cubicBezTo>
                    <a:cubicBezTo>
                      <a:pt x="381" y="11433"/>
                      <a:pt x="192" y="7203"/>
                      <a:pt x="3" y="2941"/>
                    </a:cubicBezTo>
                    <a:cubicBezTo>
                      <a:pt x="-61" y="1426"/>
                      <a:pt x="1076" y="100"/>
                      <a:pt x="2591" y="5"/>
                    </a:cubicBezTo>
                    <a:cubicBezTo>
                      <a:pt x="4075" y="-90"/>
                      <a:pt x="5464" y="1110"/>
                      <a:pt x="5496"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9" name="Google Shape;649;p16"/>
              <p:cNvSpPr/>
              <p:nvPr/>
            </p:nvSpPr>
            <p:spPr>
              <a:xfrm>
                <a:off x="888583" y="5595017"/>
                <a:ext cx="8774" cy="16434"/>
              </a:xfrm>
              <a:custGeom>
                <a:avLst/>
                <a:gdLst/>
                <a:ahLst/>
                <a:cxnLst/>
                <a:rect l="l" t="t" r="r" b="b"/>
                <a:pathLst>
                  <a:path w="8774" h="16434" extrusionOk="0">
                    <a:moveTo>
                      <a:pt x="5360" y="1866"/>
                    </a:moveTo>
                    <a:cubicBezTo>
                      <a:pt x="6433" y="5528"/>
                      <a:pt x="7538" y="9159"/>
                      <a:pt x="8643" y="12789"/>
                    </a:cubicBezTo>
                    <a:cubicBezTo>
                      <a:pt x="9085" y="14210"/>
                      <a:pt x="8391" y="15788"/>
                      <a:pt x="6907" y="16294"/>
                    </a:cubicBezTo>
                    <a:cubicBezTo>
                      <a:pt x="5518" y="16767"/>
                      <a:pt x="3845" y="16009"/>
                      <a:pt x="3403" y="14557"/>
                    </a:cubicBezTo>
                    <a:cubicBezTo>
                      <a:pt x="2266" y="10927"/>
                      <a:pt x="1193" y="7265"/>
                      <a:pt x="120" y="3634"/>
                    </a:cubicBezTo>
                    <a:cubicBezTo>
                      <a:pt x="-291" y="2182"/>
                      <a:pt x="372" y="635"/>
                      <a:pt x="1856" y="130"/>
                    </a:cubicBezTo>
                    <a:cubicBezTo>
                      <a:pt x="2077" y="67"/>
                      <a:pt x="2298" y="4"/>
                      <a:pt x="2550" y="4"/>
                    </a:cubicBezTo>
                    <a:cubicBezTo>
                      <a:pt x="3750" y="-59"/>
                      <a:pt x="5013" y="667"/>
                      <a:pt x="536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0" name="Google Shape;650;p16"/>
              <p:cNvSpPr/>
              <p:nvPr/>
            </p:nvSpPr>
            <p:spPr>
              <a:xfrm>
                <a:off x="908292" y="5553378"/>
                <a:ext cx="7973" cy="12339"/>
              </a:xfrm>
              <a:custGeom>
                <a:avLst/>
                <a:gdLst/>
                <a:ahLst/>
                <a:cxnLst/>
                <a:rect l="l" t="t" r="r" b="b"/>
                <a:pathLst>
                  <a:path w="7973" h="12339" extrusionOk="0">
                    <a:moveTo>
                      <a:pt x="5381" y="1835"/>
                    </a:moveTo>
                    <a:cubicBezTo>
                      <a:pt x="6170" y="4139"/>
                      <a:pt x="6960" y="6412"/>
                      <a:pt x="7812" y="8685"/>
                    </a:cubicBezTo>
                    <a:cubicBezTo>
                      <a:pt x="8349" y="10106"/>
                      <a:pt x="7496" y="11716"/>
                      <a:pt x="6076" y="12189"/>
                    </a:cubicBezTo>
                    <a:cubicBezTo>
                      <a:pt x="4623" y="12694"/>
                      <a:pt x="3108" y="11873"/>
                      <a:pt x="2571" y="10485"/>
                    </a:cubicBezTo>
                    <a:cubicBezTo>
                      <a:pt x="1719" y="8212"/>
                      <a:pt x="930" y="5939"/>
                      <a:pt x="141" y="3634"/>
                    </a:cubicBezTo>
                    <a:cubicBezTo>
                      <a:pt x="-333" y="2214"/>
                      <a:pt x="425" y="603"/>
                      <a:pt x="1877" y="130"/>
                    </a:cubicBezTo>
                    <a:cubicBezTo>
                      <a:pt x="2098" y="35"/>
                      <a:pt x="2350" y="4"/>
                      <a:pt x="2571" y="4"/>
                    </a:cubicBezTo>
                    <a:cubicBezTo>
                      <a:pt x="3771" y="-59"/>
                      <a:pt x="4971" y="667"/>
                      <a:pt x="535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1" name="Google Shape;651;p16"/>
              <p:cNvSpPr/>
              <p:nvPr/>
            </p:nvSpPr>
            <p:spPr>
              <a:xfrm>
                <a:off x="1076157" y="5872198"/>
                <a:ext cx="15590" cy="19259"/>
              </a:xfrm>
              <a:custGeom>
                <a:avLst/>
                <a:gdLst/>
                <a:ahLst/>
                <a:cxnLst/>
                <a:rect l="l" t="t" r="r" b="b"/>
                <a:pathLst>
                  <a:path w="15590" h="19259" extrusionOk="0">
                    <a:moveTo>
                      <a:pt x="14083" y="316"/>
                    </a:moveTo>
                    <a:cubicBezTo>
                      <a:pt x="14714" y="631"/>
                      <a:pt x="15219" y="1200"/>
                      <a:pt x="15440" y="1894"/>
                    </a:cubicBezTo>
                    <a:cubicBezTo>
                      <a:pt x="15661" y="2525"/>
                      <a:pt x="15661" y="3441"/>
                      <a:pt x="15282" y="4041"/>
                    </a:cubicBezTo>
                    <a:cubicBezTo>
                      <a:pt x="12062" y="8997"/>
                      <a:pt x="8590" y="13764"/>
                      <a:pt x="4833" y="18341"/>
                    </a:cubicBezTo>
                    <a:cubicBezTo>
                      <a:pt x="3886" y="19510"/>
                      <a:pt x="2023" y="19541"/>
                      <a:pt x="918" y="18563"/>
                    </a:cubicBezTo>
                    <a:cubicBezTo>
                      <a:pt x="-250" y="17521"/>
                      <a:pt x="-281" y="15816"/>
                      <a:pt x="697" y="14679"/>
                    </a:cubicBezTo>
                    <a:cubicBezTo>
                      <a:pt x="3539" y="11175"/>
                      <a:pt x="6253" y="7576"/>
                      <a:pt x="8811" y="3851"/>
                    </a:cubicBezTo>
                    <a:cubicBezTo>
                      <a:pt x="8747" y="3946"/>
                      <a:pt x="8684" y="4041"/>
                      <a:pt x="8621" y="4104"/>
                    </a:cubicBezTo>
                    <a:cubicBezTo>
                      <a:pt x="9221" y="3251"/>
                      <a:pt x="9758" y="2399"/>
                      <a:pt x="10326" y="1515"/>
                    </a:cubicBezTo>
                    <a:cubicBezTo>
                      <a:pt x="10736" y="884"/>
                      <a:pt x="11178" y="410"/>
                      <a:pt x="11904" y="158"/>
                    </a:cubicBezTo>
                    <a:cubicBezTo>
                      <a:pt x="12125" y="63"/>
                      <a:pt x="12378" y="32"/>
                      <a:pt x="12631" y="0"/>
                    </a:cubicBezTo>
                    <a:cubicBezTo>
                      <a:pt x="13104" y="0"/>
                      <a:pt x="13609" y="63"/>
                      <a:pt x="14051"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2" name="Google Shape;652;p16"/>
              <p:cNvSpPr/>
              <p:nvPr/>
            </p:nvSpPr>
            <p:spPr>
              <a:xfrm>
                <a:off x="1067260" y="5851110"/>
                <a:ext cx="9427" cy="16188"/>
              </a:xfrm>
              <a:custGeom>
                <a:avLst/>
                <a:gdLst/>
                <a:ahLst/>
                <a:cxnLst/>
                <a:rect l="l" t="t" r="r" b="b"/>
                <a:pathLst>
                  <a:path w="9427" h="16188" extrusionOk="0">
                    <a:moveTo>
                      <a:pt x="7227" y="32"/>
                    </a:moveTo>
                    <a:cubicBezTo>
                      <a:pt x="8616" y="347"/>
                      <a:pt x="9753" y="1862"/>
                      <a:pt x="9342" y="3315"/>
                    </a:cubicBezTo>
                    <a:cubicBezTo>
                      <a:pt x="8269" y="7198"/>
                      <a:pt x="6880" y="11018"/>
                      <a:pt x="5207" y="14680"/>
                    </a:cubicBezTo>
                    <a:cubicBezTo>
                      <a:pt x="4575" y="16069"/>
                      <a:pt x="2807" y="16574"/>
                      <a:pt x="1482" y="15879"/>
                    </a:cubicBezTo>
                    <a:cubicBezTo>
                      <a:pt x="92" y="15185"/>
                      <a:pt x="-350" y="13543"/>
                      <a:pt x="282" y="12186"/>
                    </a:cubicBezTo>
                    <a:cubicBezTo>
                      <a:pt x="1103" y="10418"/>
                      <a:pt x="1829" y="8618"/>
                      <a:pt x="2492" y="6787"/>
                    </a:cubicBezTo>
                    <a:cubicBezTo>
                      <a:pt x="3028" y="5272"/>
                      <a:pt x="3502" y="3725"/>
                      <a:pt x="3944" y="2178"/>
                    </a:cubicBezTo>
                    <a:cubicBezTo>
                      <a:pt x="4291" y="979"/>
                      <a:pt x="5270" y="63"/>
                      <a:pt x="6469" y="0"/>
                    </a:cubicBezTo>
                    <a:cubicBezTo>
                      <a:pt x="6722" y="0"/>
                      <a:pt x="6943" y="0"/>
                      <a:pt x="7227" y="63"/>
                    </a:cubicBezTo>
                    <a:moveTo>
                      <a:pt x="2618" y="6472"/>
                    </a:moveTo>
                    <a:cubicBezTo>
                      <a:pt x="2618" y="6472"/>
                      <a:pt x="2586" y="6598"/>
                      <a:pt x="2555" y="6661"/>
                    </a:cubicBezTo>
                    <a:cubicBezTo>
                      <a:pt x="2555" y="6598"/>
                      <a:pt x="2586" y="6535"/>
                      <a:pt x="2618" y="6472"/>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3" name="Google Shape;653;p16"/>
              <p:cNvSpPr/>
              <p:nvPr/>
            </p:nvSpPr>
            <p:spPr>
              <a:xfrm>
                <a:off x="1049327" y="5875734"/>
                <a:ext cx="10178" cy="14647"/>
              </a:xfrm>
              <a:custGeom>
                <a:avLst/>
                <a:gdLst/>
                <a:ahLst/>
                <a:cxnLst/>
                <a:rect l="l" t="t" r="r" b="b"/>
                <a:pathLst>
                  <a:path w="10178" h="14647" extrusionOk="0">
                    <a:moveTo>
                      <a:pt x="8681" y="252"/>
                    </a:moveTo>
                    <a:cubicBezTo>
                      <a:pt x="10007" y="915"/>
                      <a:pt x="10575" y="2652"/>
                      <a:pt x="9880" y="3978"/>
                    </a:cubicBezTo>
                    <a:cubicBezTo>
                      <a:pt x="8302" y="7008"/>
                      <a:pt x="6755" y="10070"/>
                      <a:pt x="5240" y="13132"/>
                    </a:cubicBezTo>
                    <a:cubicBezTo>
                      <a:pt x="4577" y="14490"/>
                      <a:pt x="2840" y="15027"/>
                      <a:pt x="1515" y="14364"/>
                    </a:cubicBezTo>
                    <a:cubicBezTo>
                      <a:pt x="157" y="13669"/>
                      <a:pt x="-380" y="11996"/>
                      <a:pt x="283" y="10670"/>
                    </a:cubicBezTo>
                    <a:cubicBezTo>
                      <a:pt x="1799" y="7608"/>
                      <a:pt x="3346" y="4546"/>
                      <a:pt x="4924" y="1515"/>
                    </a:cubicBezTo>
                    <a:cubicBezTo>
                      <a:pt x="5398" y="631"/>
                      <a:pt x="6313" y="63"/>
                      <a:pt x="7260" y="0"/>
                    </a:cubicBezTo>
                    <a:cubicBezTo>
                      <a:pt x="7734" y="0"/>
                      <a:pt x="8207" y="63"/>
                      <a:pt x="8649"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4" name="Google Shape;654;p16"/>
              <p:cNvSpPr/>
              <p:nvPr/>
            </p:nvSpPr>
            <p:spPr>
              <a:xfrm>
                <a:off x="1056721" y="5896538"/>
                <a:ext cx="11065" cy="13854"/>
              </a:xfrm>
              <a:custGeom>
                <a:avLst/>
                <a:gdLst/>
                <a:ahLst/>
                <a:cxnLst/>
                <a:rect l="l" t="t" r="r" b="b"/>
                <a:pathLst>
                  <a:path w="11065" h="13854" extrusionOk="0">
                    <a:moveTo>
                      <a:pt x="9558" y="316"/>
                    </a:moveTo>
                    <a:cubicBezTo>
                      <a:pt x="10189" y="631"/>
                      <a:pt x="10694" y="1231"/>
                      <a:pt x="10915" y="1894"/>
                    </a:cubicBezTo>
                    <a:cubicBezTo>
                      <a:pt x="11136" y="2557"/>
                      <a:pt x="11136" y="3441"/>
                      <a:pt x="10757" y="4041"/>
                    </a:cubicBezTo>
                    <a:cubicBezTo>
                      <a:pt x="8926" y="6819"/>
                      <a:pt x="7095" y="9597"/>
                      <a:pt x="5233" y="12344"/>
                    </a:cubicBezTo>
                    <a:cubicBezTo>
                      <a:pt x="4791" y="12975"/>
                      <a:pt x="4412" y="13448"/>
                      <a:pt x="3654" y="13701"/>
                    </a:cubicBezTo>
                    <a:cubicBezTo>
                      <a:pt x="2960" y="13954"/>
                      <a:pt x="2170" y="13890"/>
                      <a:pt x="1507" y="13543"/>
                    </a:cubicBezTo>
                    <a:cubicBezTo>
                      <a:pt x="876" y="13227"/>
                      <a:pt x="371" y="12659"/>
                      <a:pt x="150" y="11965"/>
                    </a:cubicBezTo>
                    <a:cubicBezTo>
                      <a:pt x="-71" y="11333"/>
                      <a:pt x="-71" y="10386"/>
                      <a:pt x="308" y="9818"/>
                    </a:cubicBezTo>
                    <a:cubicBezTo>
                      <a:pt x="2170" y="7071"/>
                      <a:pt x="4001" y="4293"/>
                      <a:pt x="5832" y="1515"/>
                    </a:cubicBezTo>
                    <a:cubicBezTo>
                      <a:pt x="6243" y="884"/>
                      <a:pt x="6653" y="410"/>
                      <a:pt x="7411" y="158"/>
                    </a:cubicBezTo>
                    <a:cubicBezTo>
                      <a:pt x="7632" y="63"/>
                      <a:pt x="7884" y="32"/>
                      <a:pt x="8137" y="0"/>
                    </a:cubicBezTo>
                    <a:cubicBezTo>
                      <a:pt x="8610" y="0"/>
                      <a:pt x="9116" y="63"/>
                      <a:pt x="9558"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5" name="Google Shape;655;p16"/>
              <p:cNvSpPr/>
              <p:nvPr/>
            </p:nvSpPr>
            <p:spPr>
              <a:xfrm>
                <a:off x="1118926" y="5829011"/>
                <a:ext cx="9146" cy="16916"/>
              </a:xfrm>
              <a:custGeom>
                <a:avLst/>
                <a:gdLst/>
                <a:ahLst/>
                <a:cxnLst/>
                <a:rect l="l" t="t" r="r" b="b"/>
                <a:pathLst>
                  <a:path w="9146" h="16916" extrusionOk="0">
                    <a:moveTo>
                      <a:pt x="6955" y="63"/>
                    </a:moveTo>
                    <a:cubicBezTo>
                      <a:pt x="8375" y="379"/>
                      <a:pt x="9449" y="1894"/>
                      <a:pt x="9070" y="3347"/>
                    </a:cubicBezTo>
                    <a:cubicBezTo>
                      <a:pt x="8028" y="7419"/>
                      <a:pt x="6734" y="11428"/>
                      <a:pt x="5219" y="15406"/>
                    </a:cubicBezTo>
                    <a:cubicBezTo>
                      <a:pt x="4998" y="16037"/>
                      <a:pt x="4272" y="16542"/>
                      <a:pt x="3640" y="16763"/>
                    </a:cubicBezTo>
                    <a:cubicBezTo>
                      <a:pt x="2946" y="17016"/>
                      <a:pt x="2156" y="16953"/>
                      <a:pt x="1493" y="16605"/>
                    </a:cubicBezTo>
                    <a:cubicBezTo>
                      <a:pt x="862" y="16290"/>
                      <a:pt x="357" y="15690"/>
                      <a:pt x="136" y="15027"/>
                    </a:cubicBezTo>
                    <a:cubicBezTo>
                      <a:pt x="-117" y="14269"/>
                      <a:pt x="10" y="13606"/>
                      <a:pt x="294" y="12880"/>
                    </a:cubicBezTo>
                    <a:cubicBezTo>
                      <a:pt x="610" y="12060"/>
                      <a:pt x="894" y="11270"/>
                      <a:pt x="1178" y="10450"/>
                    </a:cubicBezTo>
                    <a:cubicBezTo>
                      <a:pt x="1083" y="10670"/>
                      <a:pt x="1020" y="10891"/>
                      <a:pt x="925" y="11112"/>
                    </a:cubicBezTo>
                    <a:cubicBezTo>
                      <a:pt x="1967" y="8176"/>
                      <a:pt x="2851" y="5177"/>
                      <a:pt x="3640" y="2178"/>
                    </a:cubicBezTo>
                    <a:cubicBezTo>
                      <a:pt x="3956" y="947"/>
                      <a:pt x="4966" y="63"/>
                      <a:pt x="6166" y="0"/>
                    </a:cubicBezTo>
                    <a:cubicBezTo>
                      <a:pt x="6418" y="0"/>
                      <a:pt x="6671" y="0"/>
                      <a:pt x="692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6" name="Google Shape;656;p16"/>
              <p:cNvSpPr/>
              <p:nvPr/>
            </p:nvSpPr>
            <p:spPr>
              <a:xfrm>
                <a:off x="1110983" y="5792170"/>
                <a:ext cx="11044" cy="17937"/>
              </a:xfrm>
              <a:custGeom>
                <a:avLst/>
                <a:gdLst/>
                <a:ahLst/>
                <a:cxnLst/>
                <a:rect l="l" t="t" r="r" b="b"/>
                <a:pathLst>
                  <a:path w="11044" h="17937" extrusionOk="0">
                    <a:moveTo>
                      <a:pt x="9563" y="316"/>
                    </a:moveTo>
                    <a:cubicBezTo>
                      <a:pt x="10952" y="1010"/>
                      <a:pt x="11394" y="2652"/>
                      <a:pt x="10763" y="4009"/>
                    </a:cubicBezTo>
                    <a:cubicBezTo>
                      <a:pt x="8900" y="8145"/>
                      <a:pt x="7069" y="12280"/>
                      <a:pt x="5207" y="16448"/>
                    </a:cubicBezTo>
                    <a:cubicBezTo>
                      <a:pt x="4607" y="17805"/>
                      <a:pt x="2776" y="18310"/>
                      <a:pt x="1482" y="17647"/>
                    </a:cubicBezTo>
                    <a:cubicBezTo>
                      <a:pt x="92" y="16953"/>
                      <a:pt x="-350" y="15311"/>
                      <a:pt x="282" y="13922"/>
                    </a:cubicBezTo>
                    <a:lnTo>
                      <a:pt x="5838" y="1484"/>
                    </a:lnTo>
                    <a:cubicBezTo>
                      <a:pt x="6248" y="568"/>
                      <a:pt x="7164" y="63"/>
                      <a:pt x="8143" y="0"/>
                    </a:cubicBezTo>
                    <a:cubicBezTo>
                      <a:pt x="8616" y="0"/>
                      <a:pt x="9121" y="63"/>
                      <a:pt x="9563"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7" name="Google Shape;657;p16"/>
              <p:cNvSpPr/>
              <p:nvPr/>
            </p:nvSpPr>
            <p:spPr>
              <a:xfrm>
                <a:off x="1078135" y="5798037"/>
                <a:ext cx="6170" cy="14650"/>
              </a:xfrm>
              <a:custGeom>
                <a:avLst/>
                <a:gdLst/>
                <a:ahLst/>
                <a:cxnLst/>
                <a:rect l="l" t="t" r="r" b="b"/>
                <a:pathLst>
                  <a:path w="6170" h="14650" extrusionOk="0">
                    <a:moveTo>
                      <a:pt x="6170" y="2625"/>
                    </a:moveTo>
                    <a:cubicBezTo>
                      <a:pt x="6170" y="5909"/>
                      <a:pt x="5917" y="9223"/>
                      <a:pt x="5443" y="12475"/>
                    </a:cubicBezTo>
                    <a:cubicBezTo>
                      <a:pt x="5223" y="13959"/>
                      <a:pt x="3581" y="14906"/>
                      <a:pt x="2160" y="14590"/>
                    </a:cubicBezTo>
                    <a:cubicBezTo>
                      <a:pt x="613" y="14274"/>
                      <a:pt x="-207" y="12791"/>
                      <a:pt x="45" y="11307"/>
                    </a:cubicBezTo>
                    <a:cubicBezTo>
                      <a:pt x="266" y="9855"/>
                      <a:pt x="424" y="8434"/>
                      <a:pt x="550" y="6982"/>
                    </a:cubicBezTo>
                    <a:cubicBezTo>
                      <a:pt x="613" y="5624"/>
                      <a:pt x="677" y="4267"/>
                      <a:pt x="677" y="2910"/>
                    </a:cubicBezTo>
                    <a:cubicBezTo>
                      <a:pt x="677" y="1394"/>
                      <a:pt x="1718" y="68"/>
                      <a:pt x="3265" y="5"/>
                    </a:cubicBezTo>
                    <a:cubicBezTo>
                      <a:pt x="4717" y="-89"/>
                      <a:pt x="6201" y="1079"/>
                      <a:pt x="6170"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8" name="Google Shape;658;p16"/>
              <p:cNvSpPr/>
              <p:nvPr/>
            </p:nvSpPr>
            <p:spPr>
              <a:xfrm>
                <a:off x="951605" y="5470323"/>
                <a:ext cx="160741" cy="611904"/>
              </a:xfrm>
              <a:custGeom>
                <a:avLst/>
                <a:gdLst/>
                <a:ahLst/>
                <a:cxnLst/>
                <a:rect l="l" t="t" r="r" b="b"/>
                <a:pathLst>
                  <a:path w="160741" h="611904" extrusionOk="0">
                    <a:moveTo>
                      <a:pt x="36982" y="0"/>
                    </a:moveTo>
                    <a:lnTo>
                      <a:pt x="36824" y="0"/>
                    </a:lnTo>
                    <a:cubicBezTo>
                      <a:pt x="35624" y="95"/>
                      <a:pt x="34267" y="979"/>
                      <a:pt x="34077" y="2336"/>
                    </a:cubicBezTo>
                    <a:cubicBezTo>
                      <a:pt x="33414" y="7797"/>
                      <a:pt x="32846" y="13259"/>
                      <a:pt x="32404" y="18626"/>
                    </a:cubicBezTo>
                    <a:cubicBezTo>
                      <a:pt x="30163" y="48427"/>
                      <a:pt x="31331" y="80785"/>
                      <a:pt x="36003" y="120531"/>
                    </a:cubicBezTo>
                    <a:cubicBezTo>
                      <a:pt x="39002" y="145912"/>
                      <a:pt x="43106" y="171389"/>
                      <a:pt x="47084" y="196044"/>
                    </a:cubicBezTo>
                    <a:lnTo>
                      <a:pt x="47210" y="196770"/>
                    </a:lnTo>
                    <a:lnTo>
                      <a:pt x="47305" y="197370"/>
                    </a:lnTo>
                    <a:lnTo>
                      <a:pt x="49262" y="209272"/>
                    </a:lnTo>
                    <a:cubicBezTo>
                      <a:pt x="43296" y="198665"/>
                      <a:pt x="38244" y="189288"/>
                      <a:pt x="34298" y="181333"/>
                    </a:cubicBezTo>
                    <a:lnTo>
                      <a:pt x="34141" y="181017"/>
                    </a:lnTo>
                    <a:cubicBezTo>
                      <a:pt x="27700" y="167916"/>
                      <a:pt x="22239" y="154847"/>
                      <a:pt x="17851" y="142251"/>
                    </a:cubicBezTo>
                    <a:cubicBezTo>
                      <a:pt x="13147" y="128644"/>
                      <a:pt x="9390" y="114785"/>
                      <a:pt x="6707" y="101084"/>
                    </a:cubicBezTo>
                    <a:lnTo>
                      <a:pt x="6644" y="100706"/>
                    </a:lnTo>
                    <a:cubicBezTo>
                      <a:pt x="6454" y="99916"/>
                      <a:pt x="6297" y="99285"/>
                      <a:pt x="5665" y="98717"/>
                    </a:cubicBezTo>
                    <a:cubicBezTo>
                      <a:pt x="5128" y="98243"/>
                      <a:pt x="4434" y="97991"/>
                      <a:pt x="3739" y="97991"/>
                    </a:cubicBezTo>
                    <a:cubicBezTo>
                      <a:pt x="3266" y="97991"/>
                      <a:pt x="2919" y="98085"/>
                      <a:pt x="2571" y="98243"/>
                    </a:cubicBezTo>
                    <a:cubicBezTo>
                      <a:pt x="1025" y="98433"/>
                      <a:pt x="-144" y="99822"/>
                      <a:pt x="14" y="101305"/>
                    </a:cubicBezTo>
                    <a:lnTo>
                      <a:pt x="267" y="103421"/>
                    </a:lnTo>
                    <a:lnTo>
                      <a:pt x="551" y="105788"/>
                    </a:lnTo>
                    <a:cubicBezTo>
                      <a:pt x="4402" y="135968"/>
                      <a:pt x="13305" y="164980"/>
                      <a:pt x="22144" y="192067"/>
                    </a:cubicBezTo>
                    <a:lnTo>
                      <a:pt x="24891" y="200464"/>
                    </a:lnTo>
                    <a:cubicBezTo>
                      <a:pt x="33130" y="225656"/>
                      <a:pt x="41654" y="251732"/>
                      <a:pt x="46926" y="278250"/>
                    </a:cubicBezTo>
                    <a:lnTo>
                      <a:pt x="47021" y="277714"/>
                    </a:lnTo>
                    <a:cubicBezTo>
                      <a:pt x="49104" y="289899"/>
                      <a:pt x="50683" y="302211"/>
                      <a:pt x="51819" y="315344"/>
                    </a:cubicBezTo>
                    <a:cubicBezTo>
                      <a:pt x="52956" y="328351"/>
                      <a:pt x="53619" y="341389"/>
                      <a:pt x="53840" y="354048"/>
                    </a:cubicBezTo>
                    <a:cubicBezTo>
                      <a:pt x="54282" y="376620"/>
                      <a:pt x="53492" y="401402"/>
                      <a:pt x="51440" y="429814"/>
                    </a:cubicBezTo>
                    <a:cubicBezTo>
                      <a:pt x="49736" y="451881"/>
                      <a:pt x="47494" y="474042"/>
                      <a:pt x="45284" y="495477"/>
                    </a:cubicBezTo>
                    <a:lnTo>
                      <a:pt x="45158" y="496614"/>
                    </a:lnTo>
                    <a:lnTo>
                      <a:pt x="43517" y="512778"/>
                    </a:lnTo>
                    <a:cubicBezTo>
                      <a:pt x="41907" y="528751"/>
                      <a:pt x="40612" y="542547"/>
                      <a:pt x="39570" y="554922"/>
                    </a:cubicBezTo>
                    <a:cubicBezTo>
                      <a:pt x="38844" y="564109"/>
                      <a:pt x="38402" y="570297"/>
                      <a:pt x="38055" y="576642"/>
                    </a:cubicBezTo>
                    <a:lnTo>
                      <a:pt x="37708" y="583429"/>
                    </a:lnTo>
                    <a:cubicBezTo>
                      <a:pt x="37550" y="587060"/>
                      <a:pt x="37361" y="590690"/>
                      <a:pt x="37140" y="594321"/>
                    </a:cubicBezTo>
                    <a:cubicBezTo>
                      <a:pt x="36477" y="594983"/>
                      <a:pt x="36003" y="596151"/>
                      <a:pt x="36477" y="597257"/>
                    </a:cubicBezTo>
                    <a:lnTo>
                      <a:pt x="36635" y="597635"/>
                    </a:lnTo>
                    <a:lnTo>
                      <a:pt x="37140" y="598677"/>
                    </a:lnTo>
                    <a:cubicBezTo>
                      <a:pt x="38150" y="600698"/>
                      <a:pt x="39128" y="602213"/>
                      <a:pt x="40297" y="603539"/>
                    </a:cubicBezTo>
                    <a:cubicBezTo>
                      <a:pt x="41938" y="605433"/>
                      <a:pt x="43706" y="606917"/>
                      <a:pt x="45663" y="608053"/>
                    </a:cubicBezTo>
                    <a:cubicBezTo>
                      <a:pt x="49388" y="610326"/>
                      <a:pt x="54092" y="611620"/>
                      <a:pt x="59680" y="611873"/>
                    </a:cubicBezTo>
                    <a:cubicBezTo>
                      <a:pt x="60280" y="611873"/>
                      <a:pt x="60911" y="611904"/>
                      <a:pt x="61511" y="611904"/>
                    </a:cubicBezTo>
                    <a:cubicBezTo>
                      <a:pt x="62426" y="611904"/>
                      <a:pt x="63374" y="611873"/>
                      <a:pt x="64321" y="611810"/>
                    </a:cubicBezTo>
                    <a:cubicBezTo>
                      <a:pt x="67730" y="611589"/>
                      <a:pt x="71297" y="611021"/>
                      <a:pt x="75307" y="610074"/>
                    </a:cubicBezTo>
                    <a:cubicBezTo>
                      <a:pt x="80326" y="608874"/>
                      <a:pt x="85251" y="607201"/>
                      <a:pt x="90018" y="605086"/>
                    </a:cubicBezTo>
                    <a:cubicBezTo>
                      <a:pt x="94406" y="603160"/>
                      <a:pt x="98100" y="601234"/>
                      <a:pt x="101288" y="599151"/>
                    </a:cubicBezTo>
                    <a:lnTo>
                      <a:pt x="101320" y="599151"/>
                    </a:lnTo>
                    <a:cubicBezTo>
                      <a:pt x="101604" y="599151"/>
                      <a:pt x="101825" y="599119"/>
                      <a:pt x="102077" y="598993"/>
                    </a:cubicBezTo>
                    <a:cubicBezTo>
                      <a:pt x="102803" y="598740"/>
                      <a:pt x="103372" y="598235"/>
                      <a:pt x="103719" y="597541"/>
                    </a:cubicBezTo>
                    <a:cubicBezTo>
                      <a:pt x="104066" y="596846"/>
                      <a:pt x="104129" y="596025"/>
                      <a:pt x="103877" y="595299"/>
                    </a:cubicBezTo>
                    <a:cubicBezTo>
                      <a:pt x="100657" y="585828"/>
                      <a:pt x="97279" y="575758"/>
                      <a:pt x="94406" y="565814"/>
                    </a:cubicBezTo>
                    <a:cubicBezTo>
                      <a:pt x="91596" y="556122"/>
                      <a:pt x="89260" y="546462"/>
                      <a:pt x="87398" y="537054"/>
                    </a:cubicBezTo>
                    <a:cubicBezTo>
                      <a:pt x="84304" y="521080"/>
                      <a:pt x="81873" y="504001"/>
                      <a:pt x="80168" y="486323"/>
                    </a:cubicBezTo>
                    <a:cubicBezTo>
                      <a:pt x="77548" y="459457"/>
                      <a:pt x="76412" y="430982"/>
                      <a:pt x="76696" y="399350"/>
                    </a:cubicBezTo>
                    <a:cubicBezTo>
                      <a:pt x="76917" y="372705"/>
                      <a:pt x="78116" y="344893"/>
                      <a:pt x="80358" y="314302"/>
                    </a:cubicBezTo>
                    <a:lnTo>
                      <a:pt x="80610" y="311840"/>
                    </a:lnTo>
                    <a:cubicBezTo>
                      <a:pt x="80989" y="306157"/>
                      <a:pt x="81305" y="302274"/>
                      <a:pt x="81747" y="298455"/>
                    </a:cubicBezTo>
                    <a:cubicBezTo>
                      <a:pt x="82347" y="292930"/>
                      <a:pt x="83167" y="287721"/>
                      <a:pt x="84146" y="282891"/>
                    </a:cubicBezTo>
                    <a:cubicBezTo>
                      <a:pt x="85914" y="273894"/>
                      <a:pt x="88471" y="264455"/>
                      <a:pt x="91786" y="254826"/>
                    </a:cubicBezTo>
                    <a:cubicBezTo>
                      <a:pt x="98605" y="235948"/>
                      <a:pt x="108391" y="216407"/>
                      <a:pt x="122566" y="193393"/>
                    </a:cubicBezTo>
                    <a:cubicBezTo>
                      <a:pt x="128753" y="183385"/>
                      <a:pt x="135130" y="173599"/>
                      <a:pt x="143464" y="160876"/>
                    </a:cubicBezTo>
                    <a:lnTo>
                      <a:pt x="143685" y="160529"/>
                    </a:lnTo>
                    <a:cubicBezTo>
                      <a:pt x="148295" y="153521"/>
                      <a:pt x="154608" y="143924"/>
                      <a:pt x="160385" y="134706"/>
                    </a:cubicBezTo>
                    <a:cubicBezTo>
                      <a:pt x="161112" y="133600"/>
                      <a:pt x="160638" y="132022"/>
                      <a:pt x="159754" y="131202"/>
                    </a:cubicBezTo>
                    <a:cubicBezTo>
                      <a:pt x="159217" y="130728"/>
                      <a:pt x="158491" y="130443"/>
                      <a:pt x="157734" y="130443"/>
                    </a:cubicBezTo>
                    <a:cubicBezTo>
                      <a:pt x="157071" y="130443"/>
                      <a:pt x="156597" y="130633"/>
                      <a:pt x="156155" y="130949"/>
                    </a:cubicBezTo>
                    <a:cubicBezTo>
                      <a:pt x="150031" y="135716"/>
                      <a:pt x="144727" y="141145"/>
                      <a:pt x="138634" y="147838"/>
                    </a:cubicBezTo>
                    <a:lnTo>
                      <a:pt x="136867" y="149795"/>
                    </a:lnTo>
                    <a:lnTo>
                      <a:pt x="136614" y="150080"/>
                    </a:lnTo>
                    <a:cubicBezTo>
                      <a:pt x="131973" y="155226"/>
                      <a:pt x="127143" y="160561"/>
                      <a:pt x="121840" y="165264"/>
                    </a:cubicBezTo>
                    <a:lnTo>
                      <a:pt x="121461" y="165612"/>
                    </a:lnTo>
                    <a:lnTo>
                      <a:pt x="121113" y="165959"/>
                    </a:lnTo>
                    <a:cubicBezTo>
                      <a:pt x="121934" y="160403"/>
                      <a:pt x="123039" y="154405"/>
                      <a:pt x="123828" y="150048"/>
                    </a:cubicBezTo>
                    <a:lnTo>
                      <a:pt x="123892" y="149575"/>
                    </a:lnTo>
                    <a:cubicBezTo>
                      <a:pt x="125723" y="139535"/>
                      <a:pt x="127743" y="128360"/>
                      <a:pt x="126764" y="117469"/>
                    </a:cubicBezTo>
                    <a:cubicBezTo>
                      <a:pt x="126607" y="115890"/>
                      <a:pt x="125344" y="114722"/>
                      <a:pt x="123860" y="114722"/>
                    </a:cubicBezTo>
                    <a:cubicBezTo>
                      <a:pt x="122408" y="114817"/>
                      <a:pt x="121240" y="115796"/>
                      <a:pt x="120987" y="117058"/>
                    </a:cubicBezTo>
                    <a:cubicBezTo>
                      <a:pt x="118777" y="129149"/>
                      <a:pt x="115494" y="141303"/>
                      <a:pt x="110980" y="154247"/>
                    </a:cubicBezTo>
                    <a:cubicBezTo>
                      <a:pt x="105455" y="169716"/>
                      <a:pt x="98826" y="184301"/>
                      <a:pt x="92417" y="198412"/>
                    </a:cubicBezTo>
                    <a:lnTo>
                      <a:pt x="92291" y="198728"/>
                    </a:lnTo>
                    <a:lnTo>
                      <a:pt x="92165" y="199044"/>
                    </a:lnTo>
                    <a:cubicBezTo>
                      <a:pt x="86861" y="210692"/>
                      <a:pt x="81715" y="222184"/>
                      <a:pt x="77043" y="234148"/>
                    </a:cubicBezTo>
                    <a:lnTo>
                      <a:pt x="76790" y="227456"/>
                    </a:lnTo>
                    <a:lnTo>
                      <a:pt x="76285" y="220763"/>
                    </a:lnTo>
                    <a:cubicBezTo>
                      <a:pt x="74896" y="202642"/>
                      <a:pt x="73602" y="184837"/>
                      <a:pt x="72844" y="166212"/>
                    </a:cubicBezTo>
                    <a:cubicBezTo>
                      <a:pt x="72434" y="157088"/>
                      <a:pt x="72244" y="148186"/>
                      <a:pt x="72181" y="138904"/>
                    </a:cubicBezTo>
                    <a:cubicBezTo>
                      <a:pt x="72150" y="129623"/>
                      <a:pt x="72150" y="121257"/>
                      <a:pt x="72781" y="112607"/>
                    </a:cubicBezTo>
                    <a:cubicBezTo>
                      <a:pt x="73697" y="100832"/>
                      <a:pt x="75622" y="89120"/>
                      <a:pt x="77453" y="77818"/>
                    </a:cubicBezTo>
                    <a:lnTo>
                      <a:pt x="77548" y="77218"/>
                    </a:lnTo>
                    <a:lnTo>
                      <a:pt x="77769" y="75798"/>
                    </a:lnTo>
                    <a:lnTo>
                      <a:pt x="77895" y="75071"/>
                    </a:lnTo>
                    <a:lnTo>
                      <a:pt x="77990" y="74440"/>
                    </a:lnTo>
                    <a:cubicBezTo>
                      <a:pt x="78495" y="71409"/>
                      <a:pt x="78969" y="68379"/>
                      <a:pt x="79442" y="65348"/>
                    </a:cubicBezTo>
                    <a:cubicBezTo>
                      <a:pt x="81747" y="50258"/>
                      <a:pt x="83704" y="34095"/>
                      <a:pt x="82536" y="18247"/>
                    </a:cubicBezTo>
                    <a:cubicBezTo>
                      <a:pt x="82410" y="16700"/>
                      <a:pt x="81115" y="15469"/>
                      <a:pt x="79600" y="15469"/>
                    </a:cubicBezTo>
                    <a:cubicBezTo>
                      <a:pt x="78337" y="15564"/>
                      <a:pt x="76885" y="16479"/>
                      <a:pt x="76727" y="17805"/>
                    </a:cubicBezTo>
                    <a:cubicBezTo>
                      <a:pt x="76412" y="21120"/>
                      <a:pt x="76001" y="24561"/>
                      <a:pt x="75433" y="28065"/>
                    </a:cubicBezTo>
                    <a:cubicBezTo>
                      <a:pt x="73160" y="42271"/>
                      <a:pt x="69119" y="56351"/>
                      <a:pt x="65205" y="69957"/>
                    </a:cubicBezTo>
                    <a:lnTo>
                      <a:pt x="63563" y="75734"/>
                    </a:lnTo>
                    <a:cubicBezTo>
                      <a:pt x="60753" y="85489"/>
                      <a:pt x="57596" y="96886"/>
                      <a:pt x="55607" y="108566"/>
                    </a:cubicBezTo>
                    <a:cubicBezTo>
                      <a:pt x="52608" y="95749"/>
                      <a:pt x="50209" y="84984"/>
                      <a:pt x="48347" y="75703"/>
                    </a:cubicBezTo>
                    <a:lnTo>
                      <a:pt x="48347" y="75198"/>
                    </a:lnTo>
                    <a:cubicBezTo>
                      <a:pt x="42948" y="47638"/>
                      <a:pt x="40549" y="24624"/>
                      <a:pt x="40770" y="2778"/>
                    </a:cubicBezTo>
                    <a:cubicBezTo>
                      <a:pt x="40770" y="2084"/>
                      <a:pt x="40486" y="1420"/>
                      <a:pt x="39918" y="884"/>
                    </a:cubicBezTo>
                    <a:cubicBezTo>
                      <a:pt x="39318" y="347"/>
                      <a:pt x="38560" y="32"/>
                      <a:pt x="37739" y="32"/>
                    </a:cubicBezTo>
                    <a:lnTo>
                      <a:pt x="37140" y="32"/>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659"/>
        <p:cNvGrpSpPr/>
        <p:nvPr/>
      </p:nvGrpSpPr>
      <p:grpSpPr>
        <a:xfrm>
          <a:off x="0" y="0"/>
          <a:ext cx="0" cy="0"/>
          <a:chOff x="0" y="0"/>
          <a:chExt cx="0" cy="0"/>
        </a:xfrm>
      </p:grpSpPr>
      <p:sp>
        <p:nvSpPr>
          <p:cNvPr id="660" name="Google Shape;660;p17"/>
          <p:cNvSpPr txBox="1">
            <a:spLocks noGrp="1"/>
          </p:cNvSpPr>
          <p:nvPr>
            <p:ph type="title"/>
          </p:nvPr>
        </p:nvSpPr>
        <p:spPr>
          <a:xfrm>
            <a:off x="3557400" y="3282688"/>
            <a:ext cx="4360200" cy="531900"/>
          </a:xfrm>
          <a:prstGeom prst="rect">
            <a:avLst/>
          </a:prstGeom>
        </p:spPr>
        <p:txBody>
          <a:bodyPr spcFirstLastPara="1" wrap="square" lIns="91425" tIns="91425" rIns="91425" bIns="91425" anchor="t" anchorCtr="0">
            <a:noAutofit/>
          </a:bodyPr>
          <a:lstStyle>
            <a:lvl1pPr lvl="0" algn="r" rtl="0">
              <a:lnSpc>
                <a:spcPct val="115000"/>
              </a:lnSpc>
              <a:spcBef>
                <a:spcPts val="0"/>
              </a:spcBef>
              <a:spcAft>
                <a:spcPts val="0"/>
              </a:spcAft>
              <a:buSzPts val="3000"/>
              <a:buNone/>
              <a:defRPr sz="22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661" name="Google Shape;661;p17"/>
          <p:cNvSpPr txBox="1">
            <a:spLocks noGrp="1"/>
          </p:cNvSpPr>
          <p:nvPr>
            <p:ph type="subTitle" idx="1"/>
          </p:nvPr>
        </p:nvSpPr>
        <p:spPr>
          <a:xfrm>
            <a:off x="1226400" y="961800"/>
            <a:ext cx="6691200" cy="2320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200"/>
            </a:lvl1pPr>
            <a:lvl2pPr lvl="1" algn="ctr" rtl="0">
              <a:lnSpc>
                <a:spcPct val="100000"/>
              </a:lnSpc>
              <a:spcBef>
                <a:spcPts val="0"/>
              </a:spcBef>
              <a:spcAft>
                <a:spcPts val="0"/>
              </a:spcAft>
              <a:buSzPts val="3000"/>
              <a:buNone/>
              <a:defRPr sz="3000"/>
            </a:lvl2pPr>
            <a:lvl3pPr lvl="2" algn="ctr" rtl="0">
              <a:lnSpc>
                <a:spcPct val="100000"/>
              </a:lnSpc>
              <a:spcBef>
                <a:spcPts val="1600"/>
              </a:spcBef>
              <a:spcAft>
                <a:spcPts val="0"/>
              </a:spcAft>
              <a:buSzPts val="3000"/>
              <a:buNone/>
              <a:defRPr sz="3000"/>
            </a:lvl3pPr>
            <a:lvl4pPr lvl="3" algn="ctr" rtl="0">
              <a:lnSpc>
                <a:spcPct val="100000"/>
              </a:lnSpc>
              <a:spcBef>
                <a:spcPts val="1600"/>
              </a:spcBef>
              <a:spcAft>
                <a:spcPts val="0"/>
              </a:spcAft>
              <a:buSzPts val="3000"/>
              <a:buNone/>
              <a:defRPr sz="3000"/>
            </a:lvl4pPr>
            <a:lvl5pPr lvl="4" algn="ctr" rtl="0">
              <a:lnSpc>
                <a:spcPct val="100000"/>
              </a:lnSpc>
              <a:spcBef>
                <a:spcPts val="1600"/>
              </a:spcBef>
              <a:spcAft>
                <a:spcPts val="0"/>
              </a:spcAft>
              <a:buSzPts val="3000"/>
              <a:buNone/>
              <a:defRPr sz="3000"/>
            </a:lvl5pPr>
            <a:lvl6pPr lvl="5" algn="ctr" rtl="0">
              <a:lnSpc>
                <a:spcPct val="100000"/>
              </a:lnSpc>
              <a:spcBef>
                <a:spcPts val="1600"/>
              </a:spcBef>
              <a:spcAft>
                <a:spcPts val="0"/>
              </a:spcAft>
              <a:buSzPts val="3000"/>
              <a:buNone/>
              <a:defRPr sz="3000"/>
            </a:lvl6pPr>
            <a:lvl7pPr lvl="6" algn="ctr" rtl="0">
              <a:lnSpc>
                <a:spcPct val="100000"/>
              </a:lnSpc>
              <a:spcBef>
                <a:spcPts val="1600"/>
              </a:spcBef>
              <a:spcAft>
                <a:spcPts val="0"/>
              </a:spcAft>
              <a:buSzPts val="3000"/>
              <a:buNone/>
              <a:defRPr sz="3000"/>
            </a:lvl7pPr>
            <a:lvl8pPr lvl="7" algn="ctr" rtl="0">
              <a:lnSpc>
                <a:spcPct val="100000"/>
              </a:lnSpc>
              <a:spcBef>
                <a:spcPts val="1600"/>
              </a:spcBef>
              <a:spcAft>
                <a:spcPts val="0"/>
              </a:spcAft>
              <a:buSzPts val="3000"/>
              <a:buNone/>
              <a:defRPr sz="3000"/>
            </a:lvl8pPr>
            <a:lvl9pPr lvl="8" algn="ctr" rtl="0">
              <a:lnSpc>
                <a:spcPct val="100000"/>
              </a:lnSpc>
              <a:spcBef>
                <a:spcPts val="1600"/>
              </a:spcBef>
              <a:spcAft>
                <a:spcPts val="1600"/>
              </a:spcAft>
              <a:buSzPts val="3000"/>
              <a:buNone/>
              <a:defRPr sz="3000"/>
            </a:lvl9pPr>
          </a:lstStyle>
          <a:p>
            <a:endParaRPr/>
          </a:p>
        </p:txBody>
      </p:sp>
      <p:grpSp>
        <p:nvGrpSpPr>
          <p:cNvPr id="662" name="Google Shape;662;p17"/>
          <p:cNvGrpSpPr/>
          <p:nvPr/>
        </p:nvGrpSpPr>
        <p:grpSpPr>
          <a:xfrm>
            <a:off x="-615" y="6950"/>
            <a:ext cx="9145102" cy="5136084"/>
            <a:chOff x="-615" y="6950"/>
            <a:chExt cx="9145102" cy="5136084"/>
          </a:xfrm>
        </p:grpSpPr>
        <p:grpSp>
          <p:nvGrpSpPr>
            <p:cNvPr id="663" name="Google Shape;663;p17"/>
            <p:cNvGrpSpPr/>
            <p:nvPr/>
          </p:nvGrpSpPr>
          <p:grpSpPr>
            <a:xfrm>
              <a:off x="-615" y="6950"/>
              <a:ext cx="9144602" cy="3260268"/>
              <a:chOff x="-615" y="6950"/>
              <a:chExt cx="9144602" cy="3260268"/>
            </a:xfrm>
          </p:grpSpPr>
          <p:grpSp>
            <p:nvGrpSpPr>
              <p:cNvPr id="664" name="Google Shape;664;p17"/>
              <p:cNvGrpSpPr/>
              <p:nvPr/>
            </p:nvGrpSpPr>
            <p:grpSpPr>
              <a:xfrm>
                <a:off x="-615" y="6950"/>
                <a:ext cx="2645798" cy="2689313"/>
                <a:chOff x="-615" y="24922"/>
                <a:chExt cx="2645798" cy="2689313"/>
              </a:xfrm>
            </p:grpSpPr>
            <p:grpSp>
              <p:nvGrpSpPr>
                <p:cNvPr id="665" name="Google Shape;665;p17"/>
                <p:cNvGrpSpPr/>
                <p:nvPr/>
              </p:nvGrpSpPr>
              <p:grpSpPr>
                <a:xfrm>
                  <a:off x="-615" y="24922"/>
                  <a:ext cx="2645798" cy="2271768"/>
                  <a:chOff x="206110" y="24922"/>
                  <a:chExt cx="2645798" cy="2271768"/>
                </a:xfrm>
              </p:grpSpPr>
              <p:sp>
                <p:nvSpPr>
                  <p:cNvPr id="666" name="Google Shape;666;p17"/>
                  <p:cNvSpPr/>
                  <p:nvPr/>
                </p:nvSpPr>
                <p:spPr>
                  <a:xfrm>
                    <a:off x="763164" y="462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7" name="Google Shape;667;p17"/>
                  <p:cNvSpPr/>
                  <p:nvPr/>
                </p:nvSpPr>
                <p:spPr>
                  <a:xfrm>
                    <a:off x="374376" y="17951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8" name="Google Shape;668;p17"/>
                  <p:cNvSpPr/>
                  <p:nvPr/>
                </p:nvSpPr>
                <p:spPr>
                  <a:xfrm>
                    <a:off x="2777353" y="2046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9" name="Google Shape;669;p17"/>
                  <p:cNvSpPr/>
                  <p:nvPr/>
                </p:nvSpPr>
                <p:spPr>
                  <a:xfrm>
                    <a:off x="1250860" y="1253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0" name="Google Shape;670;p17"/>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1" name="Google Shape;671;p17"/>
                  <p:cNvSpPr/>
                  <p:nvPr/>
                </p:nvSpPr>
                <p:spPr>
                  <a:xfrm>
                    <a:off x="1994640" y="2545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2" name="Google Shape;672;p17"/>
                  <p:cNvSpPr/>
                  <p:nvPr/>
                </p:nvSpPr>
                <p:spPr>
                  <a:xfrm>
                    <a:off x="495029" y="3794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3" name="Google Shape;673;p17"/>
                  <p:cNvSpPr/>
                  <p:nvPr/>
                </p:nvSpPr>
                <p:spPr>
                  <a:xfrm>
                    <a:off x="2061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4" name="Google Shape;674;p17"/>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5" name="Google Shape;675;p17"/>
                  <p:cNvSpPr/>
                  <p:nvPr/>
                </p:nvSpPr>
                <p:spPr>
                  <a:xfrm>
                    <a:off x="1380522" y="3602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6" name="Google Shape;676;p17"/>
                  <p:cNvSpPr/>
                  <p:nvPr/>
                </p:nvSpPr>
                <p:spPr>
                  <a:xfrm>
                    <a:off x="342584" y="9541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7" name="Google Shape;677;p17"/>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8" name="Google Shape;678;p17"/>
                  <p:cNvSpPr/>
                  <p:nvPr/>
                </p:nvSpPr>
                <p:spPr>
                  <a:xfrm>
                    <a:off x="6407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9" name="Google Shape;679;p17"/>
                  <p:cNvSpPr/>
                  <p:nvPr/>
                </p:nvSpPr>
                <p:spPr>
                  <a:xfrm>
                    <a:off x="693071" y="22378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80" name="Google Shape;680;p17"/>
                <p:cNvSpPr/>
                <p:nvPr/>
              </p:nvSpPr>
              <p:spPr>
                <a:xfrm>
                  <a:off x="98284" y="2662268"/>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681" name="Google Shape;681;p17"/>
              <p:cNvGrpSpPr/>
              <p:nvPr/>
            </p:nvGrpSpPr>
            <p:grpSpPr>
              <a:xfrm>
                <a:off x="5666389" y="6950"/>
                <a:ext cx="3477599" cy="3260268"/>
                <a:chOff x="5666389" y="24935"/>
                <a:chExt cx="3477599" cy="3260268"/>
              </a:xfrm>
            </p:grpSpPr>
            <p:grpSp>
              <p:nvGrpSpPr>
                <p:cNvPr id="682" name="Google Shape;682;p17"/>
                <p:cNvGrpSpPr/>
                <p:nvPr/>
              </p:nvGrpSpPr>
              <p:grpSpPr>
                <a:xfrm flipH="1">
                  <a:off x="5666389" y="24935"/>
                  <a:ext cx="3477599" cy="2119368"/>
                  <a:chOff x="206714" y="24922"/>
                  <a:chExt cx="3477599" cy="2119368"/>
                </a:xfrm>
              </p:grpSpPr>
              <p:sp>
                <p:nvSpPr>
                  <p:cNvPr id="683" name="Google Shape;683;p17"/>
                  <p:cNvSpPr/>
                  <p:nvPr/>
                </p:nvSpPr>
                <p:spPr>
                  <a:xfrm>
                    <a:off x="1144164" y="3510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4" name="Google Shape;684;p17"/>
                  <p:cNvSpPr/>
                  <p:nvPr/>
                </p:nvSpPr>
                <p:spPr>
                  <a:xfrm>
                    <a:off x="374376" y="1490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5" name="Google Shape;685;p17"/>
                  <p:cNvSpPr/>
                  <p:nvPr/>
                </p:nvSpPr>
                <p:spPr>
                  <a:xfrm>
                    <a:off x="1786753" y="1284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6" name="Google Shape;686;p17"/>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7" name="Google Shape;687;p17"/>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8" name="Google Shape;688;p17"/>
                  <p:cNvSpPr/>
                  <p:nvPr/>
                </p:nvSpPr>
                <p:spPr>
                  <a:xfrm>
                    <a:off x="3638290" y="2038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9" name="Google Shape;689;p17"/>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0" name="Google Shape;690;p17"/>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1" name="Google Shape;691;p17"/>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2" name="Google Shape;692;p17"/>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3" name="Google Shape;693;p17"/>
                  <p:cNvSpPr/>
                  <p:nvPr/>
                </p:nvSpPr>
                <p:spPr>
                  <a:xfrm>
                    <a:off x="7997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4" name="Google Shape;694;p17"/>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5" name="Google Shape;695;p17"/>
                  <p:cNvSpPr/>
                  <p:nvPr/>
                </p:nvSpPr>
                <p:spPr>
                  <a:xfrm>
                    <a:off x="7169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6" name="Google Shape;696;p17"/>
                  <p:cNvSpPr/>
                  <p:nvPr/>
                </p:nvSpPr>
                <p:spPr>
                  <a:xfrm>
                    <a:off x="616871" y="20854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97" name="Google Shape;697;p17"/>
                <p:cNvSpPr/>
                <p:nvPr/>
              </p:nvSpPr>
              <p:spPr>
                <a:xfrm>
                  <a:off x="8587001" y="266664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8" name="Google Shape;698;p17"/>
                <p:cNvSpPr/>
                <p:nvPr/>
              </p:nvSpPr>
              <p:spPr>
                <a:xfrm>
                  <a:off x="9043880" y="2296696"/>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9" name="Google Shape;699;p17"/>
                <p:cNvSpPr/>
                <p:nvPr/>
              </p:nvSpPr>
              <p:spPr>
                <a:xfrm>
                  <a:off x="8744396" y="3226375"/>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700" name="Google Shape;700;p17"/>
            <p:cNvGrpSpPr/>
            <p:nvPr/>
          </p:nvGrpSpPr>
          <p:grpSpPr>
            <a:xfrm>
              <a:off x="0" y="4517979"/>
              <a:ext cx="9144488" cy="625056"/>
              <a:chOff x="0" y="4517979"/>
              <a:chExt cx="9144488" cy="625056"/>
            </a:xfrm>
          </p:grpSpPr>
          <p:sp>
            <p:nvSpPr>
              <p:cNvPr id="701" name="Google Shape;701;p17"/>
              <p:cNvSpPr/>
              <p:nvPr/>
            </p:nvSpPr>
            <p:spPr>
              <a:xfrm>
                <a:off x="60" y="4517979"/>
                <a:ext cx="9143877" cy="416645"/>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2" name="Google Shape;702;p17"/>
              <p:cNvSpPr/>
              <p:nvPr/>
            </p:nvSpPr>
            <p:spPr>
              <a:xfrm>
                <a:off x="0" y="4842094"/>
                <a:ext cx="9144000" cy="300940"/>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3" name="Google Shape;703;p17"/>
              <p:cNvSpPr/>
              <p:nvPr/>
            </p:nvSpPr>
            <p:spPr>
              <a:xfrm>
                <a:off x="366" y="4703230"/>
                <a:ext cx="9144122" cy="238890"/>
              </a:xfrm>
              <a:custGeom>
                <a:avLst/>
                <a:gdLst/>
                <a:ahLst/>
                <a:cxnLst/>
                <a:rect l="l" t="t" r="r" b="b"/>
                <a:pathLst>
                  <a:path w="7143845" h="845629" extrusionOk="0">
                    <a:moveTo>
                      <a:pt x="7106603" y="95"/>
                    </a:moveTo>
                    <a:cubicBezTo>
                      <a:pt x="7099173" y="95"/>
                      <a:pt x="7091744" y="0"/>
                      <a:pt x="7084314" y="0"/>
                    </a:cubicBezTo>
                    <a:cubicBezTo>
                      <a:pt x="7048595" y="0"/>
                      <a:pt x="7010591" y="952"/>
                      <a:pt x="6987826" y="1619"/>
                    </a:cubicBezTo>
                    <a:lnTo>
                      <a:pt x="6983730" y="1619"/>
                    </a:lnTo>
                    <a:cubicBezTo>
                      <a:pt x="6983730" y="1619"/>
                      <a:pt x="6979825" y="1715"/>
                      <a:pt x="6979825" y="1715"/>
                    </a:cubicBezTo>
                    <a:lnTo>
                      <a:pt x="6951822" y="2381"/>
                    </a:lnTo>
                    <a:cubicBezTo>
                      <a:pt x="6922580" y="3048"/>
                      <a:pt x="6893243" y="3524"/>
                      <a:pt x="6863906" y="3905"/>
                    </a:cubicBezTo>
                    <a:lnTo>
                      <a:pt x="6852952" y="4096"/>
                    </a:lnTo>
                    <a:cubicBezTo>
                      <a:pt x="6828187" y="4381"/>
                      <a:pt x="6803993" y="4763"/>
                      <a:pt x="6779705" y="5239"/>
                    </a:cubicBezTo>
                    <a:cubicBezTo>
                      <a:pt x="6718840" y="6477"/>
                      <a:pt x="6651403" y="8191"/>
                      <a:pt x="6573679" y="10477"/>
                    </a:cubicBezTo>
                    <a:cubicBezTo>
                      <a:pt x="6296978" y="18859"/>
                      <a:pt x="6039707" y="32956"/>
                      <a:pt x="5791010" y="46482"/>
                    </a:cubicBezTo>
                    <a:lnTo>
                      <a:pt x="5788533" y="46482"/>
                    </a:lnTo>
                    <a:cubicBezTo>
                      <a:pt x="5788533" y="46482"/>
                      <a:pt x="5786343" y="46672"/>
                      <a:pt x="5786343" y="46672"/>
                    </a:cubicBezTo>
                    <a:lnTo>
                      <a:pt x="5784818" y="46672"/>
                    </a:lnTo>
                    <a:cubicBezTo>
                      <a:pt x="5784818" y="46672"/>
                      <a:pt x="5783675" y="46863"/>
                      <a:pt x="5783675" y="46863"/>
                    </a:cubicBezTo>
                    <a:lnTo>
                      <a:pt x="5782532" y="46863"/>
                    </a:lnTo>
                    <a:cubicBezTo>
                      <a:pt x="5782532" y="46863"/>
                      <a:pt x="5774055" y="47434"/>
                      <a:pt x="5774055" y="47434"/>
                    </a:cubicBezTo>
                    <a:lnTo>
                      <a:pt x="5768626" y="47720"/>
                    </a:lnTo>
                    <a:lnTo>
                      <a:pt x="5766626" y="47720"/>
                    </a:lnTo>
                    <a:cubicBezTo>
                      <a:pt x="5766626" y="47720"/>
                      <a:pt x="5758720" y="48196"/>
                      <a:pt x="5758720" y="48196"/>
                    </a:cubicBezTo>
                    <a:lnTo>
                      <a:pt x="5756625" y="48196"/>
                    </a:lnTo>
                    <a:cubicBezTo>
                      <a:pt x="5756625" y="48196"/>
                      <a:pt x="5751672" y="48577"/>
                      <a:pt x="5751672" y="48577"/>
                    </a:cubicBezTo>
                    <a:cubicBezTo>
                      <a:pt x="5559457" y="58960"/>
                      <a:pt x="5269040" y="74676"/>
                      <a:pt x="4998339" y="85534"/>
                    </a:cubicBezTo>
                    <a:cubicBezTo>
                      <a:pt x="4870514" y="90678"/>
                      <a:pt x="4738402" y="94869"/>
                      <a:pt x="4605623" y="97822"/>
                    </a:cubicBezTo>
                    <a:cubicBezTo>
                      <a:pt x="4483704" y="100489"/>
                      <a:pt x="4355878" y="101917"/>
                      <a:pt x="4225766" y="101917"/>
                    </a:cubicBezTo>
                    <a:lnTo>
                      <a:pt x="4209860" y="101917"/>
                    </a:lnTo>
                    <a:cubicBezTo>
                      <a:pt x="3951161" y="101822"/>
                      <a:pt x="3684080" y="99631"/>
                      <a:pt x="3416046" y="95631"/>
                    </a:cubicBezTo>
                    <a:cubicBezTo>
                      <a:pt x="3144774" y="91440"/>
                      <a:pt x="2877598" y="84963"/>
                      <a:pt x="2621852" y="76390"/>
                    </a:cubicBezTo>
                    <a:cubicBezTo>
                      <a:pt x="2503361" y="72485"/>
                      <a:pt x="2369915" y="67437"/>
                      <a:pt x="2225326" y="61246"/>
                    </a:cubicBezTo>
                    <a:cubicBezTo>
                      <a:pt x="2136553" y="57436"/>
                      <a:pt x="2044541" y="53054"/>
                      <a:pt x="1966246" y="49149"/>
                    </a:cubicBezTo>
                    <a:lnTo>
                      <a:pt x="1945386" y="48101"/>
                    </a:lnTo>
                    <a:lnTo>
                      <a:pt x="1944434" y="48101"/>
                    </a:lnTo>
                    <a:cubicBezTo>
                      <a:pt x="1944434" y="48101"/>
                      <a:pt x="1942719" y="48006"/>
                      <a:pt x="1942719" y="48006"/>
                    </a:cubicBezTo>
                    <a:lnTo>
                      <a:pt x="1938814" y="47815"/>
                    </a:lnTo>
                    <a:lnTo>
                      <a:pt x="1926908" y="47244"/>
                    </a:lnTo>
                    <a:lnTo>
                      <a:pt x="1843564" y="43243"/>
                    </a:lnTo>
                    <a:cubicBezTo>
                      <a:pt x="1731931" y="37909"/>
                      <a:pt x="1638776" y="33623"/>
                      <a:pt x="1558481" y="30194"/>
                    </a:cubicBezTo>
                    <a:lnTo>
                      <a:pt x="1557052" y="30480"/>
                    </a:lnTo>
                    <a:cubicBezTo>
                      <a:pt x="1322451" y="20860"/>
                      <a:pt x="1128903" y="16288"/>
                      <a:pt x="947738" y="16288"/>
                    </a:cubicBezTo>
                    <a:cubicBezTo>
                      <a:pt x="728377" y="16288"/>
                      <a:pt x="530447" y="23050"/>
                      <a:pt x="342614" y="37052"/>
                    </a:cubicBezTo>
                    <a:cubicBezTo>
                      <a:pt x="227743" y="45625"/>
                      <a:pt x="112871" y="57626"/>
                      <a:pt x="0" y="73057"/>
                    </a:cubicBezTo>
                    <a:lnTo>
                      <a:pt x="0" y="520446"/>
                    </a:lnTo>
                    <a:cubicBezTo>
                      <a:pt x="81248" y="511207"/>
                      <a:pt x="163735" y="505015"/>
                      <a:pt x="246698" y="502348"/>
                    </a:cubicBezTo>
                    <a:cubicBezTo>
                      <a:pt x="296609" y="500920"/>
                      <a:pt x="340995" y="500253"/>
                      <a:pt x="378809" y="500253"/>
                    </a:cubicBezTo>
                    <a:cubicBezTo>
                      <a:pt x="476536" y="500253"/>
                      <a:pt x="579406" y="503777"/>
                      <a:pt x="684562" y="510635"/>
                    </a:cubicBezTo>
                    <a:cubicBezTo>
                      <a:pt x="937165" y="527114"/>
                      <a:pt x="1190149" y="559308"/>
                      <a:pt x="1434751" y="590455"/>
                    </a:cubicBezTo>
                    <a:lnTo>
                      <a:pt x="1435799" y="590455"/>
                    </a:lnTo>
                    <a:cubicBezTo>
                      <a:pt x="1435799" y="590455"/>
                      <a:pt x="1439132" y="591026"/>
                      <a:pt x="1439132" y="591026"/>
                    </a:cubicBezTo>
                    <a:lnTo>
                      <a:pt x="1441895" y="591407"/>
                    </a:lnTo>
                    <a:lnTo>
                      <a:pt x="1443609" y="591598"/>
                    </a:lnTo>
                    <a:lnTo>
                      <a:pt x="1445228" y="591788"/>
                    </a:lnTo>
                    <a:cubicBezTo>
                      <a:pt x="1481233" y="596360"/>
                      <a:pt x="1517237" y="600932"/>
                      <a:pt x="1553147" y="605409"/>
                    </a:cubicBezTo>
                    <a:cubicBezTo>
                      <a:pt x="2017776" y="663797"/>
                      <a:pt x="2557367" y="730472"/>
                      <a:pt x="3081528" y="781526"/>
                    </a:cubicBezTo>
                    <a:cubicBezTo>
                      <a:pt x="3211163" y="794195"/>
                      <a:pt x="3337941" y="806291"/>
                      <a:pt x="3464528" y="816388"/>
                    </a:cubicBezTo>
                    <a:cubicBezTo>
                      <a:pt x="3593497" y="826865"/>
                      <a:pt x="3721322" y="834199"/>
                      <a:pt x="3844481" y="838105"/>
                    </a:cubicBezTo>
                    <a:cubicBezTo>
                      <a:pt x="3950113" y="841820"/>
                      <a:pt x="4066223" y="843724"/>
                      <a:pt x="4189667" y="843724"/>
                    </a:cubicBezTo>
                    <a:cubicBezTo>
                      <a:pt x="4313111" y="843724"/>
                      <a:pt x="4449604" y="841629"/>
                      <a:pt x="4594003" y="837248"/>
                    </a:cubicBezTo>
                    <a:cubicBezTo>
                      <a:pt x="4705826" y="834009"/>
                      <a:pt x="4828699" y="829151"/>
                      <a:pt x="4969574" y="822484"/>
                    </a:cubicBezTo>
                    <a:cubicBezTo>
                      <a:pt x="5057490" y="818388"/>
                      <a:pt x="5145500" y="813816"/>
                      <a:pt x="5233511" y="809339"/>
                    </a:cubicBezTo>
                    <a:lnTo>
                      <a:pt x="5234845" y="809339"/>
                    </a:lnTo>
                    <a:cubicBezTo>
                      <a:pt x="5234845" y="809339"/>
                      <a:pt x="5349050" y="803434"/>
                      <a:pt x="5349050" y="803434"/>
                    </a:cubicBezTo>
                    <a:cubicBezTo>
                      <a:pt x="5588604" y="791337"/>
                      <a:pt x="5808726" y="785432"/>
                      <a:pt x="6021991" y="785432"/>
                    </a:cubicBezTo>
                    <a:cubicBezTo>
                      <a:pt x="6046470" y="785432"/>
                      <a:pt x="6071044" y="785432"/>
                      <a:pt x="6095524" y="785717"/>
                    </a:cubicBezTo>
                    <a:cubicBezTo>
                      <a:pt x="6365082" y="787622"/>
                      <a:pt x="6609969" y="797624"/>
                      <a:pt x="6844379" y="816483"/>
                    </a:cubicBezTo>
                    <a:cubicBezTo>
                      <a:pt x="6945725" y="824674"/>
                      <a:pt x="7045547" y="834485"/>
                      <a:pt x="7143845" y="845629"/>
                    </a:cubicBezTo>
                    <a:lnTo>
                      <a:pt x="7143845" y="762"/>
                    </a:lnTo>
                    <a:cubicBezTo>
                      <a:pt x="7131082" y="381"/>
                      <a:pt x="7118700" y="190"/>
                      <a:pt x="7106984" y="9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704"/>
        <p:cNvGrpSpPr/>
        <p:nvPr/>
      </p:nvGrpSpPr>
      <p:grpSpPr>
        <a:xfrm>
          <a:off x="0" y="0"/>
          <a:ext cx="0" cy="0"/>
          <a:chOff x="0" y="0"/>
          <a:chExt cx="0" cy="0"/>
        </a:xfrm>
      </p:grpSpPr>
      <p:sp>
        <p:nvSpPr>
          <p:cNvPr id="705" name="Google Shape;705;p18"/>
          <p:cNvSpPr txBox="1">
            <a:spLocks noGrp="1"/>
          </p:cNvSpPr>
          <p:nvPr>
            <p:ph type="title"/>
          </p:nvPr>
        </p:nvSpPr>
        <p:spPr>
          <a:xfrm>
            <a:off x="713225" y="1214225"/>
            <a:ext cx="3894000" cy="18102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06" name="Google Shape;706;p18"/>
          <p:cNvSpPr txBox="1">
            <a:spLocks noGrp="1"/>
          </p:cNvSpPr>
          <p:nvPr>
            <p:ph type="subTitle" idx="1"/>
          </p:nvPr>
        </p:nvSpPr>
        <p:spPr>
          <a:xfrm>
            <a:off x="713225" y="3024475"/>
            <a:ext cx="3894000" cy="9048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707" name="Google Shape;707;p18"/>
          <p:cNvSpPr>
            <a:spLocks noGrp="1"/>
          </p:cNvSpPr>
          <p:nvPr>
            <p:ph type="pic" idx="2"/>
          </p:nvPr>
        </p:nvSpPr>
        <p:spPr>
          <a:xfrm>
            <a:off x="4952675" y="0"/>
            <a:ext cx="4191300" cy="5143500"/>
          </a:xfrm>
          <a:prstGeom prst="rect">
            <a:avLst/>
          </a:prstGeom>
          <a:noFill/>
          <a:ln>
            <a:noFill/>
          </a:ln>
        </p:spPr>
      </p:sp>
      <p:grpSp>
        <p:nvGrpSpPr>
          <p:cNvPr id="708" name="Google Shape;708;p18"/>
          <p:cNvGrpSpPr/>
          <p:nvPr/>
        </p:nvGrpSpPr>
        <p:grpSpPr>
          <a:xfrm>
            <a:off x="54314" y="24922"/>
            <a:ext cx="3178595" cy="1163259"/>
            <a:chOff x="54314" y="24922"/>
            <a:chExt cx="3178595" cy="1163259"/>
          </a:xfrm>
        </p:grpSpPr>
        <p:sp>
          <p:nvSpPr>
            <p:cNvPr id="709" name="Google Shape;709;p18"/>
            <p:cNvSpPr/>
            <p:nvPr/>
          </p:nvSpPr>
          <p:spPr>
            <a:xfrm>
              <a:off x="1067964" y="5796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0" name="Google Shape;710;p18"/>
            <p:cNvSpPr/>
            <p:nvPr/>
          </p:nvSpPr>
          <p:spPr>
            <a:xfrm>
              <a:off x="2431776" y="347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1" name="Google Shape;711;p18"/>
            <p:cNvSpPr/>
            <p:nvPr/>
          </p:nvSpPr>
          <p:spPr>
            <a:xfrm>
              <a:off x="3158353" y="2808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2" name="Google Shape;712;p18"/>
            <p:cNvSpPr/>
            <p:nvPr/>
          </p:nvSpPr>
          <p:spPr>
            <a:xfrm>
              <a:off x="1250860" y="2015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3" name="Google Shape;713;p18"/>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4" name="Google Shape;714;p18"/>
            <p:cNvSpPr/>
            <p:nvPr/>
          </p:nvSpPr>
          <p:spPr>
            <a:xfrm>
              <a:off x="1994640" y="1021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5" name="Google Shape;715;p18"/>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6" name="Google Shape;716;p18"/>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7" name="Google Shape;717;p18"/>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8" name="Google Shape;718;p18"/>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9" name="Google Shape;719;p18"/>
            <p:cNvSpPr/>
            <p:nvPr/>
          </p:nvSpPr>
          <p:spPr>
            <a:xfrm>
              <a:off x="113984" y="9541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0" name="Google Shape;720;p18"/>
            <p:cNvSpPr/>
            <p:nvPr/>
          </p:nvSpPr>
          <p:spPr>
            <a:xfrm>
              <a:off x="54314" y="5239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1" name="Google Shape;721;p18"/>
            <p:cNvSpPr/>
            <p:nvPr/>
          </p:nvSpPr>
          <p:spPr>
            <a:xfrm>
              <a:off x="335905" y="11521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2" name="Google Shape;722;p18"/>
            <p:cNvSpPr/>
            <p:nvPr/>
          </p:nvSpPr>
          <p:spPr>
            <a:xfrm>
              <a:off x="464471" y="7900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1">
  <p:cSld name="CUSTOM_4">
    <p:spTree>
      <p:nvGrpSpPr>
        <p:cNvPr id="1" name="Shape 723"/>
        <p:cNvGrpSpPr/>
        <p:nvPr/>
      </p:nvGrpSpPr>
      <p:grpSpPr>
        <a:xfrm>
          <a:off x="0" y="0"/>
          <a:ext cx="0" cy="0"/>
          <a:chOff x="0" y="0"/>
          <a:chExt cx="0" cy="0"/>
        </a:xfrm>
      </p:grpSpPr>
      <p:sp>
        <p:nvSpPr>
          <p:cNvPr id="724" name="Google Shape;724;p19"/>
          <p:cNvSpPr txBox="1">
            <a:spLocks noGrp="1"/>
          </p:cNvSpPr>
          <p:nvPr>
            <p:ph type="title"/>
          </p:nvPr>
        </p:nvSpPr>
        <p:spPr>
          <a:xfrm>
            <a:off x="1027300" y="1230875"/>
            <a:ext cx="3233100" cy="12933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25" name="Google Shape;725;p19"/>
          <p:cNvSpPr txBox="1">
            <a:spLocks noGrp="1"/>
          </p:cNvSpPr>
          <p:nvPr>
            <p:ph type="subTitle" idx="1"/>
          </p:nvPr>
        </p:nvSpPr>
        <p:spPr>
          <a:xfrm>
            <a:off x="1027293" y="2447925"/>
            <a:ext cx="3233100" cy="10866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726" name="Google Shape;726;p19"/>
          <p:cNvGrpSpPr/>
          <p:nvPr/>
        </p:nvGrpSpPr>
        <p:grpSpPr>
          <a:xfrm>
            <a:off x="-12" y="24922"/>
            <a:ext cx="9181550" cy="5117976"/>
            <a:chOff x="-12" y="24922"/>
            <a:chExt cx="9181550" cy="5117976"/>
          </a:xfrm>
        </p:grpSpPr>
        <p:grpSp>
          <p:nvGrpSpPr>
            <p:cNvPr id="727" name="Google Shape;727;p19"/>
            <p:cNvGrpSpPr/>
            <p:nvPr/>
          </p:nvGrpSpPr>
          <p:grpSpPr>
            <a:xfrm>
              <a:off x="0" y="24922"/>
              <a:ext cx="9181538" cy="5117976"/>
              <a:chOff x="0" y="24922"/>
              <a:chExt cx="9181538" cy="5117976"/>
            </a:xfrm>
          </p:grpSpPr>
          <p:grpSp>
            <p:nvGrpSpPr>
              <p:cNvPr id="728" name="Google Shape;728;p19"/>
              <p:cNvGrpSpPr/>
              <p:nvPr/>
            </p:nvGrpSpPr>
            <p:grpSpPr>
              <a:xfrm>
                <a:off x="0" y="3720072"/>
                <a:ext cx="9144488" cy="1422826"/>
                <a:chOff x="0" y="3720072"/>
                <a:chExt cx="9144488" cy="1422826"/>
              </a:xfrm>
            </p:grpSpPr>
            <p:sp>
              <p:nvSpPr>
                <p:cNvPr id="729" name="Google Shape;729;p19"/>
                <p:cNvSpPr/>
                <p:nvPr/>
              </p:nvSpPr>
              <p:spPr>
                <a:xfrm>
                  <a:off x="123" y="3720072"/>
                  <a:ext cx="9143877" cy="962340"/>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0" name="Google Shape;730;p19"/>
                <p:cNvSpPr/>
                <p:nvPr/>
              </p:nvSpPr>
              <p:spPr>
                <a:xfrm>
                  <a:off x="0" y="4447806"/>
                  <a:ext cx="9144000" cy="695092"/>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31" name="Google Shape;731;p19"/>
                <p:cNvSpPr/>
                <p:nvPr/>
              </p:nvSpPr>
              <p:spPr>
                <a:xfrm>
                  <a:off x="366" y="4127390"/>
                  <a:ext cx="9144122" cy="551773"/>
                </a:xfrm>
                <a:custGeom>
                  <a:avLst/>
                  <a:gdLst/>
                  <a:ahLst/>
                  <a:cxnLst/>
                  <a:rect l="l" t="t" r="r" b="b"/>
                  <a:pathLst>
                    <a:path w="7143845" h="845629" extrusionOk="0">
                      <a:moveTo>
                        <a:pt x="7106603" y="95"/>
                      </a:moveTo>
                      <a:cubicBezTo>
                        <a:pt x="7099173" y="95"/>
                        <a:pt x="7091744" y="0"/>
                        <a:pt x="7084314" y="0"/>
                      </a:cubicBezTo>
                      <a:cubicBezTo>
                        <a:pt x="7048595" y="0"/>
                        <a:pt x="7010591" y="952"/>
                        <a:pt x="6987826" y="1619"/>
                      </a:cubicBezTo>
                      <a:lnTo>
                        <a:pt x="6983730" y="1619"/>
                      </a:lnTo>
                      <a:cubicBezTo>
                        <a:pt x="6983730" y="1619"/>
                        <a:pt x="6979825" y="1715"/>
                        <a:pt x="6979825" y="1715"/>
                      </a:cubicBezTo>
                      <a:lnTo>
                        <a:pt x="6951822" y="2381"/>
                      </a:lnTo>
                      <a:cubicBezTo>
                        <a:pt x="6922580" y="3048"/>
                        <a:pt x="6893243" y="3524"/>
                        <a:pt x="6863906" y="3905"/>
                      </a:cubicBezTo>
                      <a:lnTo>
                        <a:pt x="6852952" y="4096"/>
                      </a:lnTo>
                      <a:cubicBezTo>
                        <a:pt x="6828187" y="4381"/>
                        <a:pt x="6803993" y="4763"/>
                        <a:pt x="6779705" y="5239"/>
                      </a:cubicBezTo>
                      <a:cubicBezTo>
                        <a:pt x="6718840" y="6477"/>
                        <a:pt x="6651403" y="8191"/>
                        <a:pt x="6573679" y="10477"/>
                      </a:cubicBezTo>
                      <a:cubicBezTo>
                        <a:pt x="6296978" y="18859"/>
                        <a:pt x="6039707" y="32956"/>
                        <a:pt x="5791010" y="46482"/>
                      </a:cubicBezTo>
                      <a:lnTo>
                        <a:pt x="5788533" y="46482"/>
                      </a:lnTo>
                      <a:cubicBezTo>
                        <a:pt x="5788533" y="46482"/>
                        <a:pt x="5786343" y="46672"/>
                        <a:pt x="5786343" y="46672"/>
                      </a:cubicBezTo>
                      <a:lnTo>
                        <a:pt x="5784818" y="46672"/>
                      </a:lnTo>
                      <a:cubicBezTo>
                        <a:pt x="5784818" y="46672"/>
                        <a:pt x="5783675" y="46863"/>
                        <a:pt x="5783675" y="46863"/>
                      </a:cubicBezTo>
                      <a:lnTo>
                        <a:pt x="5782532" y="46863"/>
                      </a:lnTo>
                      <a:cubicBezTo>
                        <a:pt x="5782532" y="46863"/>
                        <a:pt x="5774055" y="47434"/>
                        <a:pt x="5774055" y="47434"/>
                      </a:cubicBezTo>
                      <a:lnTo>
                        <a:pt x="5768626" y="47720"/>
                      </a:lnTo>
                      <a:lnTo>
                        <a:pt x="5766626" y="47720"/>
                      </a:lnTo>
                      <a:cubicBezTo>
                        <a:pt x="5766626" y="47720"/>
                        <a:pt x="5758720" y="48196"/>
                        <a:pt x="5758720" y="48196"/>
                      </a:cubicBezTo>
                      <a:lnTo>
                        <a:pt x="5756625" y="48196"/>
                      </a:lnTo>
                      <a:cubicBezTo>
                        <a:pt x="5756625" y="48196"/>
                        <a:pt x="5751672" y="48577"/>
                        <a:pt x="5751672" y="48577"/>
                      </a:cubicBezTo>
                      <a:cubicBezTo>
                        <a:pt x="5559457" y="58960"/>
                        <a:pt x="5269040" y="74676"/>
                        <a:pt x="4998339" y="85534"/>
                      </a:cubicBezTo>
                      <a:cubicBezTo>
                        <a:pt x="4870514" y="90678"/>
                        <a:pt x="4738402" y="94869"/>
                        <a:pt x="4605623" y="97822"/>
                      </a:cubicBezTo>
                      <a:cubicBezTo>
                        <a:pt x="4483704" y="100489"/>
                        <a:pt x="4355878" y="101917"/>
                        <a:pt x="4225766" y="101917"/>
                      </a:cubicBezTo>
                      <a:lnTo>
                        <a:pt x="4209860" y="101917"/>
                      </a:lnTo>
                      <a:cubicBezTo>
                        <a:pt x="3951161" y="101822"/>
                        <a:pt x="3684080" y="99631"/>
                        <a:pt x="3416046" y="95631"/>
                      </a:cubicBezTo>
                      <a:cubicBezTo>
                        <a:pt x="3144774" y="91440"/>
                        <a:pt x="2877598" y="84963"/>
                        <a:pt x="2621852" y="76390"/>
                      </a:cubicBezTo>
                      <a:cubicBezTo>
                        <a:pt x="2503361" y="72485"/>
                        <a:pt x="2369915" y="67437"/>
                        <a:pt x="2225326" y="61246"/>
                      </a:cubicBezTo>
                      <a:cubicBezTo>
                        <a:pt x="2136553" y="57436"/>
                        <a:pt x="2044541" y="53054"/>
                        <a:pt x="1966246" y="49149"/>
                      </a:cubicBezTo>
                      <a:lnTo>
                        <a:pt x="1945386" y="48101"/>
                      </a:lnTo>
                      <a:lnTo>
                        <a:pt x="1944434" y="48101"/>
                      </a:lnTo>
                      <a:cubicBezTo>
                        <a:pt x="1944434" y="48101"/>
                        <a:pt x="1942719" y="48006"/>
                        <a:pt x="1942719" y="48006"/>
                      </a:cubicBezTo>
                      <a:lnTo>
                        <a:pt x="1938814" y="47815"/>
                      </a:lnTo>
                      <a:lnTo>
                        <a:pt x="1926908" y="47244"/>
                      </a:lnTo>
                      <a:lnTo>
                        <a:pt x="1843564" y="43243"/>
                      </a:lnTo>
                      <a:cubicBezTo>
                        <a:pt x="1731931" y="37909"/>
                        <a:pt x="1638776" y="33623"/>
                        <a:pt x="1558481" y="30194"/>
                      </a:cubicBezTo>
                      <a:lnTo>
                        <a:pt x="1557052" y="30480"/>
                      </a:lnTo>
                      <a:cubicBezTo>
                        <a:pt x="1322451" y="20860"/>
                        <a:pt x="1128903" y="16288"/>
                        <a:pt x="947738" y="16288"/>
                      </a:cubicBezTo>
                      <a:cubicBezTo>
                        <a:pt x="728377" y="16288"/>
                        <a:pt x="530447" y="23050"/>
                        <a:pt x="342614" y="37052"/>
                      </a:cubicBezTo>
                      <a:cubicBezTo>
                        <a:pt x="227743" y="45625"/>
                        <a:pt x="112871" y="57626"/>
                        <a:pt x="0" y="73057"/>
                      </a:cubicBezTo>
                      <a:lnTo>
                        <a:pt x="0" y="520446"/>
                      </a:lnTo>
                      <a:cubicBezTo>
                        <a:pt x="81248" y="511207"/>
                        <a:pt x="163735" y="505015"/>
                        <a:pt x="246698" y="502348"/>
                      </a:cubicBezTo>
                      <a:cubicBezTo>
                        <a:pt x="296609" y="500920"/>
                        <a:pt x="340995" y="500253"/>
                        <a:pt x="378809" y="500253"/>
                      </a:cubicBezTo>
                      <a:cubicBezTo>
                        <a:pt x="476536" y="500253"/>
                        <a:pt x="579406" y="503777"/>
                        <a:pt x="684562" y="510635"/>
                      </a:cubicBezTo>
                      <a:cubicBezTo>
                        <a:pt x="937165" y="527114"/>
                        <a:pt x="1190149" y="559308"/>
                        <a:pt x="1434751" y="590455"/>
                      </a:cubicBezTo>
                      <a:lnTo>
                        <a:pt x="1435799" y="590455"/>
                      </a:lnTo>
                      <a:cubicBezTo>
                        <a:pt x="1435799" y="590455"/>
                        <a:pt x="1439132" y="591026"/>
                        <a:pt x="1439132" y="591026"/>
                      </a:cubicBezTo>
                      <a:lnTo>
                        <a:pt x="1441895" y="591407"/>
                      </a:lnTo>
                      <a:lnTo>
                        <a:pt x="1443609" y="591598"/>
                      </a:lnTo>
                      <a:lnTo>
                        <a:pt x="1445228" y="591788"/>
                      </a:lnTo>
                      <a:cubicBezTo>
                        <a:pt x="1481233" y="596360"/>
                        <a:pt x="1517237" y="600932"/>
                        <a:pt x="1553147" y="605409"/>
                      </a:cubicBezTo>
                      <a:cubicBezTo>
                        <a:pt x="2017776" y="663797"/>
                        <a:pt x="2557367" y="730472"/>
                        <a:pt x="3081528" y="781526"/>
                      </a:cubicBezTo>
                      <a:cubicBezTo>
                        <a:pt x="3211163" y="794195"/>
                        <a:pt x="3337941" y="806291"/>
                        <a:pt x="3464528" y="816388"/>
                      </a:cubicBezTo>
                      <a:cubicBezTo>
                        <a:pt x="3593497" y="826865"/>
                        <a:pt x="3721322" y="834199"/>
                        <a:pt x="3844481" y="838105"/>
                      </a:cubicBezTo>
                      <a:cubicBezTo>
                        <a:pt x="3950113" y="841820"/>
                        <a:pt x="4066223" y="843724"/>
                        <a:pt x="4189667" y="843724"/>
                      </a:cubicBezTo>
                      <a:cubicBezTo>
                        <a:pt x="4313111" y="843724"/>
                        <a:pt x="4449604" y="841629"/>
                        <a:pt x="4594003" y="837248"/>
                      </a:cubicBezTo>
                      <a:cubicBezTo>
                        <a:pt x="4705826" y="834009"/>
                        <a:pt x="4828699" y="829151"/>
                        <a:pt x="4969574" y="822484"/>
                      </a:cubicBezTo>
                      <a:cubicBezTo>
                        <a:pt x="5057490" y="818388"/>
                        <a:pt x="5145500" y="813816"/>
                        <a:pt x="5233511" y="809339"/>
                      </a:cubicBezTo>
                      <a:lnTo>
                        <a:pt x="5234845" y="809339"/>
                      </a:lnTo>
                      <a:cubicBezTo>
                        <a:pt x="5234845" y="809339"/>
                        <a:pt x="5349050" y="803434"/>
                        <a:pt x="5349050" y="803434"/>
                      </a:cubicBezTo>
                      <a:cubicBezTo>
                        <a:pt x="5588604" y="791337"/>
                        <a:pt x="5808726" y="785432"/>
                        <a:pt x="6021991" y="785432"/>
                      </a:cubicBezTo>
                      <a:cubicBezTo>
                        <a:pt x="6046470" y="785432"/>
                        <a:pt x="6071044" y="785432"/>
                        <a:pt x="6095524" y="785717"/>
                      </a:cubicBezTo>
                      <a:cubicBezTo>
                        <a:pt x="6365082" y="787622"/>
                        <a:pt x="6609969" y="797624"/>
                        <a:pt x="6844379" y="816483"/>
                      </a:cubicBezTo>
                      <a:cubicBezTo>
                        <a:pt x="6945725" y="824674"/>
                        <a:pt x="7045547" y="834485"/>
                        <a:pt x="7143845" y="845629"/>
                      </a:cubicBezTo>
                      <a:lnTo>
                        <a:pt x="7143845" y="762"/>
                      </a:lnTo>
                      <a:cubicBezTo>
                        <a:pt x="7131082" y="381"/>
                        <a:pt x="7118700" y="190"/>
                        <a:pt x="7106984" y="9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732" name="Google Shape;732;p19"/>
              <p:cNvGrpSpPr/>
              <p:nvPr/>
            </p:nvGrpSpPr>
            <p:grpSpPr>
              <a:xfrm>
                <a:off x="54314" y="24922"/>
                <a:ext cx="9127224" cy="1843971"/>
                <a:chOff x="54314" y="24922"/>
                <a:chExt cx="9127224" cy="1843971"/>
              </a:xfrm>
            </p:grpSpPr>
            <p:grpSp>
              <p:nvGrpSpPr>
                <p:cNvPr id="733" name="Google Shape;733;p19"/>
                <p:cNvGrpSpPr/>
                <p:nvPr/>
              </p:nvGrpSpPr>
              <p:grpSpPr>
                <a:xfrm>
                  <a:off x="54314" y="24922"/>
                  <a:ext cx="3178595" cy="1163259"/>
                  <a:chOff x="54314" y="24922"/>
                  <a:chExt cx="3178595" cy="1163259"/>
                </a:xfrm>
              </p:grpSpPr>
              <p:sp>
                <p:nvSpPr>
                  <p:cNvPr id="734" name="Google Shape;734;p19"/>
                  <p:cNvSpPr/>
                  <p:nvPr/>
                </p:nvSpPr>
                <p:spPr>
                  <a:xfrm>
                    <a:off x="1067964" y="5796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5" name="Google Shape;735;p19"/>
                  <p:cNvSpPr/>
                  <p:nvPr/>
                </p:nvSpPr>
                <p:spPr>
                  <a:xfrm>
                    <a:off x="2431776" y="347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6" name="Google Shape;736;p19"/>
                  <p:cNvSpPr/>
                  <p:nvPr/>
                </p:nvSpPr>
                <p:spPr>
                  <a:xfrm>
                    <a:off x="3158353" y="2808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7" name="Google Shape;737;p19"/>
                  <p:cNvSpPr/>
                  <p:nvPr/>
                </p:nvSpPr>
                <p:spPr>
                  <a:xfrm>
                    <a:off x="1250860" y="2015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8" name="Google Shape;738;p19"/>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39" name="Google Shape;739;p19"/>
                  <p:cNvSpPr/>
                  <p:nvPr/>
                </p:nvSpPr>
                <p:spPr>
                  <a:xfrm>
                    <a:off x="1994640" y="1021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0" name="Google Shape;740;p19"/>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1" name="Google Shape;741;p19"/>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2" name="Google Shape;742;p19"/>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3" name="Google Shape;743;p19"/>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4" name="Google Shape;744;p19"/>
                  <p:cNvSpPr/>
                  <p:nvPr/>
                </p:nvSpPr>
                <p:spPr>
                  <a:xfrm>
                    <a:off x="113984" y="9541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5" name="Google Shape;745;p19"/>
                  <p:cNvSpPr/>
                  <p:nvPr/>
                </p:nvSpPr>
                <p:spPr>
                  <a:xfrm>
                    <a:off x="54314" y="5239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6" name="Google Shape;746;p19"/>
                  <p:cNvSpPr/>
                  <p:nvPr/>
                </p:nvSpPr>
                <p:spPr>
                  <a:xfrm>
                    <a:off x="335905" y="11521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7" name="Google Shape;747;p19"/>
                  <p:cNvSpPr/>
                  <p:nvPr/>
                </p:nvSpPr>
                <p:spPr>
                  <a:xfrm>
                    <a:off x="464471" y="7900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748" name="Google Shape;748;p19"/>
                <p:cNvGrpSpPr/>
                <p:nvPr/>
              </p:nvGrpSpPr>
              <p:grpSpPr>
                <a:xfrm flipH="1">
                  <a:off x="4408539" y="79219"/>
                  <a:ext cx="4772999" cy="1789674"/>
                  <a:chOff x="-783886" y="236707"/>
                  <a:chExt cx="4772999" cy="1789674"/>
                </a:xfrm>
              </p:grpSpPr>
              <p:sp>
                <p:nvSpPr>
                  <p:cNvPr id="749" name="Google Shape;749;p19"/>
                  <p:cNvSpPr/>
                  <p:nvPr/>
                </p:nvSpPr>
                <p:spPr>
                  <a:xfrm>
                    <a:off x="1296564" y="5034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0" name="Google Shape;750;p19"/>
                  <p:cNvSpPr/>
                  <p:nvPr/>
                </p:nvSpPr>
                <p:spPr>
                  <a:xfrm>
                    <a:off x="-463824" y="1109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1" name="Google Shape;751;p19"/>
                  <p:cNvSpPr/>
                  <p:nvPr/>
                </p:nvSpPr>
                <p:spPr>
                  <a:xfrm>
                    <a:off x="1786753" y="4332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2" name="Google Shape;752;p19"/>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3" name="Google Shape;753;p19"/>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4" name="Google Shape;754;p19"/>
                  <p:cNvSpPr/>
                  <p:nvPr/>
                </p:nvSpPr>
                <p:spPr>
                  <a:xfrm>
                    <a:off x="3943090" y="3562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5" name="Google Shape;755;p19"/>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6" name="Google Shape;756;p19"/>
                  <p:cNvSpPr/>
                  <p:nvPr/>
                </p:nvSpPr>
                <p:spPr>
                  <a:xfrm>
                    <a:off x="434710" y="5583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7" name="Google Shape;757;p19"/>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8" name="Google Shape;758;p19"/>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9" name="Google Shape;759;p19"/>
                  <p:cNvSpPr/>
                  <p:nvPr/>
                </p:nvSpPr>
                <p:spPr>
                  <a:xfrm>
                    <a:off x="-114616" y="4969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0" name="Google Shape;760;p19"/>
                  <p:cNvSpPr/>
                  <p:nvPr/>
                </p:nvSpPr>
                <p:spPr>
                  <a:xfrm>
                    <a:off x="-783886" y="4477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1" name="Google Shape;761;p19"/>
                  <p:cNvSpPr/>
                  <p:nvPr/>
                </p:nvSpPr>
                <p:spPr>
                  <a:xfrm>
                    <a:off x="-349895" y="19903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2" name="Google Shape;762;p19"/>
                  <p:cNvSpPr/>
                  <p:nvPr/>
                </p:nvSpPr>
                <p:spPr>
                  <a:xfrm>
                    <a:off x="-754729" y="15520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grpSp>
          <p:nvGrpSpPr>
            <p:cNvPr id="763" name="Google Shape;763;p19"/>
            <p:cNvGrpSpPr/>
            <p:nvPr/>
          </p:nvGrpSpPr>
          <p:grpSpPr>
            <a:xfrm flipH="1">
              <a:off x="-12" y="2795141"/>
              <a:ext cx="756990" cy="1488602"/>
              <a:chOff x="838185" y="5380288"/>
              <a:chExt cx="356936" cy="701939"/>
            </a:xfrm>
          </p:grpSpPr>
          <p:sp>
            <p:nvSpPr>
              <p:cNvPr id="764" name="Google Shape;764;p19"/>
              <p:cNvSpPr/>
              <p:nvPr/>
            </p:nvSpPr>
            <p:spPr>
              <a:xfrm>
                <a:off x="838185" y="5380288"/>
                <a:ext cx="356936" cy="553574"/>
              </a:xfrm>
              <a:custGeom>
                <a:avLst/>
                <a:gdLst/>
                <a:ahLst/>
                <a:cxnLst/>
                <a:rect l="l" t="t" r="r" b="b"/>
                <a:pathLst>
                  <a:path w="356936" h="553574" extrusionOk="0">
                    <a:moveTo>
                      <a:pt x="166376" y="158"/>
                    </a:moveTo>
                    <a:cubicBezTo>
                      <a:pt x="158704" y="632"/>
                      <a:pt x="151475" y="1989"/>
                      <a:pt x="144940" y="4230"/>
                    </a:cubicBezTo>
                    <a:cubicBezTo>
                      <a:pt x="137553" y="6787"/>
                      <a:pt x="130860" y="10197"/>
                      <a:pt x="125020" y="14396"/>
                    </a:cubicBezTo>
                    <a:cubicBezTo>
                      <a:pt x="117885" y="19541"/>
                      <a:pt x="112045" y="25224"/>
                      <a:pt x="107625" y="31317"/>
                    </a:cubicBezTo>
                    <a:cubicBezTo>
                      <a:pt x="104942" y="35042"/>
                      <a:pt x="102858" y="38451"/>
                      <a:pt x="101248" y="41766"/>
                    </a:cubicBezTo>
                    <a:cubicBezTo>
                      <a:pt x="99638" y="45112"/>
                      <a:pt x="98281" y="48522"/>
                      <a:pt x="97144" y="51900"/>
                    </a:cubicBezTo>
                    <a:cubicBezTo>
                      <a:pt x="93388" y="63391"/>
                      <a:pt x="92030" y="75577"/>
                      <a:pt x="90704" y="87384"/>
                    </a:cubicBezTo>
                    <a:cubicBezTo>
                      <a:pt x="90483" y="89404"/>
                      <a:pt x="90262" y="91393"/>
                      <a:pt x="90041" y="93382"/>
                    </a:cubicBezTo>
                    <a:cubicBezTo>
                      <a:pt x="88368" y="91835"/>
                      <a:pt x="86790" y="90540"/>
                      <a:pt x="85211" y="89372"/>
                    </a:cubicBezTo>
                    <a:cubicBezTo>
                      <a:pt x="83001" y="87762"/>
                      <a:pt x="80034" y="85710"/>
                      <a:pt x="76814" y="84163"/>
                    </a:cubicBezTo>
                    <a:cubicBezTo>
                      <a:pt x="71384" y="81575"/>
                      <a:pt x="66144" y="80249"/>
                      <a:pt x="61187" y="80217"/>
                    </a:cubicBezTo>
                    <a:cubicBezTo>
                      <a:pt x="60461" y="80217"/>
                      <a:pt x="59767" y="80217"/>
                      <a:pt x="59041" y="80280"/>
                    </a:cubicBezTo>
                    <a:cubicBezTo>
                      <a:pt x="53863" y="80596"/>
                      <a:pt x="48749" y="82175"/>
                      <a:pt x="44298" y="84858"/>
                    </a:cubicBezTo>
                    <a:cubicBezTo>
                      <a:pt x="39026" y="88046"/>
                      <a:pt x="34227" y="92655"/>
                      <a:pt x="30439" y="98180"/>
                    </a:cubicBezTo>
                    <a:cubicBezTo>
                      <a:pt x="28071" y="101653"/>
                      <a:pt x="26209" y="104810"/>
                      <a:pt x="24756" y="107935"/>
                    </a:cubicBezTo>
                    <a:cubicBezTo>
                      <a:pt x="23146" y="111344"/>
                      <a:pt x="21757" y="114849"/>
                      <a:pt x="20652" y="118353"/>
                    </a:cubicBezTo>
                    <a:cubicBezTo>
                      <a:pt x="17906" y="126908"/>
                      <a:pt x="16138" y="136031"/>
                      <a:pt x="15412" y="145408"/>
                    </a:cubicBezTo>
                    <a:cubicBezTo>
                      <a:pt x="14086" y="161855"/>
                      <a:pt x="16517" y="179408"/>
                      <a:pt x="22452" y="196139"/>
                    </a:cubicBezTo>
                    <a:cubicBezTo>
                      <a:pt x="27314" y="209840"/>
                      <a:pt x="34290" y="223667"/>
                      <a:pt x="44361" y="239578"/>
                    </a:cubicBezTo>
                    <a:cubicBezTo>
                      <a:pt x="39278" y="240209"/>
                      <a:pt x="34543" y="241757"/>
                      <a:pt x="30281" y="244187"/>
                    </a:cubicBezTo>
                    <a:cubicBezTo>
                      <a:pt x="24946" y="247250"/>
                      <a:pt x="20084" y="251669"/>
                      <a:pt x="16201" y="256973"/>
                    </a:cubicBezTo>
                    <a:cubicBezTo>
                      <a:pt x="12634" y="261835"/>
                      <a:pt x="9666" y="267170"/>
                      <a:pt x="7425" y="272789"/>
                    </a:cubicBezTo>
                    <a:cubicBezTo>
                      <a:pt x="5057" y="278724"/>
                      <a:pt x="3258" y="284722"/>
                      <a:pt x="2090" y="290626"/>
                    </a:cubicBezTo>
                    <a:cubicBezTo>
                      <a:pt x="890" y="296718"/>
                      <a:pt x="196" y="302716"/>
                      <a:pt x="38" y="308399"/>
                    </a:cubicBezTo>
                    <a:cubicBezTo>
                      <a:pt x="-57" y="311650"/>
                      <a:pt x="38" y="314366"/>
                      <a:pt x="196" y="316859"/>
                    </a:cubicBezTo>
                    <a:cubicBezTo>
                      <a:pt x="480" y="320427"/>
                      <a:pt x="953" y="324057"/>
                      <a:pt x="1711" y="327972"/>
                    </a:cubicBezTo>
                    <a:cubicBezTo>
                      <a:pt x="4584" y="342999"/>
                      <a:pt x="11245" y="358120"/>
                      <a:pt x="20968" y="371663"/>
                    </a:cubicBezTo>
                    <a:cubicBezTo>
                      <a:pt x="28576" y="382271"/>
                      <a:pt x="38079" y="392341"/>
                      <a:pt x="49191" y="401591"/>
                    </a:cubicBezTo>
                    <a:cubicBezTo>
                      <a:pt x="44898" y="401907"/>
                      <a:pt x="41109" y="402475"/>
                      <a:pt x="37637" y="403359"/>
                    </a:cubicBezTo>
                    <a:cubicBezTo>
                      <a:pt x="34764" y="404085"/>
                      <a:pt x="32459" y="404843"/>
                      <a:pt x="30407" y="405821"/>
                    </a:cubicBezTo>
                    <a:cubicBezTo>
                      <a:pt x="28671" y="406642"/>
                      <a:pt x="26619" y="407684"/>
                      <a:pt x="24820" y="409010"/>
                    </a:cubicBezTo>
                    <a:cubicBezTo>
                      <a:pt x="21852" y="411220"/>
                      <a:pt x="19516" y="413777"/>
                      <a:pt x="17906" y="416618"/>
                    </a:cubicBezTo>
                    <a:cubicBezTo>
                      <a:pt x="16296" y="419459"/>
                      <a:pt x="15254" y="422648"/>
                      <a:pt x="14875" y="425868"/>
                    </a:cubicBezTo>
                    <a:cubicBezTo>
                      <a:pt x="14054" y="432687"/>
                      <a:pt x="15191" y="440074"/>
                      <a:pt x="18316" y="448408"/>
                    </a:cubicBezTo>
                    <a:cubicBezTo>
                      <a:pt x="21347" y="456458"/>
                      <a:pt x="25640" y="464666"/>
                      <a:pt x="31544" y="473474"/>
                    </a:cubicBezTo>
                    <a:cubicBezTo>
                      <a:pt x="37068" y="481777"/>
                      <a:pt x="43603" y="490142"/>
                      <a:pt x="50990" y="498414"/>
                    </a:cubicBezTo>
                    <a:cubicBezTo>
                      <a:pt x="58220" y="506464"/>
                      <a:pt x="65638" y="513788"/>
                      <a:pt x="73089" y="520165"/>
                    </a:cubicBezTo>
                    <a:cubicBezTo>
                      <a:pt x="81044" y="526984"/>
                      <a:pt x="87800" y="531908"/>
                      <a:pt x="94430" y="535728"/>
                    </a:cubicBezTo>
                    <a:cubicBezTo>
                      <a:pt x="96860" y="537117"/>
                      <a:pt x="100049" y="538885"/>
                      <a:pt x="103553" y="540148"/>
                    </a:cubicBezTo>
                    <a:cubicBezTo>
                      <a:pt x="112929" y="543558"/>
                      <a:pt x="121547" y="545641"/>
                      <a:pt x="129882" y="546462"/>
                    </a:cubicBezTo>
                    <a:cubicBezTo>
                      <a:pt x="136353" y="547093"/>
                      <a:pt x="143014" y="547219"/>
                      <a:pt x="149707" y="546809"/>
                    </a:cubicBezTo>
                    <a:cubicBezTo>
                      <a:pt x="151538" y="546714"/>
                      <a:pt x="153369" y="546556"/>
                      <a:pt x="155169" y="546367"/>
                    </a:cubicBezTo>
                    <a:cubicBezTo>
                      <a:pt x="157599" y="546114"/>
                      <a:pt x="160062" y="545830"/>
                      <a:pt x="162524" y="545483"/>
                    </a:cubicBezTo>
                    <a:cubicBezTo>
                      <a:pt x="163313" y="536959"/>
                      <a:pt x="164071" y="528373"/>
                      <a:pt x="164702" y="519817"/>
                    </a:cubicBezTo>
                    <a:cubicBezTo>
                      <a:pt x="166754" y="491405"/>
                      <a:pt x="167544" y="466624"/>
                      <a:pt x="167102" y="444052"/>
                    </a:cubicBezTo>
                    <a:cubicBezTo>
                      <a:pt x="166881" y="431392"/>
                      <a:pt x="166218" y="418354"/>
                      <a:pt x="165081" y="405348"/>
                    </a:cubicBezTo>
                    <a:cubicBezTo>
                      <a:pt x="164197" y="395088"/>
                      <a:pt x="163061" y="385365"/>
                      <a:pt x="161609" y="375768"/>
                    </a:cubicBezTo>
                    <a:cubicBezTo>
                      <a:pt x="161198" y="373116"/>
                      <a:pt x="160756" y="370495"/>
                      <a:pt x="160283" y="367907"/>
                    </a:cubicBezTo>
                    <a:lnTo>
                      <a:pt x="160283" y="368002"/>
                    </a:lnTo>
                    <a:cubicBezTo>
                      <a:pt x="160283" y="368002"/>
                      <a:pt x="160283" y="368222"/>
                      <a:pt x="160283" y="368222"/>
                    </a:cubicBezTo>
                    <a:cubicBezTo>
                      <a:pt x="160283" y="368191"/>
                      <a:pt x="160283" y="368128"/>
                      <a:pt x="160283" y="368064"/>
                    </a:cubicBezTo>
                    <a:lnTo>
                      <a:pt x="160283" y="368254"/>
                    </a:lnTo>
                    <a:cubicBezTo>
                      <a:pt x="154979" y="341704"/>
                      <a:pt x="146455" y="315660"/>
                      <a:pt x="138216" y="290468"/>
                    </a:cubicBezTo>
                    <a:lnTo>
                      <a:pt x="135469" y="282070"/>
                    </a:lnTo>
                    <a:cubicBezTo>
                      <a:pt x="126662" y="254952"/>
                      <a:pt x="117728" y="225972"/>
                      <a:pt x="113876" y="195760"/>
                    </a:cubicBezTo>
                    <a:lnTo>
                      <a:pt x="113592" y="193393"/>
                    </a:lnTo>
                    <a:lnTo>
                      <a:pt x="113339" y="191309"/>
                    </a:lnTo>
                    <a:cubicBezTo>
                      <a:pt x="113182" y="189825"/>
                      <a:pt x="114350" y="188436"/>
                      <a:pt x="115897" y="188247"/>
                    </a:cubicBezTo>
                    <a:cubicBezTo>
                      <a:pt x="116244" y="188058"/>
                      <a:pt x="116623" y="187994"/>
                      <a:pt x="117065" y="187963"/>
                    </a:cubicBezTo>
                    <a:cubicBezTo>
                      <a:pt x="117759" y="187963"/>
                      <a:pt x="118454" y="188247"/>
                      <a:pt x="118990" y="188689"/>
                    </a:cubicBezTo>
                    <a:cubicBezTo>
                      <a:pt x="119590" y="189257"/>
                      <a:pt x="119780" y="189920"/>
                      <a:pt x="119969" y="190678"/>
                    </a:cubicBezTo>
                    <a:lnTo>
                      <a:pt x="120032" y="191056"/>
                    </a:lnTo>
                    <a:cubicBezTo>
                      <a:pt x="122715" y="204757"/>
                      <a:pt x="126472" y="218585"/>
                      <a:pt x="131176" y="232191"/>
                    </a:cubicBezTo>
                    <a:cubicBezTo>
                      <a:pt x="135564" y="244787"/>
                      <a:pt x="141057" y="257825"/>
                      <a:pt x="147466" y="270958"/>
                    </a:cubicBezTo>
                    <a:lnTo>
                      <a:pt x="147623" y="271274"/>
                    </a:lnTo>
                    <a:cubicBezTo>
                      <a:pt x="150938" y="277935"/>
                      <a:pt x="155042" y="285637"/>
                      <a:pt x="159809" y="294225"/>
                    </a:cubicBezTo>
                    <a:cubicBezTo>
                      <a:pt x="160725" y="295803"/>
                      <a:pt x="161640" y="297444"/>
                      <a:pt x="162556" y="299054"/>
                    </a:cubicBezTo>
                    <a:lnTo>
                      <a:pt x="160630" y="287311"/>
                    </a:lnTo>
                    <a:lnTo>
                      <a:pt x="160535" y="286711"/>
                    </a:lnTo>
                    <a:lnTo>
                      <a:pt x="160441" y="285985"/>
                    </a:lnTo>
                    <a:cubicBezTo>
                      <a:pt x="156463" y="261361"/>
                      <a:pt x="152359" y="235853"/>
                      <a:pt x="149360" y="210472"/>
                    </a:cubicBezTo>
                    <a:cubicBezTo>
                      <a:pt x="144688" y="170726"/>
                      <a:pt x="143551" y="138368"/>
                      <a:pt x="145761" y="108566"/>
                    </a:cubicBezTo>
                    <a:cubicBezTo>
                      <a:pt x="146203" y="103231"/>
                      <a:pt x="146771" y="97738"/>
                      <a:pt x="147434" y="92277"/>
                    </a:cubicBezTo>
                    <a:cubicBezTo>
                      <a:pt x="147623" y="90919"/>
                      <a:pt x="148981" y="90035"/>
                      <a:pt x="150181" y="89940"/>
                    </a:cubicBezTo>
                    <a:lnTo>
                      <a:pt x="150907" y="89940"/>
                    </a:lnTo>
                    <a:cubicBezTo>
                      <a:pt x="151759" y="89940"/>
                      <a:pt x="152517" y="90256"/>
                      <a:pt x="153085" y="90793"/>
                    </a:cubicBezTo>
                    <a:cubicBezTo>
                      <a:pt x="153653" y="91361"/>
                      <a:pt x="153937" y="91993"/>
                      <a:pt x="153937" y="92687"/>
                    </a:cubicBezTo>
                    <a:cubicBezTo>
                      <a:pt x="153716" y="114533"/>
                      <a:pt x="156084" y="137547"/>
                      <a:pt x="161451" y="165107"/>
                    </a:cubicBezTo>
                    <a:lnTo>
                      <a:pt x="161451" y="165580"/>
                    </a:lnTo>
                    <a:cubicBezTo>
                      <a:pt x="163029" y="173251"/>
                      <a:pt x="164923" y="181870"/>
                      <a:pt x="167228" y="191877"/>
                    </a:cubicBezTo>
                    <a:cubicBezTo>
                      <a:pt x="167733" y="193993"/>
                      <a:pt x="168238" y="196139"/>
                      <a:pt x="168775" y="198286"/>
                    </a:cubicBezTo>
                    <a:cubicBezTo>
                      <a:pt x="170764" y="186637"/>
                      <a:pt x="173921" y="175303"/>
                      <a:pt x="176730" y="165580"/>
                    </a:cubicBezTo>
                    <a:lnTo>
                      <a:pt x="178340" y="159803"/>
                    </a:lnTo>
                    <a:cubicBezTo>
                      <a:pt x="182255" y="146197"/>
                      <a:pt x="186296" y="132117"/>
                      <a:pt x="188569" y="117911"/>
                    </a:cubicBezTo>
                    <a:cubicBezTo>
                      <a:pt x="189137" y="114407"/>
                      <a:pt x="189579" y="110966"/>
                      <a:pt x="189863" y="107651"/>
                    </a:cubicBezTo>
                    <a:cubicBezTo>
                      <a:pt x="190021" y="106325"/>
                      <a:pt x="191473" y="105378"/>
                      <a:pt x="192736" y="105315"/>
                    </a:cubicBezTo>
                    <a:cubicBezTo>
                      <a:pt x="194251" y="105315"/>
                      <a:pt x="195514" y="106546"/>
                      <a:pt x="195672" y="108093"/>
                    </a:cubicBezTo>
                    <a:cubicBezTo>
                      <a:pt x="196840" y="123940"/>
                      <a:pt x="194882" y="140072"/>
                      <a:pt x="192578" y="155194"/>
                    </a:cubicBezTo>
                    <a:cubicBezTo>
                      <a:pt x="192104" y="158224"/>
                      <a:pt x="191599" y="161255"/>
                      <a:pt x="191126" y="164286"/>
                    </a:cubicBezTo>
                    <a:lnTo>
                      <a:pt x="191031" y="164917"/>
                    </a:lnTo>
                    <a:lnTo>
                      <a:pt x="190936" y="165643"/>
                    </a:lnTo>
                    <a:lnTo>
                      <a:pt x="190715" y="167064"/>
                    </a:lnTo>
                    <a:lnTo>
                      <a:pt x="190621" y="167664"/>
                    </a:lnTo>
                    <a:cubicBezTo>
                      <a:pt x="188758" y="178966"/>
                      <a:pt x="186864" y="190678"/>
                      <a:pt x="185948" y="202453"/>
                    </a:cubicBezTo>
                    <a:cubicBezTo>
                      <a:pt x="185286" y="211103"/>
                      <a:pt x="185286" y="219469"/>
                      <a:pt x="185349" y="228750"/>
                    </a:cubicBezTo>
                    <a:cubicBezTo>
                      <a:pt x="185380" y="238000"/>
                      <a:pt x="185601" y="246934"/>
                      <a:pt x="186012" y="256057"/>
                    </a:cubicBezTo>
                    <a:cubicBezTo>
                      <a:pt x="186769" y="274683"/>
                      <a:pt x="188064" y="292488"/>
                      <a:pt x="189453" y="310609"/>
                    </a:cubicBezTo>
                    <a:lnTo>
                      <a:pt x="189958" y="317301"/>
                    </a:lnTo>
                    <a:lnTo>
                      <a:pt x="190116" y="321374"/>
                    </a:lnTo>
                    <a:lnTo>
                      <a:pt x="190273" y="323899"/>
                    </a:lnTo>
                    <a:cubicBezTo>
                      <a:pt x="194914" y="311966"/>
                      <a:pt x="200060" y="300538"/>
                      <a:pt x="205363" y="288889"/>
                    </a:cubicBezTo>
                    <a:lnTo>
                      <a:pt x="205490" y="288574"/>
                    </a:lnTo>
                    <a:lnTo>
                      <a:pt x="205616" y="288258"/>
                    </a:lnTo>
                    <a:cubicBezTo>
                      <a:pt x="212025" y="274146"/>
                      <a:pt x="218623" y="259561"/>
                      <a:pt x="224179" y="244093"/>
                    </a:cubicBezTo>
                    <a:cubicBezTo>
                      <a:pt x="228725" y="231149"/>
                      <a:pt x="231976" y="218995"/>
                      <a:pt x="234186" y="206904"/>
                    </a:cubicBezTo>
                    <a:cubicBezTo>
                      <a:pt x="234439" y="205610"/>
                      <a:pt x="235607" y="204663"/>
                      <a:pt x="237059" y="204568"/>
                    </a:cubicBezTo>
                    <a:cubicBezTo>
                      <a:pt x="238574" y="204568"/>
                      <a:pt x="239805" y="205768"/>
                      <a:pt x="239995" y="207346"/>
                    </a:cubicBezTo>
                    <a:cubicBezTo>
                      <a:pt x="240973" y="218237"/>
                      <a:pt x="238953" y="229413"/>
                      <a:pt x="237122" y="239452"/>
                    </a:cubicBezTo>
                    <a:lnTo>
                      <a:pt x="237059" y="239925"/>
                    </a:lnTo>
                    <a:cubicBezTo>
                      <a:pt x="236427" y="243430"/>
                      <a:pt x="235607" y="247976"/>
                      <a:pt x="234881" y="252521"/>
                    </a:cubicBezTo>
                    <a:cubicBezTo>
                      <a:pt x="234723" y="253626"/>
                      <a:pt x="234565" y="254700"/>
                      <a:pt x="234407" y="255805"/>
                    </a:cubicBezTo>
                    <a:lnTo>
                      <a:pt x="234691" y="255521"/>
                    </a:lnTo>
                    <a:lnTo>
                      <a:pt x="235070" y="255174"/>
                    </a:lnTo>
                    <a:cubicBezTo>
                      <a:pt x="240405" y="250469"/>
                      <a:pt x="245204" y="245134"/>
                      <a:pt x="249844" y="239989"/>
                    </a:cubicBezTo>
                    <a:lnTo>
                      <a:pt x="250097" y="239705"/>
                    </a:lnTo>
                    <a:lnTo>
                      <a:pt x="251865" y="237747"/>
                    </a:lnTo>
                    <a:cubicBezTo>
                      <a:pt x="257958" y="231055"/>
                      <a:pt x="263261" y="225625"/>
                      <a:pt x="269386" y="220858"/>
                    </a:cubicBezTo>
                    <a:cubicBezTo>
                      <a:pt x="269828" y="220510"/>
                      <a:pt x="270301" y="220353"/>
                      <a:pt x="270964" y="220353"/>
                    </a:cubicBezTo>
                    <a:cubicBezTo>
                      <a:pt x="271690" y="220353"/>
                      <a:pt x="272416" y="220637"/>
                      <a:pt x="272985" y="221110"/>
                    </a:cubicBezTo>
                    <a:cubicBezTo>
                      <a:pt x="273869" y="221900"/>
                      <a:pt x="274342" y="223510"/>
                      <a:pt x="273616" y="224614"/>
                    </a:cubicBezTo>
                    <a:cubicBezTo>
                      <a:pt x="267807" y="233833"/>
                      <a:pt x="261525" y="243430"/>
                      <a:pt x="256916" y="250438"/>
                    </a:cubicBezTo>
                    <a:lnTo>
                      <a:pt x="256695" y="250785"/>
                    </a:lnTo>
                    <a:cubicBezTo>
                      <a:pt x="248361" y="263507"/>
                      <a:pt x="241984" y="273326"/>
                      <a:pt x="235796" y="283301"/>
                    </a:cubicBezTo>
                    <a:cubicBezTo>
                      <a:pt x="221622" y="306347"/>
                      <a:pt x="211835" y="325857"/>
                      <a:pt x="205016" y="344767"/>
                    </a:cubicBezTo>
                    <a:cubicBezTo>
                      <a:pt x="201733" y="354395"/>
                      <a:pt x="199144" y="363834"/>
                      <a:pt x="197408" y="372863"/>
                    </a:cubicBezTo>
                    <a:cubicBezTo>
                      <a:pt x="196429" y="377662"/>
                      <a:pt x="195609" y="382902"/>
                      <a:pt x="195009" y="388395"/>
                    </a:cubicBezTo>
                    <a:cubicBezTo>
                      <a:pt x="194567" y="392215"/>
                      <a:pt x="194220" y="396098"/>
                      <a:pt x="193872" y="401812"/>
                    </a:cubicBezTo>
                    <a:lnTo>
                      <a:pt x="193620" y="404275"/>
                    </a:lnTo>
                    <a:cubicBezTo>
                      <a:pt x="191378" y="434865"/>
                      <a:pt x="190210" y="462677"/>
                      <a:pt x="189958" y="489322"/>
                    </a:cubicBezTo>
                    <a:cubicBezTo>
                      <a:pt x="189768" y="510789"/>
                      <a:pt x="190210" y="530772"/>
                      <a:pt x="191347" y="549808"/>
                    </a:cubicBezTo>
                    <a:cubicBezTo>
                      <a:pt x="193683" y="551071"/>
                      <a:pt x="196145" y="552049"/>
                      <a:pt x="198702" y="552649"/>
                    </a:cubicBezTo>
                    <a:cubicBezTo>
                      <a:pt x="202049" y="553439"/>
                      <a:pt x="205679" y="553723"/>
                      <a:pt x="209467" y="553502"/>
                    </a:cubicBezTo>
                    <a:cubicBezTo>
                      <a:pt x="211425" y="553375"/>
                      <a:pt x="213445" y="553123"/>
                      <a:pt x="215497" y="552744"/>
                    </a:cubicBezTo>
                    <a:cubicBezTo>
                      <a:pt x="221590" y="551576"/>
                      <a:pt x="227683" y="549493"/>
                      <a:pt x="234186" y="546304"/>
                    </a:cubicBezTo>
                    <a:cubicBezTo>
                      <a:pt x="247035" y="539959"/>
                      <a:pt x="259726" y="530867"/>
                      <a:pt x="272985" y="518460"/>
                    </a:cubicBezTo>
                    <a:cubicBezTo>
                      <a:pt x="285833" y="506432"/>
                      <a:pt x="297324" y="493173"/>
                      <a:pt x="307079" y="479030"/>
                    </a:cubicBezTo>
                    <a:cubicBezTo>
                      <a:pt x="317750" y="463624"/>
                      <a:pt x="324726" y="450239"/>
                      <a:pt x="329083" y="436885"/>
                    </a:cubicBezTo>
                    <a:cubicBezTo>
                      <a:pt x="331324" y="430003"/>
                      <a:pt x="332587" y="423752"/>
                      <a:pt x="332903" y="417786"/>
                    </a:cubicBezTo>
                    <a:cubicBezTo>
                      <a:pt x="333061" y="414692"/>
                      <a:pt x="332966" y="411977"/>
                      <a:pt x="332619" y="409484"/>
                    </a:cubicBezTo>
                    <a:cubicBezTo>
                      <a:pt x="332177" y="406453"/>
                      <a:pt x="331545" y="403864"/>
                      <a:pt x="330630" y="401622"/>
                    </a:cubicBezTo>
                    <a:cubicBezTo>
                      <a:pt x="328578" y="396508"/>
                      <a:pt x="325295" y="392247"/>
                      <a:pt x="321128" y="389279"/>
                    </a:cubicBezTo>
                    <a:cubicBezTo>
                      <a:pt x="318570" y="387480"/>
                      <a:pt x="316045" y="386091"/>
                      <a:pt x="313425" y="385112"/>
                    </a:cubicBezTo>
                    <a:cubicBezTo>
                      <a:pt x="311909" y="384544"/>
                      <a:pt x="310394" y="384039"/>
                      <a:pt x="308879" y="383691"/>
                    </a:cubicBezTo>
                    <a:cubicBezTo>
                      <a:pt x="309889" y="382681"/>
                      <a:pt x="310836" y="381608"/>
                      <a:pt x="311783" y="380534"/>
                    </a:cubicBezTo>
                    <a:cubicBezTo>
                      <a:pt x="316392" y="375199"/>
                      <a:pt x="320686" y="369012"/>
                      <a:pt x="325326" y="361056"/>
                    </a:cubicBezTo>
                    <a:cubicBezTo>
                      <a:pt x="329998" y="353069"/>
                      <a:pt x="334323" y="344451"/>
                      <a:pt x="338206" y="335454"/>
                    </a:cubicBezTo>
                    <a:cubicBezTo>
                      <a:pt x="342405" y="325762"/>
                      <a:pt x="345972" y="315975"/>
                      <a:pt x="348845" y="306379"/>
                    </a:cubicBezTo>
                    <a:cubicBezTo>
                      <a:pt x="352034" y="295677"/>
                      <a:pt x="354244" y="286079"/>
                      <a:pt x="355506" y="277019"/>
                    </a:cubicBezTo>
                    <a:cubicBezTo>
                      <a:pt x="356990" y="266444"/>
                      <a:pt x="357306" y="257857"/>
                      <a:pt x="356517" y="250028"/>
                    </a:cubicBezTo>
                    <a:cubicBezTo>
                      <a:pt x="355601" y="241093"/>
                      <a:pt x="353486" y="233927"/>
                      <a:pt x="350045" y="228150"/>
                    </a:cubicBezTo>
                    <a:cubicBezTo>
                      <a:pt x="346351" y="221931"/>
                      <a:pt x="340827" y="217101"/>
                      <a:pt x="334544" y="214575"/>
                    </a:cubicBezTo>
                    <a:cubicBezTo>
                      <a:pt x="330756" y="213060"/>
                      <a:pt x="326873" y="212145"/>
                      <a:pt x="322990" y="211797"/>
                    </a:cubicBezTo>
                    <a:cubicBezTo>
                      <a:pt x="319991" y="211545"/>
                      <a:pt x="316897" y="211513"/>
                      <a:pt x="313803" y="211703"/>
                    </a:cubicBezTo>
                    <a:cubicBezTo>
                      <a:pt x="313267" y="211734"/>
                      <a:pt x="312730" y="211766"/>
                      <a:pt x="312193" y="211860"/>
                    </a:cubicBezTo>
                    <a:cubicBezTo>
                      <a:pt x="314782" y="195129"/>
                      <a:pt x="315003" y="178271"/>
                      <a:pt x="312888" y="161697"/>
                    </a:cubicBezTo>
                    <a:cubicBezTo>
                      <a:pt x="310804" y="145628"/>
                      <a:pt x="306858" y="129939"/>
                      <a:pt x="301081" y="115070"/>
                    </a:cubicBezTo>
                    <a:cubicBezTo>
                      <a:pt x="295178" y="99790"/>
                      <a:pt x="287664" y="85300"/>
                      <a:pt x="278730" y="72041"/>
                    </a:cubicBezTo>
                    <a:cubicBezTo>
                      <a:pt x="269512" y="58277"/>
                      <a:pt x="258999" y="45744"/>
                      <a:pt x="247508" y="34726"/>
                    </a:cubicBezTo>
                    <a:cubicBezTo>
                      <a:pt x="242047" y="29485"/>
                      <a:pt x="236017" y="23992"/>
                      <a:pt x="229293" y="19289"/>
                    </a:cubicBezTo>
                    <a:cubicBezTo>
                      <a:pt x="222600" y="14617"/>
                      <a:pt x="216160" y="11018"/>
                      <a:pt x="209562" y="8208"/>
                    </a:cubicBezTo>
                    <a:cubicBezTo>
                      <a:pt x="202207" y="5083"/>
                      <a:pt x="195040" y="2904"/>
                      <a:pt x="188221" y="1642"/>
                    </a:cubicBezTo>
                    <a:cubicBezTo>
                      <a:pt x="182255" y="537"/>
                      <a:pt x="176478" y="0"/>
                      <a:pt x="170985" y="0"/>
                    </a:cubicBezTo>
                    <a:cubicBezTo>
                      <a:pt x="169406" y="0"/>
                      <a:pt x="167859" y="32"/>
                      <a:pt x="166312" y="12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5" name="Google Shape;765;p19"/>
              <p:cNvSpPr/>
              <p:nvPr/>
            </p:nvSpPr>
            <p:spPr>
              <a:xfrm>
                <a:off x="890153" y="5810887"/>
                <a:ext cx="11674" cy="18320"/>
              </a:xfrm>
              <a:custGeom>
                <a:avLst/>
                <a:gdLst/>
                <a:ahLst/>
                <a:cxnLst/>
                <a:rect l="l" t="t" r="r" b="b"/>
                <a:pathLst>
                  <a:path w="11674" h="18320" extrusionOk="0">
                    <a:moveTo>
                      <a:pt x="5368" y="1835"/>
                    </a:moveTo>
                    <a:cubicBezTo>
                      <a:pt x="6346" y="4329"/>
                      <a:pt x="7420" y="6760"/>
                      <a:pt x="8588" y="9159"/>
                    </a:cubicBezTo>
                    <a:cubicBezTo>
                      <a:pt x="9409" y="10800"/>
                      <a:pt x="10293" y="12442"/>
                      <a:pt x="11240" y="14052"/>
                    </a:cubicBezTo>
                    <a:cubicBezTo>
                      <a:pt x="11997" y="15346"/>
                      <a:pt x="11776" y="16988"/>
                      <a:pt x="10482" y="17872"/>
                    </a:cubicBezTo>
                    <a:cubicBezTo>
                      <a:pt x="9282" y="18661"/>
                      <a:pt x="7388" y="18408"/>
                      <a:pt x="6662" y="17114"/>
                    </a:cubicBezTo>
                    <a:cubicBezTo>
                      <a:pt x="4168" y="12789"/>
                      <a:pt x="1990" y="8275"/>
                      <a:pt x="159" y="3634"/>
                    </a:cubicBezTo>
                    <a:cubicBezTo>
                      <a:pt x="-378" y="2245"/>
                      <a:pt x="506" y="603"/>
                      <a:pt x="1895" y="130"/>
                    </a:cubicBezTo>
                    <a:cubicBezTo>
                      <a:pt x="2148" y="35"/>
                      <a:pt x="2369" y="4"/>
                      <a:pt x="2621" y="4"/>
                    </a:cubicBezTo>
                    <a:cubicBezTo>
                      <a:pt x="3821" y="-60"/>
                      <a:pt x="4957" y="698"/>
                      <a:pt x="5399"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6" name="Google Shape;766;p19"/>
              <p:cNvSpPr/>
              <p:nvPr/>
            </p:nvSpPr>
            <p:spPr>
              <a:xfrm>
                <a:off x="873620" y="5812336"/>
                <a:ext cx="12103" cy="17637"/>
              </a:xfrm>
              <a:custGeom>
                <a:avLst/>
                <a:gdLst/>
                <a:ahLst/>
                <a:cxnLst/>
                <a:rect l="l" t="t" r="r" b="b"/>
                <a:pathLst>
                  <a:path w="12103" h="17637" extrusionOk="0">
                    <a:moveTo>
                      <a:pt x="5044" y="1206"/>
                    </a:moveTo>
                    <a:cubicBezTo>
                      <a:pt x="7254" y="5247"/>
                      <a:pt x="9463" y="9288"/>
                      <a:pt x="11642" y="13329"/>
                    </a:cubicBezTo>
                    <a:cubicBezTo>
                      <a:pt x="11989" y="13992"/>
                      <a:pt x="12210" y="14654"/>
                      <a:pt x="12052" y="15444"/>
                    </a:cubicBezTo>
                    <a:cubicBezTo>
                      <a:pt x="11894" y="16138"/>
                      <a:pt x="11484" y="16770"/>
                      <a:pt x="10884" y="17180"/>
                    </a:cubicBezTo>
                    <a:cubicBezTo>
                      <a:pt x="9716" y="17969"/>
                      <a:pt x="7759" y="17748"/>
                      <a:pt x="7064" y="16423"/>
                    </a:cubicBezTo>
                    <a:cubicBezTo>
                      <a:pt x="4886" y="12382"/>
                      <a:pt x="2676" y="8341"/>
                      <a:pt x="466" y="4300"/>
                    </a:cubicBezTo>
                    <a:cubicBezTo>
                      <a:pt x="87" y="3637"/>
                      <a:pt x="-102" y="2974"/>
                      <a:pt x="56" y="2185"/>
                    </a:cubicBezTo>
                    <a:cubicBezTo>
                      <a:pt x="214" y="1490"/>
                      <a:pt x="624" y="859"/>
                      <a:pt x="1224" y="448"/>
                    </a:cubicBezTo>
                    <a:cubicBezTo>
                      <a:pt x="1634" y="196"/>
                      <a:pt x="2108" y="38"/>
                      <a:pt x="2613" y="6"/>
                    </a:cubicBezTo>
                    <a:cubicBezTo>
                      <a:pt x="3592" y="-57"/>
                      <a:pt x="4570" y="354"/>
                      <a:pt x="5075" y="120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7" name="Google Shape;767;p19"/>
              <p:cNvSpPr/>
              <p:nvPr/>
            </p:nvSpPr>
            <p:spPr>
              <a:xfrm>
                <a:off x="876599" y="5838981"/>
                <a:ext cx="15971" cy="18545"/>
              </a:xfrm>
              <a:custGeom>
                <a:avLst/>
                <a:gdLst/>
                <a:ahLst/>
                <a:cxnLst/>
                <a:rect l="l" t="t" r="r" b="b"/>
                <a:pathLst>
                  <a:path w="15971" h="18545" extrusionOk="0">
                    <a:moveTo>
                      <a:pt x="5063" y="1237"/>
                    </a:moveTo>
                    <a:cubicBezTo>
                      <a:pt x="7115" y="4394"/>
                      <a:pt x="9388" y="7425"/>
                      <a:pt x="11850" y="10266"/>
                    </a:cubicBezTo>
                    <a:cubicBezTo>
                      <a:pt x="12892" y="11466"/>
                      <a:pt x="13966" y="12602"/>
                      <a:pt x="15070" y="13738"/>
                    </a:cubicBezTo>
                    <a:cubicBezTo>
                      <a:pt x="16112" y="14812"/>
                      <a:pt x="16333" y="16453"/>
                      <a:pt x="15291" y="17621"/>
                    </a:cubicBezTo>
                    <a:cubicBezTo>
                      <a:pt x="14344" y="18695"/>
                      <a:pt x="12450" y="18916"/>
                      <a:pt x="11408" y="17843"/>
                    </a:cubicBezTo>
                    <a:cubicBezTo>
                      <a:pt x="7336" y="13675"/>
                      <a:pt x="3642" y="9161"/>
                      <a:pt x="454" y="4268"/>
                    </a:cubicBezTo>
                    <a:cubicBezTo>
                      <a:pt x="-367" y="3005"/>
                      <a:pt x="-51" y="1269"/>
                      <a:pt x="1212" y="448"/>
                    </a:cubicBezTo>
                    <a:cubicBezTo>
                      <a:pt x="1622" y="164"/>
                      <a:pt x="2096" y="38"/>
                      <a:pt x="2569" y="6"/>
                    </a:cubicBezTo>
                    <a:cubicBezTo>
                      <a:pt x="3516" y="-57"/>
                      <a:pt x="4495" y="385"/>
                      <a:pt x="5063" y="123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8" name="Google Shape;768;p19"/>
              <p:cNvSpPr/>
              <p:nvPr/>
            </p:nvSpPr>
            <p:spPr>
              <a:xfrm>
                <a:off x="898689" y="5838166"/>
                <a:ext cx="14559" cy="21060"/>
              </a:xfrm>
              <a:custGeom>
                <a:avLst/>
                <a:gdLst/>
                <a:ahLst/>
                <a:cxnLst/>
                <a:rect l="l" t="t" r="r" b="b"/>
                <a:pathLst>
                  <a:path w="14559" h="21060" extrusionOk="0">
                    <a:moveTo>
                      <a:pt x="3303" y="63"/>
                    </a:moveTo>
                    <a:cubicBezTo>
                      <a:pt x="3935" y="189"/>
                      <a:pt x="4724" y="631"/>
                      <a:pt x="5040" y="1231"/>
                    </a:cubicBezTo>
                    <a:cubicBezTo>
                      <a:pt x="7723" y="6598"/>
                      <a:pt x="10754" y="11775"/>
                      <a:pt x="14100" y="16763"/>
                    </a:cubicBezTo>
                    <a:cubicBezTo>
                      <a:pt x="14953" y="18026"/>
                      <a:pt x="14574" y="19762"/>
                      <a:pt x="13342" y="20615"/>
                    </a:cubicBezTo>
                    <a:cubicBezTo>
                      <a:pt x="12080" y="21436"/>
                      <a:pt x="10343" y="21088"/>
                      <a:pt x="9523" y="19857"/>
                    </a:cubicBezTo>
                    <a:cubicBezTo>
                      <a:pt x="6176" y="14869"/>
                      <a:pt x="3146" y="9692"/>
                      <a:pt x="462" y="4325"/>
                    </a:cubicBezTo>
                    <a:cubicBezTo>
                      <a:pt x="115" y="3631"/>
                      <a:pt x="-106" y="3031"/>
                      <a:pt x="52" y="2210"/>
                    </a:cubicBezTo>
                    <a:cubicBezTo>
                      <a:pt x="210" y="1515"/>
                      <a:pt x="620" y="884"/>
                      <a:pt x="1220" y="474"/>
                    </a:cubicBezTo>
                    <a:cubicBezTo>
                      <a:pt x="1630" y="189"/>
                      <a:pt x="2104" y="32"/>
                      <a:pt x="2577" y="0"/>
                    </a:cubicBezTo>
                    <a:cubicBezTo>
                      <a:pt x="2830" y="0"/>
                      <a:pt x="3082" y="0"/>
                      <a:pt x="330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9" name="Google Shape;769;p19"/>
              <p:cNvSpPr/>
              <p:nvPr/>
            </p:nvSpPr>
            <p:spPr>
              <a:xfrm>
                <a:off x="904575" y="5867425"/>
                <a:ext cx="12605" cy="14214"/>
              </a:xfrm>
              <a:custGeom>
                <a:avLst/>
                <a:gdLst/>
                <a:ahLst/>
                <a:cxnLst/>
                <a:rect l="l" t="t" r="r" b="b"/>
                <a:pathLst>
                  <a:path w="12605" h="14214" extrusionOk="0">
                    <a:moveTo>
                      <a:pt x="5089" y="1268"/>
                    </a:moveTo>
                    <a:cubicBezTo>
                      <a:pt x="7078" y="3920"/>
                      <a:pt x="9193" y="6509"/>
                      <a:pt x="11371" y="9034"/>
                    </a:cubicBezTo>
                    <a:cubicBezTo>
                      <a:pt x="11466" y="9161"/>
                      <a:pt x="11592" y="9287"/>
                      <a:pt x="11687" y="9413"/>
                    </a:cubicBezTo>
                    <a:cubicBezTo>
                      <a:pt x="12192" y="9981"/>
                      <a:pt x="12571" y="10518"/>
                      <a:pt x="12602" y="11307"/>
                    </a:cubicBezTo>
                    <a:cubicBezTo>
                      <a:pt x="12634" y="12033"/>
                      <a:pt x="12413" y="12759"/>
                      <a:pt x="11908" y="13296"/>
                    </a:cubicBezTo>
                    <a:cubicBezTo>
                      <a:pt x="11434" y="13833"/>
                      <a:pt x="10740" y="14180"/>
                      <a:pt x="10013" y="14212"/>
                    </a:cubicBezTo>
                    <a:cubicBezTo>
                      <a:pt x="9351" y="14243"/>
                      <a:pt x="8467" y="14022"/>
                      <a:pt x="8025" y="13517"/>
                    </a:cubicBezTo>
                    <a:cubicBezTo>
                      <a:pt x="5404" y="10550"/>
                      <a:pt x="2879" y="7487"/>
                      <a:pt x="480" y="4299"/>
                    </a:cubicBezTo>
                    <a:cubicBezTo>
                      <a:pt x="-436" y="3099"/>
                      <a:pt x="38" y="1268"/>
                      <a:pt x="1237" y="479"/>
                    </a:cubicBezTo>
                    <a:cubicBezTo>
                      <a:pt x="1648" y="195"/>
                      <a:pt x="2121" y="37"/>
                      <a:pt x="2563" y="6"/>
                    </a:cubicBezTo>
                    <a:cubicBezTo>
                      <a:pt x="3510" y="-58"/>
                      <a:pt x="4457" y="416"/>
                      <a:pt x="5057" y="120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0" name="Google Shape;770;p19"/>
              <p:cNvSpPr/>
              <p:nvPr/>
            </p:nvSpPr>
            <p:spPr>
              <a:xfrm>
                <a:off x="920111" y="5856663"/>
                <a:ext cx="14418" cy="15595"/>
              </a:xfrm>
              <a:custGeom>
                <a:avLst/>
                <a:gdLst/>
                <a:ahLst/>
                <a:cxnLst/>
                <a:rect l="l" t="t" r="r" b="b"/>
                <a:pathLst>
                  <a:path w="14418" h="15595" extrusionOk="0">
                    <a:moveTo>
                      <a:pt x="4612" y="697"/>
                    </a:moveTo>
                    <a:cubicBezTo>
                      <a:pt x="7769" y="4170"/>
                      <a:pt x="10894" y="7706"/>
                      <a:pt x="13957" y="11273"/>
                    </a:cubicBezTo>
                    <a:cubicBezTo>
                      <a:pt x="14398" y="11810"/>
                      <a:pt x="14493" y="12725"/>
                      <a:pt x="14367" y="13388"/>
                    </a:cubicBezTo>
                    <a:cubicBezTo>
                      <a:pt x="14209" y="14083"/>
                      <a:pt x="13799" y="14714"/>
                      <a:pt x="13199" y="15125"/>
                    </a:cubicBezTo>
                    <a:cubicBezTo>
                      <a:pt x="12599" y="15535"/>
                      <a:pt x="11810" y="15693"/>
                      <a:pt x="11084" y="15535"/>
                    </a:cubicBezTo>
                    <a:cubicBezTo>
                      <a:pt x="10295" y="15377"/>
                      <a:pt x="9852" y="14935"/>
                      <a:pt x="9347" y="14367"/>
                    </a:cubicBezTo>
                    <a:cubicBezTo>
                      <a:pt x="8779" y="13704"/>
                      <a:pt x="8211" y="13041"/>
                      <a:pt x="7643" y="12378"/>
                    </a:cubicBezTo>
                    <a:cubicBezTo>
                      <a:pt x="7643" y="12378"/>
                      <a:pt x="7674" y="12441"/>
                      <a:pt x="7706" y="12441"/>
                    </a:cubicBezTo>
                    <a:cubicBezTo>
                      <a:pt x="5464" y="9884"/>
                      <a:pt x="3223" y="7358"/>
                      <a:pt x="918" y="4833"/>
                    </a:cubicBezTo>
                    <a:cubicBezTo>
                      <a:pt x="413" y="4265"/>
                      <a:pt x="35" y="3728"/>
                      <a:pt x="3" y="2907"/>
                    </a:cubicBezTo>
                    <a:cubicBezTo>
                      <a:pt x="-29" y="2181"/>
                      <a:pt x="192" y="1455"/>
                      <a:pt x="697" y="919"/>
                    </a:cubicBezTo>
                    <a:cubicBezTo>
                      <a:pt x="1171" y="382"/>
                      <a:pt x="1866" y="35"/>
                      <a:pt x="2592" y="3"/>
                    </a:cubicBezTo>
                    <a:cubicBezTo>
                      <a:pt x="3255" y="-29"/>
                      <a:pt x="4138" y="193"/>
                      <a:pt x="4581" y="697"/>
                    </a:cubicBezTo>
                    <a:moveTo>
                      <a:pt x="7232" y="11905"/>
                    </a:moveTo>
                    <a:cubicBezTo>
                      <a:pt x="7232" y="11905"/>
                      <a:pt x="7422" y="12125"/>
                      <a:pt x="7516" y="12220"/>
                    </a:cubicBezTo>
                    <a:cubicBezTo>
                      <a:pt x="7422" y="12125"/>
                      <a:pt x="7327" y="11999"/>
                      <a:pt x="7232" y="1190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1" name="Google Shape;771;p19"/>
              <p:cNvSpPr/>
              <p:nvPr/>
            </p:nvSpPr>
            <p:spPr>
              <a:xfrm>
                <a:off x="890603" y="5693514"/>
                <a:ext cx="8509" cy="18264"/>
              </a:xfrm>
              <a:custGeom>
                <a:avLst/>
                <a:gdLst/>
                <a:ahLst/>
                <a:cxnLst/>
                <a:rect l="l" t="t" r="r" b="b"/>
                <a:pathLst>
                  <a:path w="8509" h="18264" extrusionOk="0">
                    <a:moveTo>
                      <a:pt x="4602" y="697"/>
                    </a:moveTo>
                    <a:cubicBezTo>
                      <a:pt x="5202" y="1234"/>
                      <a:pt x="5391" y="1865"/>
                      <a:pt x="5518" y="2591"/>
                    </a:cubicBezTo>
                    <a:cubicBezTo>
                      <a:pt x="5581" y="2907"/>
                      <a:pt x="5644" y="3223"/>
                      <a:pt x="5707" y="3538"/>
                    </a:cubicBezTo>
                    <a:cubicBezTo>
                      <a:pt x="6433" y="7264"/>
                      <a:pt x="7349" y="10957"/>
                      <a:pt x="8390" y="14619"/>
                    </a:cubicBezTo>
                    <a:cubicBezTo>
                      <a:pt x="8801" y="16072"/>
                      <a:pt x="8138" y="17618"/>
                      <a:pt x="6654" y="18124"/>
                    </a:cubicBezTo>
                    <a:cubicBezTo>
                      <a:pt x="5297" y="18597"/>
                      <a:pt x="3560" y="17839"/>
                      <a:pt x="3150" y="16387"/>
                    </a:cubicBezTo>
                    <a:cubicBezTo>
                      <a:pt x="1887" y="11936"/>
                      <a:pt x="845" y="7453"/>
                      <a:pt x="25" y="2907"/>
                    </a:cubicBezTo>
                    <a:cubicBezTo>
                      <a:pt x="-102" y="2244"/>
                      <a:pt x="277" y="1392"/>
                      <a:pt x="719" y="918"/>
                    </a:cubicBezTo>
                    <a:cubicBezTo>
                      <a:pt x="1193" y="381"/>
                      <a:pt x="1887" y="34"/>
                      <a:pt x="2613" y="3"/>
                    </a:cubicBezTo>
                    <a:cubicBezTo>
                      <a:pt x="3339" y="-29"/>
                      <a:pt x="4065" y="224"/>
                      <a:pt x="4602" y="69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2" name="Google Shape;772;p19"/>
              <p:cNvSpPr/>
              <p:nvPr/>
            </p:nvSpPr>
            <p:spPr>
              <a:xfrm>
                <a:off x="874993" y="5662100"/>
                <a:ext cx="6141" cy="11943"/>
              </a:xfrm>
              <a:custGeom>
                <a:avLst/>
                <a:gdLst/>
                <a:ahLst/>
                <a:cxnLst/>
                <a:rect l="l" t="t" r="r" b="b"/>
                <a:pathLst>
                  <a:path w="6141" h="11943" extrusionOk="0">
                    <a:moveTo>
                      <a:pt x="5502" y="2594"/>
                    </a:moveTo>
                    <a:cubicBezTo>
                      <a:pt x="5723" y="4741"/>
                      <a:pt x="5944" y="6887"/>
                      <a:pt x="6133" y="9034"/>
                    </a:cubicBezTo>
                    <a:cubicBezTo>
                      <a:pt x="6259" y="10549"/>
                      <a:pt x="4997" y="11875"/>
                      <a:pt x="3544" y="11938"/>
                    </a:cubicBezTo>
                    <a:cubicBezTo>
                      <a:pt x="1998" y="12033"/>
                      <a:pt x="766" y="10834"/>
                      <a:pt x="640" y="9350"/>
                    </a:cubicBezTo>
                    <a:cubicBezTo>
                      <a:pt x="451" y="7203"/>
                      <a:pt x="230" y="5056"/>
                      <a:pt x="9" y="2910"/>
                    </a:cubicBezTo>
                    <a:cubicBezTo>
                      <a:pt x="-118" y="1395"/>
                      <a:pt x="1145" y="68"/>
                      <a:pt x="2597" y="5"/>
                    </a:cubicBezTo>
                    <a:cubicBezTo>
                      <a:pt x="4144" y="-90"/>
                      <a:pt x="5375" y="1110"/>
                      <a:pt x="5502"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3" name="Google Shape;773;p19"/>
              <p:cNvSpPr/>
              <p:nvPr/>
            </p:nvSpPr>
            <p:spPr>
              <a:xfrm>
                <a:off x="852842" y="5679405"/>
                <a:ext cx="7940" cy="16635"/>
              </a:xfrm>
              <a:custGeom>
                <a:avLst/>
                <a:gdLst/>
                <a:ahLst/>
                <a:cxnLst/>
                <a:rect l="l" t="t" r="r" b="b"/>
                <a:pathLst>
                  <a:path w="7940" h="16635" extrusionOk="0">
                    <a:moveTo>
                      <a:pt x="4007" y="316"/>
                    </a:moveTo>
                    <a:cubicBezTo>
                      <a:pt x="4575" y="632"/>
                      <a:pt x="5238" y="1231"/>
                      <a:pt x="5364" y="1894"/>
                    </a:cubicBezTo>
                    <a:cubicBezTo>
                      <a:pt x="6154" y="5588"/>
                      <a:pt x="6974" y="9313"/>
                      <a:pt x="7827" y="12975"/>
                    </a:cubicBezTo>
                    <a:cubicBezTo>
                      <a:pt x="7985" y="13732"/>
                      <a:pt x="8016" y="14396"/>
                      <a:pt x="7669" y="15122"/>
                    </a:cubicBezTo>
                    <a:cubicBezTo>
                      <a:pt x="7353" y="15753"/>
                      <a:pt x="6785" y="16258"/>
                      <a:pt x="6090" y="16479"/>
                    </a:cubicBezTo>
                    <a:cubicBezTo>
                      <a:pt x="5396" y="16732"/>
                      <a:pt x="4607" y="16669"/>
                      <a:pt x="3944" y="16353"/>
                    </a:cubicBezTo>
                    <a:cubicBezTo>
                      <a:pt x="3344" y="16037"/>
                      <a:pt x="2744" y="15437"/>
                      <a:pt x="2586" y="14775"/>
                    </a:cubicBezTo>
                    <a:cubicBezTo>
                      <a:pt x="1734" y="11081"/>
                      <a:pt x="882" y="7387"/>
                      <a:pt x="124" y="3662"/>
                    </a:cubicBezTo>
                    <a:cubicBezTo>
                      <a:pt x="-34" y="2904"/>
                      <a:pt x="-97" y="2242"/>
                      <a:pt x="282" y="1515"/>
                    </a:cubicBezTo>
                    <a:cubicBezTo>
                      <a:pt x="597" y="884"/>
                      <a:pt x="1166" y="379"/>
                      <a:pt x="1860" y="158"/>
                    </a:cubicBezTo>
                    <a:cubicBezTo>
                      <a:pt x="2081" y="63"/>
                      <a:pt x="2334" y="32"/>
                      <a:pt x="2586" y="0"/>
                    </a:cubicBezTo>
                    <a:cubicBezTo>
                      <a:pt x="3060" y="0"/>
                      <a:pt x="3565" y="63"/>
                      <a:pt x="4007"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4" name="Google Shape;774;p19"/>
              <p:cNvSpPr/>
              <p:nvPr/>
            </p:nvSpPr>
            <p:spPr>
              <a:xfrm>
                <a:off x="872600" y="5706965"/>
                <a:ext cx="9716" cy="14662"/>
              </a:xfrm>
              <a:custGeom>
                <a:avLst/>
                <a:gdLst/>
                <a:ahLst/>
                <a:cxnLst/>
                <a:rect l="l" t="t" r="r" b="b"/>
                <a:pathLst>
                  <a:path w="9716" h="14662" extrusionOk="0">
                    <a:moveTo>
                      <a:pt x="4043" y="316"/>
                    </a:moveTo>
                    <a:cubicBezTo>
                      <a:pt x="4738" y="663"/>
                      <a:pt x="5085" y="1200"/>
                      <a:pt x="5401" y="1894"/>
                    </a:cubicBezTo>
                    <a:cubicBezTo>
                      <a:pt x="6790" y="4925"/>
                      <a:pt x="8179" y="7987"/>
                      <a:pt x="9536" y="11018"/>
                    </a:cubicBezTo>
                    <a:cubicBezTo>
                      <a:pt x="10136" y="12407"/>
                      <a:pt x="9157" y="14048"/>
                      <a:pt x="7800" y="14522"/>
                    </a:cubicBezTo>
                    <a:cubicBezTo>
                      <a:pt x="7105" y="14743"/>
                      <a:pt x="6316" y="14711"/>
                      <a:pt x="5653" y="14364"/>
                    </a:cubicBezTo>
                    <a:cubicBezTo>
                      <a:pt x="4959" y="14017"/>
                      <a:pt x="4611" y="13480"/>
                      <a:pt x="4296" y="12786"/>
                    </a:cubicBezTo>
                    <a:cubicBezTo>
                      <a:pt x="2938" y="9724"/>
                      <a:pt x="1581" y="6693"/>
                      <a:pt x="160" y="3631"/>
                    </a:cubicBezTo>
                    <a:cubicBezTo>
                      <a:pt x="-124" y="2999"/>
                      <a:pt x="2" y="2084"/>
                      <a:pt x="286" y="1484"/>
                    </a:cubicBezTo>
                    <a:cubicBezTo>
                      <a:pt x="602" y="852"/>
                      <a:pt x="1170" y="347"/>
                      <a:pt x="1865" y="126"/>
                    </a:cubicBezTo>
                    <a:cubicBezTo>
                      <a:pt x="2086" y="63"/>
                      <a:pt x="2338" y="0"/>
                      <a:pt x="2591" y="0"/>
                    </a:cubicBezTo>
                    <a:cubicBezTo>
                      <a:pt x="3096" y="0"/>
                      <a:pt x="3570" y="63"/>
                      <a:pt x="4012"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5" name="Google Shape;775;p19"/>
              <p:cNvSpPr/>
              <p:nvPr/>
            </p:nvSpPr>
            <p:spPr>
              <a:xfrm>
                <a:off x="863402" y="5728555"/>
                <a:ext cx="12020" cy="18983"/>
              </a:xfrm>
              <a:custGeom>
                <a:avLst/>
                <a:gdLst/>
                <a:ahLst/>
                <a:cxnLst/>
                <a:rect l="l" t="t" r="r" b="b"/>
                <a:pathLst>
                  <a:path w="12020" h="18983" extrusionOk="0">
                    <a:moveTo>
                      <a:pt x="5380" y="1898"/>
                    </a:moveTo>
                    <a:cubicBezTo>
                      <a:pt x="6390" y="4423"/>
                      <a:pt x="7527" y="6886"/>
                      <a:pt x="8727" y="9316"/>
                    </a:cubicBezTo>
                    <a:cubicBezTo>
                      <a:pt x="9642" y="11147"/>
                      <a:pt x="10589" y="12947"/>
                      <a:pt x="11599" y="14715"/>
                    </a:cubicBezTo>
                    <a:cubicBezTo>
                      <a:pt x="12326" y="16009"/>
                      <a:pt x="12136" y="17651"/>
                      <a:pt x="10842" y="18535"/>
                    </a:cubicBezTo>
                    <a:cubicBezTo>
                      <a:pt x="9642" y="19324"/>
                      <a:pt x="7748" y="19071"/>
                      <a:pt x="7022" y="17777"/>
                    </a:cubicBezTo>
                    <a:cubicBezTo>
                      <a:pt x="4433" y="13231"/>
                      <a:pt x="2129" y="8527"/>
                      <a:pt x="171" y="3665"/>
                    </a:cubicBezTo>
                    <a:cubicBezTo>
                      <a:pt x="-397" y="2277"/>
                      <a:pt x="519" y="603"/>
                      <a:pt x="1876" y="161"/>
                    </a:cubicBezTo>
                    <a:cubicBezTo>
                      <a:pt x="2129" y="66"/>
                      <a:pt x="2381" y="35"/>
                      <a:pt x="2602" y="4"/>
                    </a:cubicBezTo>
                    <a:cubicBezTo>
                      <a:pt x="3802" y="-60"/>
                      <a:pt x="4907" y="698"/>
                      <a:pt x="538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6" name="Google Shape;776;p19"/>
              <p:cNvSpPr/>
              <p:nvPr/>
            </p:nvSpPr>
            <p:spPr>
              <a:xfrm>
                <a:off x="890860" y="5740302"/>
                <a:ext cx="11658" cy="17379"/>
              </a:xfrm>
              <a:custGeom>
                <a:avLst/>
                <a:gdLst/>
                <a:ahLst/>
                <a:cxnLst/>
                <a:rect l="l" t="t" r="r" b="b"/>
                <a:pathLst>
                  <a:path w="11658" h="17379" extrusionOk="0">
                    <a:moveTo>
                      <a:pt x="3367" y="63"/>
                    </a:moveTo>
                    <a:cubicBezTo>
                      <a:pt x="3998" y="189"/>
                      <a:pt x="4787" y="631"/>
                      <a:pt x="5103" y="1231"/>
                    </a:cubicBezTo>
                    <a:cubicBezTo>
                      <a:pt x="7155" y="5177"/>
                      <a:pt x="9175" y="9124"/>
                      <a:pt x="11196" y="13070"/>
                    </a:cubicBezTo>
                    <a:cubicBezTo>
                      <a:pt x="11543" y="13764"/>
                      <a:pt x="11764" y="14395"/>
                      <a:pt x="11606" y="15185"/>
                    </a:cubicBezTo>
                    <a:cubicBezTo>
                      <a:pt x="11448" y="15879"/>
                      <a:pt x="11038" y="16511"/>
                      <a:pt x="10438" y="16921"/>
                    </a:cubicBezTo>
                    <a:cubicBezTo>
                      <a:pt x="9838" y="17331"/>
                      <a:pt x="9049" y="17489"/>
                      <a:pt x="8323" y="17300"/>
                    </a:cubicBezTo>
                    <a:cubicBezTo>
                      <a:pt x="7692" y="17173"/>
                      <a:pt x="6902" y="16731"/>
                      <a:pt x="6587" y="16132"/>
                    </a:cubicBezTo>
                    <a:cubicBezTo>
                      <a:pt x="4566" y="12186"/>
                      <a:pt x="2514" y="8239"/>
                      <a:pt x="462" y="4293"/>
                    </a:cubicBezTo>
                    <a:cubicBezTo>
                      <a:pt x="115" y="3599"/>
                      <a:pt x="-106" y="2967"/>
                      <a:pt x="52" y="2178"/>
                    </a:cubicBezTo>
                    <a:cubicBezTo>
                      <a:pt x="210" y="1484"/>
                      <a:pt x="620" y="852"/>
                      <a:pt x="1220" y="442"/>
                    </a:cubicBezTo>
                    <a:cubicBezTo>
                      <a:pt x="1630" y="189"/>
                      <a:pt x="2104" y="32"/>
                      <a:pt x="2577" y="0"/>
                    </a:cubicBezTo>
                    <a:cubicBezTo>
                      <a:pt x="2830" y="0"/>
                      <a:pt x="3083" y="0"/>
                      <a:pt x="330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7" name="Google Shape;777;p19"/>
              <p:cNvSpPr/>
              <p:nvPr/>
            </p:nvSpPr>
            <p:spPr>
              <a:xfrm>
                <a:off x="909987" y="5641516"/>
                <a:ext cx="9392" cy="12324"/>
              </a:xfrm>
              <a:custGeom>
                <a:avLst/>
                <a:gdLst/>
                <a:ahLst/>
                <a:cxnLst/>
                <a:rect l="l" t="t" r="r" b="b"/>
                <a:pathLst>
                  <a:path w="9392" h="12324" extrusionOk="0">
                    <a:moveTo>
                      <a:pt x="5044" y="1206"/>
                    </a:moveTo>
                    <a:cubicBezTo>
                      <a:pt x="6370" y="3479"/>
                      <a:pt x="7664" y="5752"/>
                      <a:pt x="8927" y="8025"/>
                    </a:cubicBezTo>
                    <a:cubicBezTo>
                      <a:pt x="9306" y="8688"/>
                      <a:pt x="9495" y="9351"/>
                      <a:pt x="9337" y="10140"/>
                    </a:cubicBezTo>
                    <a:cubicBezTo>
                      <a:pt x="9211" y="10835"/>
                      <a:pt x="8769" y="11466"/>
                      <a:pt x="8169" y="11876"/>
                    </a:cubicBezTo>
                    <a:cubicBezTo>
                      <a:pt x="7001" y="12666"/>
                      <a:pt x="5075" y="12413"/>
                      <a:pt x="4318" y="11119"/>
                    </a:cubicBezTo>
                    <a:cubicBezTo>
                      <a:pt x="3055" y="8814"/>
                      <a:pt x="1760" y="6541"/>
                      <a:pt x="435" y="4300"/>
                    </a:cubicBezTo>
                    <a:cubicBezTo>
                      <a:pt x="-323" y="3006"/>
                      <a:pt x="-102" y="1332"/>
                      <a:pt x="1192" y="448"/>
                    </a:cubicBezTo>
                    <a:cubicBezTo>
                      <a:pt x="1603" y="196"/>
                      <a:pt x="2076" y="38"/>
                      <a:pt x="2550" y="6"/>
                    </a:cubicBezTo>
                    <a:cubicBezTo>
                      <a:pt x="3497" y="-57"/>
                      <a:pt x="4507" y="354"/>
                      <a:pt x="5012" y="120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8" name="Google Shape;778;p19"/>
              <p:cNvSpPr/>
              <p:nvPr/>
            </p:nvSpPr>
            <p:spPr>
              <a:xfrm>
                <a:off x="898717" y="5582169"/>
                <a:ext cx="6764" cy="12980"/>
              </a:xfrm>
              <a:custGeom>
                <a:avLst/>
                <a:gdLst/>
                <a:ahLst/>
                <a:cxnLst/>
                <a:rect l="l" t="t" r="r" b="b"/>
                <a:pathLst>
                  <a:path w="6764" h="12980" extrusionOk="0">
                    <a:moveTo>
                      <a:pt x="4602" y="697"/>
                    </a:moveTo>
                    <a:cubicBezTo>
                      <a:pt x="5202" y="1234"/>
                      <a:pt x="5391" y="1834"/>
                      <a:pt x="5518" y="2591"/>
                    </a:cubicBezTo>
                    <a:cubicBezTo>
                      <a:pt x="5960" y="5086"/>
                      <a:pt x="6338" y="7579"/>
                      <a:pt x="6749" y="10073"/>
                    </a:cubicBezTo>
                    <a:cubicBezTo>
                      <a:pt x="6844" y="10768"/>
                      <a:pt x="6496" y="11557"/>
                      <a:pt x="6054" y="12062"/>
                    </a:cubicBezTo>
                    <a:cubicBezTo>
                      <a:pt x="5581" y="12599"/>
                      <a:pt x="4886" y="12946"/>
                      <a:pt x="4160" y="12978"/>
                    </a:cubicBezTo>
                    <a:cubicBezTo>
                      <a:pt x="3434" y="13009"/>
                      <a:pt x="2708" y="12788"/>
                      <a:pt x="2171" y="12283"/>
                    </a:cubicBezTo>
                    <a:cubicBezTo>
                      <a:pt x="1571" y="11747"/>
                      <a:pt x="1350" y="11147"/>
                      <a:pt x="1256" y="10389"/>
                    </a:cubicBezTo>
                    <a:cubicBezTo>
                      <a:pt x="845" y="7895"/>
                      <a:pt x="467" y="5401"/>
                      <a:pt x="25" y="2907"/>
                    </a:cubicBezTo>
                    <a:cubicBezTo>
                      <a:pt x="-102" y="2213"/>
                      <a:pt x="277" y="1392"/>
                      <a:pt x="719" y="918"/>
                    </a:cubicBezTo>
                    <a:cubicBezTo>
                      <a:pt x="1193" y="382"/>
                      <a:pt x="1887" y="35"/>
                      <a:pt x="2613" y="3"/>
                    </a:cubicBezTo>
                    <a:cubicBezTo>
                      <a:pt x="3339" y="-29"/>
                      <a:pt x="4065" y="192"/>
                      <a:pt x="4602" y="69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9" name="Google Shape;779;p19"/>
              <p:cNvSpPr/>
              <p:nvPr/>
            </p:nvSpPr>
            <p:spPr>
              <a:xfrm>
                <a:off x="876230" y="5551640"/>
                <a:ext cx="6129" cy="18289"/>
              </a:xfrm>
              <a:custGeom>
                <a:avLst/>
                <a:gdLst/>
                <a:ahLst/>
                <a:cxnLst/>
                <a:rect l="l" t="t" r="r" b="b"/>
                <a:pathLst>
                  <a:path w="6129" h="18289" extrusionOk="0">
                    <a:moveTo>
                      <a:pt x="5527" y="2594"/>
                    </a:moveTo>
                    <a:cubicBezTo>
                      <a:pt x="5717" y="6856"/>
                      <a:pt x="5906" y="11086"/>
                      <a:pt x="6127" y="15348"/>
                    </a:cubicBezTo>
                    <a:cubicBezTo>
                      <a:pt x="6190" y="16831"/>
                      <a:pt x="5054" y="18189"/>
                      <a:pt x="3538" y="18284"/>
                    </a:cubicBezTo>
                    <a:cubicBezTo>
                      <a:pt x="2054" y="18378"/>
                      <a:pt x="697" y="17179"/>
                      <a:pt x="602" y="15695"/>
                    </a:cubicBezTo>
                    <a:cubicBezTo>
                      <a:pt x="381" y="11433"/>
                      <a:pt x="192" y="7203"/>
                      <a:pt x="3" y="2941"/>
                    </a:cubicBezTo>
                    <a:cubicBezTo>
                      <a:pt x="-61" y="1426"/>
                      <a:pt x="1076" y="100"/>
                      <a:pt x="2591" y="5"/>
                    </a:cubicBezTo>
                    <a:cubicBezTo>
                      <a:pt x="4075" y="-90"/>
                      <a:pt x="5464" y="1110"/>
                      <a:pt x="5496"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0" name="Google Shape;780;p19"/>
              <p:cNvSpPr/>
              <p:nvPr/>
            </p:nvSpPr>
            <p:spPr>
              <a:xfrm>
                <a:off x="888583" y="5595017"/>
                <a:ext cx="8774" cy="16434"/>
              </a:xfrm>
              <a:custGeom>
                <a:avLst/>
                <a:gdLst/>
                <a:ahLst/>
                <a:cxnLst/>
                <a:rect l="l" t="t" r="r" b="b"/>
                <a:pathLst>
                  <a:path w="8774" h="16434" extrusionOk="0">
                    <a:moveTo>
                      <a:pt x="5360" y="1866"/>
                    </a:moveTo>
                    <a:cubicBezTo>
                      <a:pt x="6433" y="5528"/>
                      <a:pt x="7538" y="9159"/>
                      <a:pt x="8643" y="12789"/>
                    </a:cubicBezTo>
                    <a:cubicBezTo>
                      <a:pt x="9085" y="14210"/>
                      <a:pt x="8391" y="15788"/>
                      <a:pt x="6907" y="16294"/>
                    </a:cubicBezTo>
                    <a:cubicBezTo>
                      <a:pt x="5518" y="16767"/>
                      <a:pt x="3845" y="16009"/>
                      <a:pt x="3403" y="14557"/>
                    </a:cubicBezTo>
                    <a:cubicBezTo>
                      <a:pt x="2266" y="10927"/>
                      <a:pt x="1193" y="7265"/>
                      <a:pt x="120" y="3634"/>
                    </a:cubicBezTo>
                    <a:cubicBezTo>
                      <a:pt x="-291" y="2182"/>
                      <a:pt x="372" y="635"/>
                      <a:pt x="1856" y="130"/>
                    </a:cubicBezTo>
                    <a:cubicBezTo>
                      <a:pt x="2077" y="67"/>
                      <a:pt x="2298" y="4"/>
                      <a:pt x="2550" y="4"/>
                    </a:cubicBezTo>
                    <a:cubicBezTo>
                      <a:pt x="3750" y="-59"/>
                      <a:pt x="5013" y="667"/>
                      <a:pt x="536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1" name="Google Shape;781;p19"/>
              <p:cNvSpPr/>
              <p:nvPr/>
            </p:nvSpPr>
            <p:spPr>
              <a:xfrm>
                <a:off x="908292" y="5553378"/>
                <a:ext cx="7973" cy="12339"/>
              </a:xfrm>
              <a:custGeom>
                <a:avLst/>
                <a:gdLst/>
                <a:ahLst/>
                <a:cxnLst/>
                <a:rect l="l" t="t" r="r" b="b"/>
                <a:pathLst>
                  <a:path w="7973" h="12339" extrusionOk="0">
                    <a:moveTo>
                      <a:pt x="5381" y="1835"/>
                    </a:moveTo>
                    <a:cubicBezTo>
                      <a:pt x="6170" y="4139"/>
                      <a:pt x="6960" y="6412"/>
                      <a:pt x="7812" y="8685"/>
                    </a:cubicBezTo>
                    <a:cubicBezTo>
                      <a:pt x="8349" y="10106"/>
                      <a:pt x="7496" y="11716"/>
                      <a:pt x="6076" y="12189"/>
                    </a:cubicBezTo>
                    <a:cubicBezTo>
                      <a:pt x="4623" y="12694"/>
                      <a:pt x="3108" y="11873"/>
                      <a:pt x="2571" y="10485"/>
                    </a:cubicBezTo>
                    <a:cubicBezTo>
                      <a:pt x="1719" y="8212"/>
                      <a:pt x="930" y="5939"/>
                      <a:pt x="141" y="3634"/>
                    </a:cubicBezTo>
                    <a:cubicBezTo>
                      <a:pt x="-333" y="2214"/>
                      <a:pt x="425" y="603"/>
                      <a:pt x="1877" y="130"/>
                    </a:cubicBezTo>
                    <a:cubicBezTo>
                      <a:pt x="2098" y="35"/>
                      <a:pt x="2350" y="4"/>
                      <a:pt x="2571" y="4"/>
                    </a:cubicBezTo>
                    <a:cubicBezTo>
                      <a:pt x="3771" y="-59"/>
                      <a:pt x="4971" y="667"/>
                      <a:pt x="535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2" name="Google Shape;782;p19"/>
              <p:cNvSpPr/>
              <p:nvPr/>
            </p:nvSpPr>
            <p:spPr>
              <a:xfrm>
                <a:off x="1076157" y="5872198"/>
                <a:ext cx="15590" cy="19259"/>
              </a:xfrm>
              <a:custGeom>
                <a:avLst/>
                <a:gdLst/>
                <a:ahLst/>
                <a:cxnLst/>
                <a:rect l="l" t="t" r="r" b="b"/>
                <a:pathLst>
                  <a:path w="15590" h="19259" extrusionOk="0">
                    <a:moveTo>
                      <a:pt x="14083" y="316"/>
                    </a:moveTo>
                    <a:cubicBezTo>
                      <a:pt x="14714" y="631"/>
                      <a:pt x="15219" y="1200"/>
                      <a:pt x="15440" y="1894"/>
                    </a:cubicBezTo>
                    <a:cubicBezTo>
                      <a:pt x="15661" y="2525"/>
                      <a:pt x="15661" y="3441"/>
                      <a:pt x="15282" y="4041"/>
                    </a:cubicBezTo>
                    <a:cubicBezTo>
                      <a:pt x="12062" y="8997"/>
                      <a:pt x="8590" y="13764"/>
                      <a:pt x="4833" y="18341"/>
                    </a:cubicBezTo>
                    <a:cubicBezTo>
                      <a:pt x="3886" y="19510"/>
                      <a:pt x="2023" y="19541"/>
                      <a:pt x="918" y="18563"/>
                    </a:cubicBezTo>
                    <a:cubicBezTo>
                      <a:pt x="-250" y="17521"/>
                      <a:pt x="-281" y="15816"/>
                      <a:pt x="697" y="14679"/>
                    </a:cubicBezTo>
                    <a:cubicBezTo>
                      <a:pt x="3539" y="11175"/>
                      <a:pt x="6253" y="7576"/>
                      <a:pt x="8811" y="3851"/>
                    </a:cubicBezTo>
                    <a:cubicBezTo>
                      <a:pt x="8747" y="3946"/>
                      <a:pt x="8684" y="4041"/>
                      <a:pt x="8621" y="4104"/>
                    </a:cubicBezTo>
                    <a:cubicBezTo>
                      <a:pt x="9221" y="3251"/>
                      <a:pt x="9758" y="2399"/>
                      <a:pt x="10326" y="1515"/>
                    </a:cubicBezTo>
                    <a:cubicBezTo>
                      <a:pt x="10736" y="884"/>
                      <a:pt x="11178" y="410"/>
                      <a:pt x="11904" y="158"/>
                    </a:cubicBezTo>
                    <a:cubicBezTo>
                      <a:pt x="12125" y="63"/>
                      <a:pt x="12378" y="32"/>
                      <a:pt x="12631" y="0"/>
                    </a:cubicBezTo>
                    <a:cubicBezTo>
                      <a:pt x="13104" y="0"/>
                      <a:pt x="13609" y="63"/>
                      <a:pt x="14051"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3" name="Google Shape;783;p19"/>
              <p:cNvSpPr/>
              <p:nvPr/>
            </p:nvSpPr>
            <p:spPr>
              <a:xfrm>
                <a:off x="1067260" y="5851110"/>
                <a:ext cx="9427" cy="16188"/>
              </a:xfrm>
              <a:custGeom>
                <a:avLst/>
                <a:gdLst/>
                <a:ahLst/>
                <a:cxnLst/>
                <a:rect l="l" t="t" r="r" b="b"/>
                <a:pathLst>
                  <a:path w="9427" h="16188" extrusionOk="0">
                    <a:moveTo>
                      <a:pt x="7227" y="32"/>
                    </a:moveTo>
                    <a:cubicBezTo>
                      <a:pt x="8616" y="347"/>
                      <a:pt x="9753" y="1862"/>
                      <a:pt x="9342" y="3315"/>
                    </a:cubicBezTo>
                    <a:cubicBezTo>
                      <a:pt x="8269" y="7198"/>
                      <a:pt x="6880" y="11018"/>
                      <a:pt x="5207" y="14680"/>
                    </a:cubicBezTo>
                    <a:cubicBezTo>
                      <a:pt x="4575" y="16069"/>
                      <a:pt x="2807" y="16574"/>
                      <a:pt x="1482" y="15879"/>
                    </a:cubicBezTo>
                    <a:cubicBezTo>
                      <a:pt x="92" y="15185"/>
                      <a:pt x="-350" y="13543"/>
                      <a:pt x="282" y="12186"/>
                    </a:cubicBezTo>
                    <a:cubicBezTo>
                      <a:pt x="1103" y="10418"/>
                      <a:pt x="1829" y="8618"/>
                      <a:pt x="2492" y="6787"/>
                    </a:cubicBezTo>
                    <a:cubicBezTo>
                      <a:pt x="3028" y="5272"/>
                      <a:pt x="3502" y="3725"/>
                      <a:pt x="3944" y="2178"/>
                    </a:cubicBezTo>
                    <a:cubicBezTo>
                      <a:pt x="4291" y="979"/>
                      <a:pt x="5270" y="63"/>
                      <a:pt x="6469" y="0"/>
                    </a:cubicBezTo>
                    <a:cubicBezTo>
                      <a:pt x="6722" y="0"/>
                      <a:pt x="6943" y="0"/>
                      <a:pt x="7227" y="63"/>
                    </a:cubicBezTo>
                    <a:moveTo>
                      <a:pt x="2618" y="6472"/>
                    </a:moveTo>
                    <a:cubicBezTo>
                      <a:pt x="2618" y="6472"/>
                      <a:pt x="2586" y="6598"/>
                      <a:pt x="2555" y="6661"/>
                    </a:cubicBezTo>
                    <a:cubicBezTo>
                      <a:pt x="2555" y="6598"/>
                      <a:pt x="2586" y="6535"/>
                      <a:pt x="2618" y="6472"/>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4" name="Google Shape;784;p19"/>
              <p:cNvSpPr/>
              <p:nvPr/>
            </p:nvSpPr>
            <p:spPr>
              <a:xfrm>
                <a:off x="1049327" y="5875734"/>
                <a:ext cx="10178" cy="14647"/>
              </a:xfrm>
              <a:custGeom>
                <a:avLst/>
                <a:gdLst/>
                <a:ahLst/>
                <a:cxnLst/>
                <a:rect l="l" t="t" r="r" b="b"/>
                <a:pathLst>
                  <a:path w="10178" h="14647" extrusionOk="0">
                    <a:moveTo>
                      <a:pt x="8681" y="252"/>
                    </a:moveTo>
                    <a:cubicBezTo>
                      <a:pt x="10007" y="915"/>
                      <a:pt x="10575" y="2652"/>
                      <a:pt x="9880" y="3978"/>
                    </a:cubicBezTo>
                    <a:cubicBezTo>
                      <a:pt x="8302" y="7008"/>
                      <a:pt x="6755" y="10070"/>
                      <a:pt x="5240" y="13132"/>
                    </a:cubicBezTo>
                    <a:cubicBezTo>
                      <a:pt x="4577" y="14490"/>
                      <a:pt x="2840" y="15027"/>
                      <a:pt x="1515" y="14364"/>
                    </a:cubicBezTo>
                    <a:cubicBezTo>
                      <a:pt x="157" y="13669"/>
                      <a:pt x="-380" y="11996"/>
                      <a:pt x="283" y="10670"/>
                    </a:cubicBezTo>
                    <a:cubicBezTo>
                      <a:pt x="1799" y="7608"/>
                      <a:pt x="3346" y="4546"/>
                      <a:pt x="4924" y="1515"/>
                    </a:cubicBezTo>
                    <a:cubicBezTo>
                      <a:pt x="5398" y="631"/>
                      <a:pt x="6313" y="63"/>
                      <a:pt x="7260" y="0"/>
                    </a:cubicBezTo>
                    <a:cubicBezTo>
                      <a:pt x="7734" y="0"/>
                      <a:pt x="8207" y="63"/>
                      <a:pt x="8649"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5" name="Google Shape;785;p19"/>
              <p:cNvSpPr/>
              <p:nvPr/>
            </p:nvSpPr>
            <p:spPr>
              <a:xfrm>
                <a:off x="1056721" y="5896538"/>
                <a:ext cx="11065" cy="13854"/>
              </a:xfrm>
              <a:custGeom>
                <a:avLst/>
                <a:gdLst/>
                <a:ahLst/>
                <a:cxnLst/>
                <a:rect l="l" t="t" r="r" b="b"/>
                <a:pathLst>
                  <a:path w="11065" h="13854" extrusionOk="0">
                    <a:moveTo>
                      <a:pt x="9558" y="316"/>
                    </a:moveTo>
                    <a:cubicBezTo>
                      <a:pt x="10189" y="631"/>
                      <a:pt x="10694" y="1231"/>
                      <a:pt x="10915" y="1894"/>
                    </a:cubicBezTo>
                    <a:cubicBezTo>
                      <a:pt x="11136" y="2557"/>
                      <a:pt x="11136" y="3441"/>
                      <a:pt x="10757" y="4041"/>
                    </a:cubicBezTo>
                    <a:cubicBezTo>
                      <a:pt x="8926" y="6819"/>
                      <a:pt x="7095" y="9597"/>
                      <a:pt x="5233" y="12344"/>
                    </a:cubicBezTo>
                    <a:cubicBezTo>
                      <a:pt x="4791" y="12975"/>
                      <a:pt x="4412" y="13448"/>
                      <a:pt x="3654" y="13701"/>
                    </a:cubicBezTo>
                    <a:cubicBezTo>
                      <a:pt x="2960" y="13954"/>
                      <a:pt x="2170" y="13890"/>
                      <a:pt x="1507" y="13543"/>
                    </a:cubicBezTo>
                    <a:cubicBezTo>
                      <a:pt x="876" y="13227"/>
                      <a:pt x="371" y="12659"/>
                      <a:pt x="150" y="11965"/>
                    </a:cubicBezTo>
                    <a:cubicBezTo>
                      <a:pt x="-71" y="11333"/>
                      <a:pt x="-71" y="10386"/>
                      <a:pt x="308" y="9818"/>
                    </a:cubicBezTo>
                    <a:cubicBezTo>
                      <a:pt x="2170" y="7071"/>
                      <a:pt x="4001" y="4293"/>
                      <a:pt x="5832" y="1515"/>
                    </a:cubicBezTo>
                    <a:cubicBezTo>
                      <a:pt x="6243" y="884"/>
                      <a:pt x="6653" y="410"/>
                      <a:pt x="7411" y="158"/>
                    </a:cubicBezTo>
                    <a:cubicBezTo>
                      <a:pt x="7632" y="63"/>
                      <a:pt x="7884" y="32"/>
                      <a:pt x="8137" y="0"/>
                    </a:cubicBezTo>
                    <a:cubicBezTo>
                      <a:pt x="8610" y="0"/>
                      <a:pt x="9116" y="63"/>
                      <a:pt x="9558"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6" name="Google Shape;786;p19"/>
              <p:cNvSpPr/>
              <p:nvPr/>
            </p:nvSpPr>
            <p:spPr>
              <a:xfrm>
                <a:off x="1118926" y="5829011"/>
                <a:ext cx="9146" cy="16916"/>
              </a:xfrm>
              <a:custGeom>
                <a:avLst/>
                <a:gdLst/>
                <a:ahLst/>
                <a:cxnLst/>
                <a:rect l="l" t="t" r="r" b="b"/>
                <a:pathLst>
                  <a:path w="9146" h="16916" extrusionOk="0">
                    <a:moveTo>
                      <a:pt x="6955" y="63"/>
                    </a:moveTo>
                    <a:cubicBezTo>
                      <a:pt x="8375" y="379"/>
                      <a:pt x="9449" y="1894"/>
                      <a:pt x="9070" y="3347"/>
                    </a:cubicBezTo>
                    <a:cubicBezTo>
                      <a:pt x="8028" y="7419"/>
                      <a:pt x="6734" y="11428"/>
                      <a:pt x="5219" y="15406"/>
                    </a:cubicBezTo>
                    <a:cubicBezTo>
                      <a:pt x="4998" y="16037"/>
                      <a:pt x="4272" y="16542"/>
                      <a:pt x="3640" y="16763"/>
                    </a:cubicBezTo>
                    <a:cubicBezTo>
                      <a:pt x="2946" y="17016"/>
                      <a:pt x="2156" y="16953"/>
                      <a:pt x="1493" y="16605"/>
                    </a:cubicBezTo>
                    <a:cubicBezTo>
                      <a:pt x="862" y="16290"/>
                      <a:pt x="357" y="15690"/>
                      <a:pt x="136" y="15027"/>
                    </a:cubicBezTo>
                    <a:cubicBezTo>
                      <a:pt x="-117" y="14269"/>
                      <a:pt x="10" y="13606"/>
                      <a:pt x="294" y="12880"/>
                    </a:cubicBezTo>
                    <a:cubicBezTo>
                      <a:pt x="610" y="12060"/>
                      <a:pt x="894" y="11270"/>
                      <a:pt x="1178" y="10450"/>
                    </a:cubicBezTo>
                    <a:cubicBezTo>
                      <a:pt x="1083" y="10670"/>
                      <a:pt x="1020" y="10891"/>
                      <a:pt x="925" y="11112"/>
                    </a:cubicBezTo>
                    <a:cubicBezTo>
                      <a:pt x="1967" y="8176"/>
                      <a:pt x="2851" y="5177"/>
                      <a:pt x="3640" y="2178"/>
                    </a:cubicBezTo>
                    <a:cubicBezTo>
                      <a:pt x="3956" y="947"/>
                      <a:pt x="4966" y="63"/>
                      <a:pt x="6166" y="0"/>
                    </a:cubicBezTo>
                    <a:cubicBezTo>
                      <a:pt x="6418" y="0"/>
                      <a:pt x="6671" y="0"/>
                      <a:pt x="692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7" name="Google Shape;787;p19"/>
              <p:cNvSpPr/>
              <p:nvPr/>
            </p:nvSpPr>
            <p:spPr>
              <a:xfrm>
                <a:off x="1110983" y="5792170"/>
                <a:ext cx="11044" cy="17937"/>
              </a:xfrm>
              <a:custGeom>
                <a:avLst/>
                <a:gdLst/>
                <a:ahLst/>
                <a:cxnLst/>
                <a:rect l="l" t="t" r="r" b="b"/>
                <a:pathLst>
                  <a:path w="11044" h="17937" extrusionOk="0">
                    <a:moveTo>
                      <a:pt x="9563" y="316"/>
                    </a:moveTo>
                    <a:cubicBezTo>
                      <a:pt x="10952" y="1010"/>
                      <a:pt x="11394" y="2652"/>
                      <a:pt x="10763" y="4009"/>
                    </a:cubicBezTo>
                    <a:cubicBezTo>
                      <a:pt x="8900" y="8145"/>
                      <a:pt x="7069" y="12280"/>
                      <a:pt x="5207" y="16448"/>
                    </a:cubicBezTo>
                    <a:cubicBezTo>
                      <a:pt x="4607" y="17805"/>
                      <a:pt x="2776" y="18310"/>
                      <a:pt x="1482" y="17647"/>
                    </a:cubicBezTo>
                    <a:cubicBezTo>
                      <a:pt x="92" y="16953"/>
                      <a:pt x="-350" y="15311"/>
                      <a:pt x="282" y="13922"/>
                    </a:cubicBezTo>
                    <a:lnTo>
                      <a:pt x="5838" y="1484"/>
                    </a:lnTo>
                    <a:cubicBezTo>
                      <a:pt x="6248" y="568"/>
                      <a:pt x="7164" y="63"/>
                      <a:pt x="8143" y="0"/>
                    </a:cubicBezTo>
                    <a:cubicBezTo>
                      <a:pt x="8616" y="0"/>
                      <a:pt x="9121" y="63"/>
                      <a:pt x="9563"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8" name="Google Shape;788;p19"/>
              <p:cNvSpPr/>
              <p:nvPr/>
            </p:nvSpPr>
            <p:spPr>
              <a:xfrm>
                <a:off x="1078135" y="5798037"/>
                <a:ext cx="6170" cy="14650"/>
              </a:xfrm>
              <a:custGeom>
                <a:avLst/>
                <a:gdLst/>
                <a:ahLst/>
                <a:cxnLst/>
                <a:rect l="l" t="t" r="r" b="b"/>
                <a:pathLst>
                  <a:path w="6170" h="14650" extrusionOk="0">
                    <a:moveTo>
                      <a:pt x="6170" y="2625"/>
                    </a:moveTo>
                    <a:cubicBezTo>
                      <a:pt x="6170" y="5909"/>
                      <a:pt x="5917" y="9223"/>
                      <a:pt x="5443" y="12475"/>
                    </a:cubicBezTo>
                    <a:cubicBezTo>
                      <a:pt x="5223" y="13959"/>
                      <a:pt x="3581" y="14906"/>
                      <a:pt x="2160" y="14590"/>
                    </a:cubicBezTo>
                    <a:cubicBezTo>
                      <a:pt x="613" y="14274"/>
                      <a:pt x="-207" y="12791"/>
                      <a:pt x="45" y="11307"/>
                    </a:cubicBezTo>
                    <a:cubicBezTo>
                      <a:pt x="266" y="9855"/>
                      <a:pt x="424" y="8434"/>
                      <a:pt x="550" y="6982"/>
                    </a:cubicBezTo>
                    <a:cubicBezTo>
                      <a:pt x="613" y="5624"/>
                      <a:pt x="677" y="4267"/>
                      <a:pt x="677" y="2910"/>
                    </a:cubicBezTo>
                    <a:cubicBezTo>
                      <a:pt x="677" y="1394"/>
                      <a:pt x="1718" y="68"/>
                      <a:pt x="3265" y="5"/>
                    </a:cubicBezTo>
                    <a:cubicBezTo>
                      <a:pt x="4717" y="-89"/>
                      <a:pt x="6201" y="1079"/>
                      <a:pt x="6170"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9" name="Google Shape;789;p19"/>
              <p:cNvSpPr/>
              <p:nvPr/>
            </p:nvSpPr>
            <p:spPr>
              <a:xfrm>
                <a:off x="951605" y="5470323"/>
                <a:ext cx="160741" cy="611904"/>
              </a:xfrm>
              <a:custGeom>
                <a:avLst/>
                <a:gdLst/>
                <a:ahLst/>
                <a:cxnLst/>
                <a:rect l="l" t="t" r="r" b="b"/>
                <a:pathLst>
                  <a:path w="160741" h="611904" extrusionOk="0">
                    <a:moveTo>
                      <a:pt x="36982" y="0"/>
                    </a:moveTo>
                    <a:lnTo>
                      <a:pt x="36824" y="0"/>
                    </a:lnTo>
                    <a:cubicBezTo>
                      <a:pt x="35624" y="95"/>
                      <a:pt x="34267" y="979"/>
                      <a:pt x="34077" y="2336"/>
                    </a:cubicBezTo>
                    <a:cubicBezTo>
                      <a:pt x="33414" y="7797"/>
                      <a:pt x="32846" y="13259"/>
                      <a:pt x="32404" y="18626"/>
                    </a:cubicBezTo>
                    <a:cubicBezTo>
                      <a:pt x="30163" y="48427"/>
                      <a:pt x="31331" y="80785"/>
                      <a:pt x="36003" y="120531"/>
                    </a:cubicBezTo>
                    <a:cubicBezTo>
                      <a:pt x="39002" y="145912"/>
                      <a:pt x="43106" y="171389"/>
                      <a:pt x="47084" y="196044"/>
                    </a:cubicBezTo>
                    <a:lnTo>
                      <a:pt x="47210" y="196770"/>
                    </a:lnTo>
                    <a:lnTo>
                      <a:pt x="47305" y="197370"/>
                    </a:lnTo>
                    <a:lnTo>
                      <a:pt x="49262" y="209272"/>
                    </a:lnTo>
                    <a:cubicBezTo>
                      <a:pt x="43296" y="198665"/>
                      <a:pt x="38244" y="189288"/>
                      <a:pt x="34298" y="181333"/>
                    </a:cubicBezTo>
                    <a:lnTo>
                      <a:pt x="34141" y="181017"/>
                    </a:lnTo>
                    <a:cubicBezTo>
                      <a:pt x="27700" y="167916"/>
                      <a:pt x="22239" y="154847"/>
                      <a:pt x="17851" y="142251"/>
                    </a:cubicBezTo>
                    <a:cubicBezTo>
                      <a:pt x="13147" y="128644"/>
                      <a:pt x="9390" y="114785"/>
                      <a:pt x="6707" y="101084"/>
                    </a:cubicBezTo>
                    <a:lnTo>
                      <a:pt x="6644" y="100706"/>
                    </a:lnTo>
                    <a:cubicBezTo>
                      <a:pt x="6454" y="99916"/>
                      <a:pt x="6297" y="99285"/>
                      <a:pt x="5665" y="98717"/>
                    </a:cubicBezTo>
                    <a:cubicBezTo>
                      <a:pt x="5128" y="98243"/>
                      <a:pt x="4434" y="97991"/>
                      <a:pt x="3739" y="97991"/>
                    </a:cubicBezTo>
                    <a:cubicBezTo>
                      <a:pt x="3266" y="97991"/>
                      <a:pt x="2919" y="98085"/>
                      <a:pt x="2571" y="98243"/>
                    </a:cubicBezTo>
                    <a:cubicBezTo>
                      <a:pt x="1025" y="98433"/>
                      <a:pt x="-144" y="99822"/>
                      <a:pt x="14" y="101305"/>
                    </a:cubicBezTo>
                    <a:lnTo>
                      <a:pt x="267" y="103421"/>
                    </a:lnTo>
                    <a:lnTo>
                      <a:pt x="551" y="105788"/>
                    </a:lnTo>
                    <a:cubicBezTo>
                      <a:pt x="4402" y="135968"/>
                      <a:pt x="13305" y="164980"/>
                      <a:pt x="22144" y="192067"/>
                    </a:cubicBezTo>
                    <a:lnTo>
                      <a:pt x="24891" y="200464"/>
                    </a:lnTo>
                    <a:cubicBezTo>
                      <a:pt x="33130" y="225656"/>
                      <a:pt x="41654" y="251732"/>
                      <a:pt x="46926" y="278250"/>
                    </a:cubicBezTo>
                    <a:lnTo>
                      <a:pt x="47021" y="277714"/>
                    </a:lnTo>
                    <a:cubicBezTo>
                      <a:pt x="49104" y="289899"/>
                      <a:pt x="50683" y="302211"/>
                      <a:pt x="51819" y="315344"/>
                    </a:cubicBezTo>
                    <a:cubicBezTo>
                      <a:pt x="52956" y="328351"/>
                      <a:pt x="53619" y="341389"/>
                      <a:pt x="53840" y="354048"/>
                    </a:cubicBezTo>
                    <a:cubicBezTo>
                      <a:pt x="54282" y="376620"/>
                      <a:pt x="53492" y="401402"/>
                      <a:pt x="51440" y="429814"/>
                    </a:cubicBezTo>
                    <a:cubicBezTo>
                      <a:pt x="49736" y="451881"/>
                      <a:pt x="47494" y="474042"/>
                      <a:pt x="45284" y="495477"/>
                    </a:cubicBezTo>
                    <a:lnTo>
                      <a:pt x="45158" y="496614"/>
                    </a:lnTo>
                    <a:lnTo>
                      <a:pt x="43517" y="512778"/>
                    </a:lnTo>
                    <a:cubicBezTo>
                      <a:pt x="41907" y="528751"/>
                      <a:pt x="40612" y="542547"/>
                      <a:pt x="39570" y="554922"/>
                    </a:cubicBezTo>
                    <a:cubicBezTo>
                      <a:pt x="38844" y="564109"/>
                      <a:pt x="38402" y="570297"/>
                      <a:pt x="38055" y="576642"/>
                    </a:cubicBezTo>
                    <a:lnTo>
                      <a:pt x="37708" y="583429"/>
                    </a:lnTo>
                    <a:cubicBezTo>
                      <a:pt x="37550" y="587060"/>
                      <a:pt x="37361" y="590690"/>
                      <a:pt x="37140" y="594321"/>
                    </a:cubicBezTo>
                    <a:cubicBezTo>
                      <a:pt x="36477" y="594983"/>
                      <a:pt x="36003" y="596151"/>
                      <a:pt x="36477" y="597257"/>
                    </a:cubicBezTo>
                    <a:lnTo>
                      <a:pt x="36635" y="597635"/>
                    </a:lnTo>
                    <a:lnTo>
                      <a:pt x="37140" y="598677"/>
                    </a:lnTo>
                    <a:cubicBezTo>
                      <a:pt x="38150" y="600698"/>
                      <a:pt x="39128" y="602213"/>
                      <a:pt x="40297" y="603539"/>
                    </a:cubicBezTo>
                    <a:cubicBezTo>
                      <a:pt x="41938" y="605433"/>
                      <a:pt x="43706" y="606917"/>
                      <a:pt x="45663" y="608053"/>
                    </a:cubicBezTo>
                    <a:cubicBezTo>
                      <a:pt x="49388" y="610326"/>
                      <a:pt x="54092" y="611620"/>
                      <a:pt x="59680" y="611873"/>
                    </a:cubicBezTo>
                    <a:cubicBezTo>
                      <a:pt x="60280" y="611873"/>
                      <a:pt x="60911" y="611904"/>
                      <a:pt x="61511" y="611904"/>
                    </a:cubicBezTo>
                    <a:cubicBezTo>
                      <a:pt x="62426" y="611904"/>
                      <a:pt x="63374" y="611873"/>
                      <a:pt x="64321" y="611810"/>
                    </a:cubicBezTo>
                    <a:cubicBezTo>
                      <a:pt x="67730" y="611589"/>
                      <a:pt x="71297" y="611021"/>
                      <a:pt x="75307" y="610074"/>
                    </a:cubicBezTo>
                    <a:cubicBezTo>
                      <a:pt x="80326" y="608874"/>
                      <a:pt x="85251" y="607201"/>
                      <a:pt x="90018" y="605086"/>
                    </a:cubicBezTo>
                    <a:cubicBezTo>
                      <a:pt x="94406" y="603160"/>
                      <a:pt x="98100" y="601234"/>
                      <a:pt x="101288" y="599151"/>
                    </a:cubicBezTo>
                    <a:lnTo>
                      <a:pt x="101320" y="599151"/>
                    </a:lnTo>
                    <a:cubicBezTo>
                      <a:pt x="101604" y="599151"/>
                      <a:pt x="101825" y="599119"/>
                      <a:pt x="102077" y="598993"/>
                    </a:cubicBezTo>
                    <a:cubicBezTo>
                      <a:pt x="102803" y="598740"/>
                      <a:pt x="103372" y="598235"/>
                      <a:pt x="103719" y="597541"/>
                    </a:cubicBezTo>
                    <a:cubicBezTo>
                      <a:pt x="104066" y="596846"/>
                      <a:pt x="104129" y="596025"/>
                      <a:pt x="103877" y="595299"/>
                    </a:cubicBezTo>
                    <a:cubicBezTo>
                      <a:pt x="100657" y="585828"/>
                      <a:pt x="97279" y="575758"/>
                      <a:pt x="94406" y="565814"/>
                    </a:cubicBezTo>
                    <a:cubicBezTo>
                      <a:pt x="91596" y="556122"/>
                      <a:pt x="89260" y="546462"/>
                      <a:pt x="87398" y="537054"/>
                    </a:cubicBezTo>
                    <a:cubicBezTo>
                      <a:pt x="84304" y="521080"/>
                      <a:pt x="81873" y="504001"/>
                      <a:pt x="80168" y="486323"/>
                    </a:cubicBezTo>
                    <a:cubicBezTo>
                      <a:pt x="77548" y="459457"/>
                      <a:pt x="76412" y="430982"/>
                      <a:pt x="76696" y="399350"/>
                    </a:cubicBezTo>
                    <a:cubicBezTo>
                      <a:pt x="76917" y="372705"/>
                      <a:pt x="78116" y="344893"/>
                      <a:pt x="80358" y="314302"/>
                    </a:cubicBezTo>
                    <a:lnTo>
                      <a:pt x="80610" y="311840"/>
                    </a:lnTo>
                    <a:cubicBezTo>
                      <a:pt x="80989" y="306157"/>
                      <a:pt x="81305" y="302274"/>
                      <a:pt x="81747" y="298455"/>
                    </a:cubicBezTo>
                    <a:cubicBezTo>
                      <a:pt x="82347" y="292930"/>
                      <a:pt x="83167" y="287721"/>
                      <a:pt x="84146" y="282891"/>
                    </a:cubicBezTo>
                    <a:cubicBezTo>
                      <a:pt x="85914" y="273894"/>
                      <a:pt x="88471" y="264455"/>
                      <a:pt x="91786" y="254826"/>
                    </a:cubicBezTo>
                    <a:cubicBezTo>
                      <a:pt x="98605" y="235948"/>
                      <a:pt x="108391" y="216407"/>
                      <a:pt x="122566" y="193393"/>
                    </a:cubicBezTo>
                    <a:cubicBezTo>
                      <a:pt x="128753" y="183385"/>
                      <a:pt x="135130" y="173599"/>
                      <a:pt x="143464" y="160876"/>
                    </a:cubicBezTo>
                    <a:lnTo>
                      <a:pt x="143685" y="160529"/>
                    </a:lnTo>
                    <a:cubicBezTo>
                      <a:pt x="148295" y="153521"/>
                      <a:pt x="154608" y="143924"/>
                      <a:pt x="160385" y="134706"/>
                    </a:cubicBezTo>
                    <a:cubicBezTo>
                      <a:pt x="161112" y="133600"/>
                      <a:pt x="160638" y="132022"/>
                      <a:pt x="159754" y="131202"/>
                    </a:cubicBezTo>
                    <a:cubicBezTo>
                      <a:pt x="159217" y="130728"/>
                      <a:pt x="158491" y="130443"/>
                      <a:pt x="157734" y="130443"/>
                    </a:cubicBezTo>
                    <a:cubicBezTo>
                      <a:pt x="157071" y="130443"/>
                      <a:pt x="156597" y="130633"/>
                      <a:pt x="156155" y="130949"/>
                    </a:cubicBezTo>
                    <a:cubicBezTo>
                      <a:pt x="150031" y="135716"/>
                      <a:pt x="144727" y="141145"/>
                      <a:pt x="138634" y="147838"/>
                    </a:cubicBezTo>
                    <a:lnTo>
                      <a:pt x="136867" y="149795"/>
                    </a:lnTo>
                    <a:lnTo>
                      <a:pt x="136614" y="150080"/>
                    </a:lnTo>
                    <a:cubicBezTo>
                      <a:pt x="131973" y="155226"/>
                      <a:pt x="127143" y="160561"/>
                      <a:pt x="121840" y="165264"/>
                    </a:cubicBezTo>
                    <a:lnTo>
                      <a:pt x="121461" y="165612"/>
                    </a:lnTo>
                    <a:lnTo>
                      <a:pt x="121113" y="165959"/>
                    </a:lnTo>
                    <a:cubicBezTo>
                      <a:pt x="121934" y="160403"/>
                      <a:pt x="123039" y="154405"/>
                      <a:pt x="123828" y="150048"/>
                    </a:cubicBezTo>
                    <a:lnTo>
                      <a:pt x="123892" y="149575"/>
                    </a:lnTo>
                    <a:cubicBezTo>
                      <a:pt x="125723" y="139535"/>
                      <a:pt x="127743" y="128360"/>
                      <a:pt x="126764" y="117469"/>
                    </a:cubicBezTo>
                    <a:cubicBezTo>
                      <a:pt x="126607" y="115890"/>
                      <a:pt x="125344" y="114722"/>
                      <a:pt x="123860" y="114722"/>
                    </a:cubicBezTo>
                    <a:cubicBezTo>
                      <a:pt x="122408" y="114817"/>
                      <a:pt x="121240" y="115796"/>
                      <a:pt x="120987" y="117058"/>
                    </a:cubicBezTo>
                    <a:cubicBezTo>
                      <a:pt x="118777" y="129149"/>
                      <a:pt x="115494" y="141303"/>
                      <a:pt x="110980" y="154247"/>
                    </a:cubicBezTo>
                    <a:cubicBezTo>
                      <a:pt x="105455" y="169716"/>
                      <a:pt x="98826" y="184301"/>
                      <a:pt x="92417" y="198412"/>
                    </a:cubicBezTo>
                    <a:lnTo>
                      <a:pt x="92291" y="198728"/>
                    </a:lnTo>
                    <a:lnTo>
                      <a:pt x="92165" y="199044"/>
                    </a:lnTo>
                    <a:cubicBezTo>
                      <a:pt x="86861" y="210692"/>
                      <a:pt x="81715" y="222184"/>
                      <a:pt x="77043" y="234148"/>
                    </a:cubicBezTo>
                    <a:lnTo>
                      <a:pt x="76790" y="227456"/>
                    </a:lnTo>
                    <a:lnTo>
                      <a:pt x="76285" y="220763"/>
                    </a:lnTo>
                    <a:cubicBezTo>
                      <a:pt x="74896" y="202642"/>
                      <a:pt x="73602" y="184837"/>
                      <a:pt x="72844" y="166212"/>
                    </a:cubicBezTo>
                    <a:cubicBezTo>
                      <a:pt x="72434" y="157088"/>
                      <a:pt x="72244" y="148186"/>
                      <a:pt x="72181" y="138904"/>
                    </a:cubicBezTo>
                    <a:cubicBezTo>
                      <a:pt x="72150" y="129623"/>
                      <a:pt x="72150" y="121257"/>
                      <a:pt x="72781" y="112607"/>
                    </a:cubicBezTo>
                    <a:cubicBezTo>
                      <a:pt x="73697" y="100832"/>
                      <a:pt x="75622" y="89120"/>
                      <a:pt x="77453" y="77818"/>
                    </a:cubicBezTo>
                    <a:lnTo>
                      <a:pt x="77548" y="77218"/>
                    </a:lnTo>
                    <a:lnTo>
                      <a:pt x="77769" y="75798"/>
                    </a:lnTo>
                    <a:lnTo>
                      <a:pt x="77895" y="75071"/>
                    </a:lnTo>
                    <a:lnTo>
                      <a:pt x="77990" y="74440"/>
                    </a:lnTo>
                    <a:cubicBezTo>
                      <a:pt x="78495" y="71409"/>
                      <a:pt x="78969" y="68379"/>
                      <a:pt x="79442" y="65348"/>
                    </a:cubicBezTo>
                    <a:cubicBezTo>
                      <a:pt x="81747" y="50258"/>
                      <a:pt x="83704" y="34095"/>
                      <a:pt x="82536" y="18247"/>
                    </a:cubicBezTo>
                    <a:cubicBezTo>
                      <a:pt x="82410" y="16700"/>
                      <a:pt x="81115" y="15469"/>
                      <a:pt x="79600" y="15469"/>
                    </a:cubicBezTo>
                    <a:cubicBezTo>
                      <a:pt x="78337" y="15564"/>
                      <a:pt x="76885" y="16479"/>
                      <a:pt x="76727" y="17805"/>
                    </a:cubicBezTo>
                    <a:cubicBezTo>
                      <a:pt x="76412" y="21120"/>
                      <a:pt x="76001" y="24561"/>
                      <a:pt x="75433" y="28065"/>
                    </a:cubicBezTo>
                    <a:cubicBezTo>
                      <a:pt x="73160" y="42271"/>
                      <a:pt x="69119" y="56351"/>
                      <a:pt x="65205" y="69957"/>
                    </a:cubicBezTo>
                    <a:lnTo>
                      <a:pt x="63563" y="75734"/>
                    </a:lnTo>
                    <a:cubicBezTo>
                      <a:pt x="60753" y="85489"/>
                      <a:pt x="57596" y="96886"/>
                      <a:pt x="55607" y="108566"/>
                    </a:cubicBezTo>
                    <a:cubicBezTo>
                      <a:pt x="52608" y="95749"/>
                      <a:pt x="50209" y="84984"/>
                      <a:pt x="48347" y="75703"/>
                    </a:cubicBezTo>
                    <a:lnTo>
                      <a:pt x="48347" y="75198"/>
                    </a:lnTo>
                    <a:cubicBezTo>
                      <a:pt x="42948" y="47638"/>
                      <a:pt x="40549" y="24624"/>
                      <a:pt x="40770" y="2778"/>
                    </a:cubicBezTo>
                    <a:cubicBezTo>
                      <a:pt x="40770" y="2084"/>
                      <a:pt x="40486" y="1420"/>
                      <a:pt x="39918" y="884"/>
                    </a:cubicBezTo>
                    <a:cubicBezTo>
                      <a:pt x="39318" y="347"/>
                      <a:pt x="38560" y="32"/>
                      <a:pt x="37739" y="32"/>
                    </a:cubicBezTo>
                    <a:lnTo>
                      <a:pt x="37140" y="32"/>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2">
  <p:cSld name="CUSTOM_4_1">
    <p:spTree>
      <p:nvGrpSpPr>
        <p:cNvPr id="1" name="Shape 790"/>
        <p:cNvGrpSpPr/>
        <p:nvPr/>
      </p:nvGrpSpPr>
      <p:grpSpPr>
        <a:xfrm>
          <a:off x="0" y="0"/>
          <a:ext cx="0" cy="0"/>
          <a:chOff x="0" y="0"/>
          <a:chExt cx="0" cy="0"/>
        </a:xfrm>
      </p:grpSpPr>
      <p:sp>
        <p:nvSpPr>
          <p:cNvPr id="791" name="Google Shape;791;p20"/>
          <p:cNvSpPr txBox="1">
            <a:spLocks noGrp="1"/>
          </p:cNvSpPr>
          <p:nvPr>
            <p:ph type="title"/>
          </p:nvPr>
        </p:nvSpPr>
        <p:spPr>
          <a:xfrm>
            <a:off x="5134050" y="1313676"/>
            <a:ext cx="3050100" cy="12129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92" name="Google Shape;792;p20"/>
          <p:cNvSpPr txBox="1">
            <a:spLocks noGrp="1"/>
          </p:cNvSpPr>
          <p:nvPr>
            <p:ph type="subTitle" idx="1"/>
          </p:nvPr>
        </p:nvSpPr>
        <p:spPr>
          <a:xfrm>
            <a:off x="5134195" y="2440300"/>
            <a:ext cx="3050100" cy="1080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793" name="Google Shape;793;p20"/>
          <p:cNvGrpSpPr/>
          <p:nvPr/>
        </p:nvGrpSpPr>
        <p:grpSpPr>
          <a:xfrm>
            <a:off x="-19205" y="24922"/>
            <a:ext cx="9181980" cy="5117981"/>
            <a:chOff x="-19205" y="24922"/>
            <a:chExt cx="9181980" cy="5117981"/>
          </a:xfrm>
        </p:grpSpPr>
        <p:grpSp>
          <p:nvGrpSpPr>
            <p:cNvPr id="794" name="Google Shape;794;p20"/>
            <p:cNvGrpSpPr/>
            <p:nvPr/>
          </p:nvGrpSpPr>
          <p:grpSpPr>
            <a:xfrm flipH="1">
              <a:off x="-19205" y="3720078"/>
              <a:ext cx="9181980" cy="1422826"/>
              <a:chOff x="0" y="3720072"/>
              <a:chExt cx="9144488" cy="1422826"/>
            </a:xfrm>
          </p:grpSpPr>
          <p:sp>
            <p:nvSpPr>
              <p:cNvPr id="795" name="Google Shape;795;p20"/>
              <p:cNvSpPr/>
              <p:nvPr/>
            </p:nvSpPr>
            <p:spPr>
              <a:xfrm>
                <a:off x="123" y="3720072"/>
                <a:ext cx="9143877" cy="962340"/>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96" name="Google Shape;796;p20"/>
              <p:cNvSpPr/>
              <p:nvPr/>
            </p:nvSpPr>
            <p:spPr>
              <a:xfrm>
                <a:off x="0" y="4447806"/>
                <a:ext cx="9144000" cy="695092"/>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97" name="Google Shape;797;p20"/>
              <p:cNvSpPr/>
              <p:nvPr/>
            </p:nvSpPr>
            <p:spPr>
              <a:xfrm>
                <a:off x="366" y="4127390"/>
                <a:ext cx="9144122" cy="551773"/>
              </a:xfrm>
              <a:custGeom>
                <a:avLst/>
                <a:gdLst/>
                <a:ahLst/>
                <a:cxnLst/>
                <a:rect l="l" t="t" r="r" b="b"/>
                <a:pathLst>
                  <a:path w="7143845" h="845629" extrusionOk="0">
                    <a:moveTo>
                      <a:pt x="7106603" y="95"/>
                    </a:moveTo>
                    <a:cubicBezTo>
                      <a:pt x="7099173" y="95"/>
                      <a:pt x="7091744" y="0"/>
                      <a:pt x="7084314" y="0"/>
                    </a:cubicBezTo>
                    <a:cubicBezTo>
                      <a:pt x="7048595" y="0"/>
                      <a:pt x="7010591" y="952"/>
                      <a:pt x="6987826" y="1619"/>
                    </a:cubicBezTo>
                    <a:lnTo>
                      <a:pt x="6983730" y="1619"/>
                    </a:lnTo>
                    <a:cubicBezTo>
                      <a:pt x="6983730" y="1619"/>
                      <a:pt x="6979825" y="1715"/>
                      <a:pt x="6979825" y="1715"/>
                    </a:cubicBezTo>
                    <a:lnTo>
                      <a:pt x="6951822" y="2381"/>
                    </a:lnTo>
                    <a:cubicBezTo>
                      <a:pt x="6922580" y="3048"/>
                      <a:pt x="6893243" y="3524"/>
                      <a:pt x="6863906" y="3905"/>
                    </a:cubicBezTo>
                    <a:lnTo>
                      <a:pt x="6852952" y="4096"/>
                    </a:lnTo>
                    <a:cubicBezTo>
                      <a:pt x="6828187" y="4381"/>
                      <a:pt x="6803993" y="4763"/>
                      <a:pt x="6779705" y="5239"/>
                    </a:cubicBezTo>
                    <a:cubicBezTo>
                      <a:pt x="6718840" y="6477"/>
                      <a:pt x="6651403" y="8191"/>
                      <a:pt x="6573679" y="10477"/>
                    </a:cubicBezTo>
                    <a:cubicBezTo>
                      <a:pt x="6296978" y="18859"/>
                      <a:pt x="6039707" y="32956"/>
                      <a:pt x="5791010" y="46482"/>
                    </a:cubicBezTo>
                    <a:lnTo>
                      <a:pt x="5788533" y="46482"/>
                    </a:lnTo>
                    <a:cubicBezTo>
                      <a:pt x="5788533" y="46482"/>
                      <a:pt x="5786343" y="46672"/>
                      <a:pt x="5786343" y="46672"/>
                    </a:cubicBezTo>
                    <a:lnTo>
                      <a:pt x="5784818" y="46672"/>
                    </a:lnTo>
                    <a:cubicBezTo>
                      <a:pt x="5784818" y="46672"/>
                      <a:pt x="5783675" y="46863"/>
                      <a:pt x="5783675" y="46863"/>
                    </a:cubicBezTo>
                    <a:lnTo>
                      <a:pt x="5782532" y="46863"/>
                    </a:lnTo>
                    <a:cubicBezTo>
                      <a:pt x="5782532" y="46863"/>
                      <a:pt x="5774055" y="47434"/>
                      <a:pt x="5774055" y="47434"/>
                    </a:cubicBezTo>
                    <a:lnTo>
                      <a:pt x="5768626" y="47720"/>
                    </a:lnTo>
                    <a:lnTo>
                      <a:pt x="5766626" y="47720"/>
                    </a:lnTo>
                    <a:cubicBezTo>
                      <a:pt x="5766626" y="47720"/>
                      <a:pt x="5758720" y="48196"/>
                      <a:pt x="5758720" y="48196"/>
                    </a:cubicBezTo>
                    <a:lnTo>
                      <a:pt x="5756625" y="48196"/>
                    </a:lnTo>
                    <a:cubicBezTo>
                      <a:pt x="5756625" y="48196"/>
                      <a:pt x="5751672" y="48577"/>
                      <a:pt x="5751672" y="48577"/>
                    </a:cubicBezTo>
                    <a:cubicBezTo>
                      <a:pt x="5559457" y="58960"/>
                      <a:pt x="5269040" y="74676"/>
                      <a:pt x="4998339" y="85534"/>
                    </a:cubicBezTo>
                    <a:cubicBezTo>
                      <a:pt x="4870514" y="90678"/>
                      <a:pt x="4738402" y="94869"/>
                      <a:pt x="4605623" y="97822"/>
                    </a:cubicBezTo>
                    <a:cubicBezTo>
                      <a:pt x="4483704" y="100489"/>
                      <a:pt x="4355878" y="101917"/>
                      <a:pt x="4225766" y="101917"/>
                    </a:cubicBezTo>
                    <a:lnTo>
                      <a:pt x="4209860" y="101917"/>
                    </a:lnTo>
                    <a:cubicBezTo>
                      <a:pt x="3951161" y="101822"/>
                      <a:pt x="3684080" y="99631"/>
                      <a:pt x="3416046" y="95631"/>
                    </a:cubicBezTo>
                    <a:cubicBezTo>
                      <a:pt x="3144774" y="91440"/>
                      <a:pt x="2877598" y="84963"/>
                      <a:pt x="2621852" y="76390"/>
                    </a:cubicBezTo>
                    <a:cubicBezTo>
                      <a:pt x="2503361" y="72485"/>
                      <a:pt x="2369915" y="67437"/>
                      <a:pt x="2225326" y="61246"/>
                    </a:cubicBezTo>
                    <a:cubicBezTo>
                      <a:pt x="2136553" y="57436"/>
                      <a:pt x="2044541" y="53054"/>
                      <a:pt x="1966246" y="49149"/>
                    </a:cubicBezTo>
                    <a:lnTo>
                      <a:pt x="1945386" y="48101"/>
                    </a:lnTo>
                    <a:lnTo>
                      <a:pt x="1944434" y="48101"/>
                    </a:lnTo>
                    <a:cubicBezTo>
                      <a:pt x="1944434" y="48101"/>
                      <a:pt x="1942719" y="48006"/>
                      <a:pt x="1942719" y="48006"/>
                    </a:cubicBezTo>
                    <a:lnTo>
                      <a:pt x="1938814" y="47815"/>
                    </a:lnTo>
                    <a:lnTo>
                      <a:pt x="1926908" y="47244"/>
                    </a:lnTo>
                    <a:lnTo>
                      <a:pt x="1843564" y="43243"/>
                    </a:lnTo>
                    <a:cubicBezTo>
                      <a:pt x="1731931" y="37909"/>
                      <a:pt x="1638776" y="33623"/>
                      <a:pt x="1558481" y="30194"/>
                    </a:cubicBezTo>
                    <a:lnTo>
                      <a:pt x="1557052" y="30480"/>
                    </a:lnTo>
                    <a:cubicBezTo>
                      <a:pt x="1322451" y="20860"/>
                      <a:pt x="1128903" y="16288"/>
                      <a:pt x="947738" y="16288"/>
                    </a:cubicBezTo>
                    <a:cubicBezTo>
                      <a:pt x="728377" y="16288"/>
                      <a:pt x="530447" y="23050"/>
                      <a:pt x="342614" y="37052"/>
                    </a:cubicBezTo>
                    <a:cubicBezTo>
                      <a:pt x="227743" y="45625"/>
                      <a:pt x="112871" y="57626"/>
                      <a:pt x="0" y="73057"/>
                    </a:cubicBezTo>
                    <a:lnTo>
                      <a:pt x="0" y="520446"/>
                    </a:lnTo>
                    <a:cubicBezTo>
                      <a:pt x="81248" y="511207"/>
                      <a:pt x="163735" y="505015"/>
                      <a:pt x="246698" y="502348"/>
                    </a:cubicBezTo>
                    <a:cubicBezTo>
                      <a:pt x="296609" y="500920"/>
                      <a:pt x="340995" y="500253"/>
                      <a:pt x="378809" y="500253"/>
                    </a:cubicBezTo>
                    <a:cubicBezTo>
                      <a:pt x="476536" y="500253"/>
                      <a:pt x="579406" y="503777"/>
                      <a:pt x="684562" y="510635"/>
                    </a:cubicBezTo>
                    <a:cubicBezTo>
                      <a:pt x="937165" y="527114"/>
                      <a:pt x="1190149" y="559308"/>
                      <a:pt x="1434751" y="590455"/>
                    </a:cubicBezTo>
                    <a:lnTo>
                      <a:pt x="1435799" y="590455"/>
                    </a:lnTo>
                    <a:cubicBezTo>
                      <a:pt x="1435799" y="590455"/>
                      <a:pt x="1439132" y="591026"/>
                      <a:pt x="1439132" y="591026"/>
                    </a:cubicBezTo>
                    <a:lnTo>
                      <a:pt x="1441895" y="591407"/>
                    </a:lnTo>
                    <a:lnTo>
                      <a:pt x="1443609" y="591598"/>
                    </a:lnTo>
                    <a:lnTo>
                      <a:pt x="1445228" y="591788"/>
                    </a:lnTo>
                    <a:cubicBezTo>
                      <a:pt x="1481233" y="596360"/>
                      <a:pt x="1517237" y="600932"/>
                      <a:pt x="1553147" y="605409"/>
                    </a:cubicBezTo>
                    <a:cubicBezTo>
                      <a:pt x="2017776" y="663797"/>
                      <a:pt x="2557367" y="730472"/>
                      <a:pt x="3081528" y="781526"/>
                    </a:cubicBezTo>
                    <a:cubicBezTo>
                      <a:pt x="3211163" y="794195"/>
                      <a:pt x="3337941" y="806291"/>
                      <a:pt x="3464528" y="816388"/>
                    </a:cubicBezTo>
                    <a:cubicBezTo>
                      <a:pt x="3593497" y="826865"/>
                      <a:pt x="3721322" y="834199"/>
                      <a:pt x="3844481" y="838105"/>
                    </a:cubicBezTo>
                    <a:cubicBezTo>
                      <a:pt x="3950113" y="841820"/>
                      <a:pt x="4066223" y="843724"/>
                      <a:pt x="4189667" y="843724"/>
                    </a:cubicBezTo>
                    <a:cubicBezTo>
                      <a:pt x="4313111" y="843724"/>
                      <a:pt x="4449604" y="841629"/>
                      <a:pt x="4594003" y="837248"/>
                    </a:cubicBezTo>
                    <a:cubicBezTo>
                      <a:pt x="4705826" y="834009"/>
                      <a:pt x="4828699" y="829151"/>
                      <a:pt x="4969574" y="822484"/>
                    </a:cubicBezTo>
                    <a:cubicBezTo>
                      <a:pt x="5057490" y="818388"/>
                      <a:pt x="5145500" y="813816"/>
                      <a:pt x="5233511" y="809339"/>
                    </a:cubicBezTo>
                    <a:lnTo>
                      <a:pt x="5234845" y="809339"/>
                    </a:lnTo>
                    <a:cubicBezTo>
                      <a:pt x="5234845" y="809339"/>
                      <a:pt x="5349050" y="803434"/>
                      <a:pt x="5349050" y="803434"/>
                    </a:cubicBezTo>
                    <a:cubicBezTo>
                      <a:pt x="5588604" y="791337"/>
                      <a:pt x="5808726" y="785432"/>
                      <a:pt x="6021991" y="785432"/>
                    </a:cubicBezTo>
                    <a:cubicBezTo>
                      <a:pt x="6046470" y="785432"/>
                      <a:pt x="6071044" y="785432"/>
                      <a:pt x="6095524" y="785717"/>
                    </a:cubicBezTo>
                    <a:cubicBezTo>
                      <a:pt x="6365082" y="787622"/>
                      <a:pt x="6609969" y="797624"/>
                      <a:pt x="6844379" y="816483"/>
                    </a:cubicBezTo>
                    <a:cubicBezTo>
                      <a:pt x="6945725" y="824674"/>
                      <a:pt x="7045547" y="834485"/>
                      <a:pt x="7143845" y="845629"/>
                    </a:cubicBezTo>
                    <a:lnTo>
                      <a:pt x="7143845" y="762"/>
                    </a:lnTo>
                    <a:cubicBezTo>
                      <a:pt x="7131082" y="381"/>
                      <a:pt x="7118700" y="190"/>
                      <a:pt x="7106984" y="9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798" name="Google Shape;798;p20"/>
            <p:cNvGrpSpPr/>
            <p:nvPr/>
          </p:nvGrpSpPr>
          <p:grpSpPr>
            <a:xfrm flipH="1">
              <a:off x="-18769" y="24922"/>
              <a:ext cx="9127224" cy="1843971"/>
              <a:chOff x="54314" y="24922"/>
              <a:chExt cx="9127224" cy="1843971"/>
            </a:xfrm>
          </p:grpSpPr>
          <p:grpSp>
            <p:nvGrpSpPr>
              <p:cNvPr id="799" name="Google Shape;799;p20"/>
              <p:cNvGrpSpPr/>
              <p:nvPr/>
            </p:nvGrpSpPr>
            <p:grpSpPr>
              <a:xfrm>
                <a:off x="54314" y="24922"/>
                <a:ext cx="3178595" cy="1163259"/>
                <a:chOff x="54314" y="24922"/>
                <a:chExt cx="3178595" cy="1163259"/>
              </a:xfrm>
            </p:grpSpPr>
            <p:sp>
              <p:nvSpPr>
                <p:cNvPr id="800" name="Google Shape;800;p20"/>
                <p:cNvSpPr/>
                <p:nvPr/>
              </p:nvSpPr>
              <p:spPr>
                <a:xfrm>
                  <a:off x="1067964" y="5796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1" name="Google Shape;801;p20"/>
                <p:cNvSpPr/>
                <p:nvPr/>
              </p:nvSpPr>
              <p:spPr>
                <a:xfrm>
                  <a:off x="2431776" y="347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2" name="Google Shape;802;p20"/>
                <p:cNvSpPr/>
                <p:nvPr/>
              </p:nvSpPr>
              <p:spPr>
                <a:xfrm>
                  <a:off x="3158353" y="2808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3" name="Google Shape;803;p20"/>
                <p:cNvSpPr/>
                <p:nvPr/>
              </p:nvSpPr>
              <p:spPr>
                <a:xfrm>
                  <a:off x="1250860" y="2015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4" name="Google Shape;804;p20"/>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5" name="Google Shape;805;p20"/>
                <p:cNvSpPr/>
                <p:nvPr/>
              </p:nvSpPr>
              <p:spPr>
                <a:xfrm>
                  <a:off x="1994640" y="1021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6" name="Google Shape;806;p20"/>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7" name="Google Shape;807;p20"/>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8" name="Google Shape;808;p20"/>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9" name="Google Shape;809;p20"/>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0" name="Google Shape;810;p20"/>
                <p:cNvSpPr/>
                <p:nvPr/>
              </p:nvSpPr>
              <p:spPr>
                <a:xfrm>
                  <a:off x="113984" y="9541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1" name="Google Shape;811;p20"/>
                <p:cNvSpPr/>
                <p:nvPr/>
              </p:nvSpPr>
              <p:spPr>
                <a:xfrm>
                  <a:off x="54314" y="5239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2" name="Google Shape;812;p20"/>
                <p:cNvSpPr/>
                <p:nvPr/>
              </p:nvSpPr>
              <p:spPr>
                <a:xfrm>
                  <a:off x="335905" y="11521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3" name="Google Shape;813;p20"/>
                <p:cNvSpPr/>
                <p:nvPr/>
              </p:nvSpPr>
              <p:spPr>
                <a:xfrm>
                  <a:off x="464471" y="7900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814" name="Google Shape;814;p20"/>
              <p:cNvGrpSpPr/>
              <p:nvPr/>
            </p:nvGrpSpPr>
            <p:grpSpPr>
              <a:xfrm flipH="1">
                <a:off x="4408539" y="79219"/>
                <a:ext cx="4772999" cy="1789674"/>
                <a:chOff x="-783886" y="236707"/>
                <a:chExt cx="4772999" cy="1789674"/>
              </a:xfrm>
            </p:grpSpPr>
            <p:sp>
              <p:nvSpPr>
                <p:cNvPr id="815" name="Google Shape;815;p20"/>
                <p:cNvSpPr/>
                <p:nvPr/>
              </p:nvSpPr>
              <p:spPr>
                <a:xfrm>
                  <a:off x="1296564" y="5034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6" name="Google Shape;816;p20"/>
                <p:cNvSpPr/>
                <p:nvPr/>
              </p:nvSpPr>
              <p:spPr>
                <a:xfrm>
                  <a:off x="-463824" y="1109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7" name="Google Shape;817;p20"/>
                <p:cNvSpPr/>
                <p:nvPr/>
              </p:nvSpPr>
              <p:spPr>
                <a:xfrm>
                  <a:off x="1786753" y="4332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8" name="Google Shape;818;p20"/>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9" name="Google Shape;819;p20"/>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0" name="Google Shape;820;p20"/>
                <p:cNvSpPr/>
                <p:nvPr/>
              </p:nvSpPr>
              <p:spPr>
                <a:xfrm>
                  <a:off x="3943090" y="3562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1" name="Google Shape;821;p20"/>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2" name="Google Shape;822;p20"/>
                <p:cNvSpPr/>
                <p:nvPr/>
              </p:nvSpPr>
              <p:spPr>
                <a:xfrm>
                  <a:off x="434710" y="5583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3" name="Google Shape;823;p20"/>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4" name="Google Shape;824;p20"/>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5" name="Google Shape;825;p20"/>
                <p:cNvSpPr/>
                <p:nvPr/>
              </p:nvSpPr>
              <p:spPr>
                <a:xfrm>
                  <a:off x="-114616" y="4969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6" name="Google Shape;826;p20"/>
                <p:cNvSpPr/>
                <p:nvPr/>
              </p:nvSpPr>
              <p:spPr>
                <a:xfrm>
                  <a:off x="-783886" y="4477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7" name="Google Shape;827;p20"/>
                <p:cNvSpPr/>
                <p:nvPr/>
              </p:nvSpPr>
              <p:spPr>
                <a:xfrm>
                  <a:off x="-349895" y="19903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8" name="Google Shape;828;p20"/>
                <p:cNvSpPr/>
                <p:nvPr/>
              </p:nvSpPr>
              <p:spPr>
                <a:xfrm>
                  <a:off x="-754729" y="15520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7"/>
        <p:cNvGrpSpPr/>
        <p:nvPr/>
      </p:nvGrpSpPr>
      <p:grpSpPr>
        <a:xfrm>
          <a:off x="0" y="0"/>
          <a:ext cx="0" cy="0"/>
          <a:chOff x="0" y="0"/>
          <a:chExt cx="0" cy="0"/>
        </a:xfrm>
      </p:grpSpPr>
      <p:sp>
        <p:nvSpPr>
          <p:cNvPr id="48" name="Google Shape;48;p3"/>
          <p:cNvSpPr txBox="1">
            <a:spLocks noGrp="1"/>
          </p:cNvSpPr>
          <p:nvPr>
            <p:ph type="title"/>
          </p:nvPr>
        </p:nvSpPr>
        <p:spPr>
          <a:xfrm>
            <a:off x="1789350" y="1305100"/>
            <a:ext cx="5565300" cy="841800"/>
          </a:xfrm>
          <a:prstGeom prst="rect">
            <a:avLst/>
          </a:prstGeom>
          <a:ln>
            <a:noFill/>
          </a:ln>
        </p:spPr>
        <p:txBody>
          <a:bodyPr spcFirstLastPara="1" wrap="square" lIns="91425" tIns="91425" rIns="91425" bIns="91425" anchor="b" anchorCtr="0">
            <a:noAutofit/>
          </a:bodyPr>
          <a:lstStyle>
            <a:lvl1pPr lvl="0" algn="ctr">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49" name="Google Shape;49;p3"/>
          <p:cNvSpPr txBox="1">
            <a:spLocks noGrp="1"/>
          </p:cNvSpPr>
          <p:nvPr>
            <p:ph type="title" idx="2" hasCustomPrompt="1"/>
          </p:nvPr>
        </p:nvSpPr>
        <p:spPr>
          <a:xfrm>
            <a:off x="3537450" y="539488"/>
            <a:ext cx="2069100" cy="8418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6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50" name="Google Shape;50;p3"/>
          <p:cNvSpPr txBox="1">
            <a:spLocks noGrp="1"/>
          </p:cNvSpPr>
          <p:nvPr>
            <p:ph type="subTitle" idx="1"/>
          </p:nvPr>
        </p:nvSpPr>
        <p:spPr>
          <a:xfrm>
            <a:off x="1789350" y="2057825"/>
            <a:ext cx="5565300" cy="3750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51" name="Google Shape;51;p3"/>
          <p:cNvGrpSpPr/>
          <p:nvPr/>
        </p:nvGrpSpPr>
        <p:grpSpPr>
          <a:xfrm>
            <a:off x="0" y="24922"/>
            <a:ext cx="9181538" cy="5117976"/>
            <a:chOff x="0" y="24922"/>
            <a:chExt cx="9181538" cy="5117976"/>
          </a:xfrm>
        </p:grpSpPr>
        <p:grpSp>
          <p:nvGrpSpPr>
            <p:cNvPr id="52" name="Google Shape;52;p3"/>
            <p:cNvGrpSpPr/>
            <p:nvPr/>
          </p:nvGrpSpPr>
          <p:grpSpPr>
            <a:xfrm>
              <a:off x="0" y="3720072"/>
              <a:ext cx="9144488" cy="1422826"/>
              <a:chOff x="0" y="3720072"/>
              <a:chExt cx="9144488" cy="1422826"/>
            </a:xfrm>
          </p:grpSpPr>
          <p:sp>
            <p:nvSpPr>
              <p:cNvPr id="53" name="Google Shape;53;p3"/>
              <p:cNvSpPr/>
              <p:nvPr/>
            </p:nvSpPr>
            <p:spPr>
              <a:xfrm>
                <a:off x="123" y="3720072"/>
                <a:ext cx="9143877" cy="962340"/>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 name="Google Shape;54;p3"/>
              <p:cNvSpPr/>
              <p:nvPr/>
            </p:nvSpPr>
            <p:spPr>
              <a:xfrm>
                <a:off x="0" y="4447806"/>
                <a:ext cx="9144000" cy="695092"/>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 name="Google Shape;55;p3"/>
              <p:cNvSpPr/>
              <p:nvPr/>
            </p:nvSpPr>
            <p:spPr>
              <a:xfrm>
                <a:off x="366" y="4127390"/>
                <a:ext cx="9144122" cy="551773"/>
              </a:xfrm>
              <a:custGeom>
                <a:avLst/>
                <a:gdLst/>
                <a:ahLst/>
                <a:cxnLst/>
                <a:rect l="l" t="t" r="r" b="b"/>
                <a:pathLst>
                  <a:path w="7143845" h="845629" extrusionOk="0">
                    <a:moveTo>
                      <a:pt x="7106603" y="95"/>
                    </a:moveTo>
                    <a:cubicBezTo>
                      <a:pt x="7099173" y="95"/>
                      <a:pt x="7091744" y="0"/>
                      <a:pt x="7084314" y="0"/>
                    </a:cubicBezTo>
                    <a:cubicBezTo>
                      <a:pt x="7048595" y="0"/>
                      <a:pt x="7010591" y="952"/>
                      <a:pt x="6987826" y="1619"/>
                    </a:cubicBezTo>
                    <a:lnTo>
                      <a:pt x="6983730" y="1619"/>
                    </a:lnTo>
                    <a:cubicBezTo>
                      <a:pt x="6983730" y="1619"/>
                      <a:pt x="6979825" y="1715"/>
                      <a:pt x="6979825" y="1715"/>
                    </a:cubicBezTo>
                    <a:lnTo>
                      <a:pt x="6951822" y="2381"/>
                    </a:lnTo>
                    <a:cubicBezTo>
                      <a:pt x="6922580" y="3048"/>
                      <a:pt x="6893243" y="3524"/>
                      <a:pt x="6863906" y="3905"/>
                    </a:cubicBezTo>
                    <a:lnTo>
                      <a:pt x="6852952" y="4096"/>
                    </a:lnTo>
                    <a:cubicBezTo>
                      <a:pt x="6828187" y="4381"/>
                      <a:pt x="6803993" y="4763"/>
                      <a:pt x="6779705" y="5239"/>
                    </a:cubicBezTo>
                    <a:cubicBezTo>
                      <a:pt x="6718840" y="6477"/>
                      <a:pt x="6651403" y="8191"/>
                      <a:pt x="6573679" y="10477"/>
                    </a:cubicBezTo>
                    <a:cubicBezTo>
                      <a:pt x="6296978" y="18859"/>
                      <a:pt x="6039707" y="32956"/>
                      <a:pt x="5791010" y="46482"/>
                    </a:cubicBezTo>
                    <a:lnTo>
                      <a:pt x="5788533" y="46482"/>
                    </a:lnTo>
                    <a:cubicBezTo>
                      <a:pt x="5788533" y="46482"/>
                      <a:pt x="5786343" y="46672"/>
                      <a:pt x="5786343" y="46672"/>
                    </a:cubicBezTo>
                    <a:lnTo>
                      <a:pt x="5784818" y="46672"/>
                    </a:lnTo>
                    <a:cubicBezTo>
                      <a:pt x="5784818" y="46672"/>
                      <a:pt x="5783675" y="46863"/>
                      <a:pt x="5783675" y="46863"/>
                    </a:cubicBezTo>
                    <a:lnTo>
                      <a:pt x="5782532" y="46863"/>
                    </a:lnTo>
                    <a:cubicBezTo>
                      <a:pt x="5782532" y="46863"/>
                      <a:pt x="5774055" y="47434"/>
                      <a:pt x="5774055" y="47434"/>
                    </a:cubicBezTo>
                    <a:lnTo>
                      <a:pt x="5768626" y="47720"/>
                    </a:lnTo>
                    <a:lnTo>
                      <a:pt x="5766626" y="47720"/>
                    </a:lnTo>
                    <a:cubicBezTo>
                      <a:pt x="5766626" y="47720"/>
                      <a:pt x="5758720" y="48196"/>
                      <a:pt x="5758720" y="48196"/>
                    </a:cubicBezTo>
                    <a:lnTo>
                      <a:pt x="5756625" y="48196"/>
                    </a:lnTo>
                    <a:cubicBezTo>
                      <a:pt x="5756625" y="48196"/>
                      <a:pt x="5751672" y="48577"/>
                      <a:pt x="5751672" y="48577"/>
                    </a:cubicBezTo>
                    <a:cubicBezTo>
                      <a:pt x="5559457" y="58960"/>
                      <a:pt x="5269040" y="74676"/>
                      <a:pt x="4998339" y="85534"/>
                    </a:cubicBezTo>
                    <a:cubicBezTo>
                      <a:pt x="4870514" y="90678"/>
                      <a:pt x="4738402" y="94869"/>
                      <a:pt x="4605623" y="97822"/>
                    </a:cubicBezTo>
                    <a:cubicBezTo>
                      <a:pt x="4483704" y="100489"/>
                      <a:pt x="4355878" y="101917"/>
                      <a:pt x="4225766" y="101917"/>
                    </a:cubicBezTo>
                    <a:lnTo>
                      <a:pt x="4209860" y="101917"/>
                    </a:lnTo>
                    <a:cubicBezTo>
                      <a:pt x="3951161" y="101822"/>
                      <a:pt x="3684080" y="99631"/>
                      <a:pt x="3416046" y="95631"/>
                    </a:cubicBezTo>
                    <a:cubicBezTo>
                      <a:pt x="3144774" y="91440"/>
                      <a:pt x="2877598" y="84963"/>
                      <a:pt x="2621852" y="76390"/>
                    </a:cubicBezTo>
                    <a:cubicBezTo>
                      <a:pt x="2503361" y="72485"/>
                      <a:pt x="2369915" y="67437"/>
                      <a:pt x="2225326" y="61246"/>
                    </a:cubicBezTo>
                    <a:cubicBezTo>
                      <a:pt x="2136553" y="57436"/>
                      <a:pt x="2044541" y="53054"/>
                      <a:pt x="1966246" y="49149"/>
                    </a:cubicBezTo>
                    <a:lnTo>
                      <a:pt x="1945386" y="48101"/>
                    </a:lnTo>
                    <a:lnTo>
                      <a:pt x="1944434" y="48101"/>
                    </a:lnTo>
                    <a:cubicBezTo>
                      <a:pt x="1944434" y="48101"/>
                      <a:pt x="1942719" y="48006"/>
                      <a:pt x="1942719" y="48006"/>
                    </a:cubicBezTo>
                    <a:lnTo>
                      <a:pt x="1938814" y="47815"/>
                    </a:lnTo>
                    <a:lnTo>
                      <a:pt x="1926908" y="47244"/>
                    </a:lnTo>
                    <a:lnTo>
                      <a:pt x="1843564" y="43243"/>
                    </a:lnTo>
                    <a:cubicBezTo>
                      <a:pt x="1731931" y="37909"/>
                      <a:pt x="1638776" y="33623"/>
                      <a:pt x="1558481" y="30194"/>
                    </a:cubicBezTo>
                    <a:lnTo>
                      <a:pt x="1557052" y="30480"/>
                    </a:lnTo>
                    <a:cubicBezTo>
                      <a:pt x="1322451" y="20860"/>
                      <a:pt x="1128903" y="16288"/>
                      <a:pt x="947738" y="16288"/>
                    </a:cubicBezTo>
                    <a:cubicBezTo>
                      <a:pt x="728377" y="16288"/>
                      <a:pt x="530447" y="23050"/>
                      <a:pt x="342614" y="37052"/>
                    </a:cubicBezTo>
                    <a:cubicBezTo>
                      <a:pt x="227743" y="45625"/>
                      <a:pt x="112871" y="57626"/>
                      <a:pt x="0" y="73057"/>
                    </a:cubicBezTo>
                    <a:lnTo>
                      <a:pt x="0" y="520446"/>
                    </a:lnTo>
                    <a:cubicBezTo>
                      <a:pt x="81248" y="511207"/>
                      <a:pt x="163735" y="505015"/>
                      <a:pt x="246698" y="502348"/>
                    </a:cubicBezTo>
                    <a:cubicBezTo>
                      <a:pt x="296609" y="500920"/>
                      <a:pt x="340995" y="500253"/>
                      <a:pt x="378809" y="500253"/>
                    </a:cubicBezTo>
                    <a:cubicBezTo>
                      <a:pt x="476536" y="500253"/>
                      <a:pt x="579406" y="503777"/>
                      <a:pt x="684562" y="510635"/>
                    </a:cubicBezTo>
                    <a:cubicBezTo>
                      <a:pt x="937165" y="527114"/>
                      <a:pt x="1190149" y="559308"/>
                      <a:pt x="1434751" y="590455"/>
                    </a:cubicBezTo>
                    <a:lnTo>
                      <a:pt x="1435799" y="590455"/>
                    </a:lnTo>
                    <a:cubicBezTo>
                      <a:pt x="1435799" y="590455"/>
                      <a:pt x="1439132" y="591026"/>
                      <a:pt x="1439132" y="591026"/>
                    </a:cubicBezTo>
                    <a:lnTo>
                      <a:pt x="1441895" y="591407"/>
                    </a:lnTo>
                    <a:lnTo>
                      <a:pt x="1443609" y="591598"/>
                    </a:lnTo>
                    <a:lnTo>
                      <a:pt x="1445228" y="591788"/>
                    </a:lnTo>
                    <a:cubicBezTo>
                      <a:pt x="1481233" y="596360"/>
                      <a:pt x="1517237" y="600932"/>
                      <a:pt x="1553147" y="605409"/>
                    </a:cubicBezTo>
                    <a:cubicBezTo>
                      <a:pt x="2017776" y="663797"/>
                      <a:pt x="2557367" y="730472"/>
                      <a:pt x="3081528" y="781526"/>
                    </a:cubicBezTo>
                    <a:cubicBezTo>
                      <a:pt x="3211163" y="794195"/>
                      <a:pt x="3337941" y="806291"/>
                      <a:pt x="3464528" y="816388"/>
                    </a:cubicBezTo>
                    <a:cubicBezTo>
                      <a:pt x="3593497" y="826865"/>
                      <a:pt x="3721322" y="834199"/>
                      <a:pt x="3844481" y="838105"/>
                    </a:cubicBezTo>
                    <a:cubicBezTo>
                      <a:pt x="3950113" y="841820"/>
                      <a:pt x="4066223" y="843724"/>
                      <a:pt x="4189667" y="843724"/>
                    </a:cubicBezTo>
                    <a:cubicBezTo>
                      <a:pt x="4313111" y="843724"/>
                      <a:pt x="4449604" y="841629"/>
                      <a:pt x="4594003" y="837248"/>
                    </a:cubicBezTo>
                    <a:cubicBezTo>
                      <a:pt x="4705826" y="834009"/>
                      <a:pt x="4828699" y="829151"/>
                      <a:pt x="4969574" y="822484"/>
                    </a:cubicBezTo>
                    <a:cubicBezTo>
                      <a:pt x="5057490" y="818388"/>
                      <a:pt x="5145500" y="813816"/>
                      <a:pt x="5233511" y="809339"/>
                    </a:cubicBezTo>
                    <a:lnTo>
                      <a:pt x="5234845" y="809339"/>
                    </a:lnTo>
                    <a:cubicBezTo>
                      <a:pt x="5234845" y="809339"/>
                      <a:pt x="5349050" y="803434"/>
                      <a:pt x="5349050" y="803434"/>
                    </a:cubicBezTo>
                    <a:cubicBezTo>
                      <a:pt x="5588604" y="791337"/>
                      <a:pt x="5808726" y="785432"/>
                      <a:pt x="6021991" y="785432"/>
                    </a:cubicBezTo>
                    <a:cubicBezTo>
                      <a:pt x="6046470" y="785432"/>
                      <a:pt x="6071044" y="785432"/>
                      <a:pt x="6095524" y="785717"/>
                    </a:cubicBezTo>
                    <a:cubicBezTo>
                      <a:pt x="6365082" y="787622"/>
                      <a:pt x="6609969" y="797624"/>
                      <a:pt x="6844379" y="816483"/>
                    </a:cubicBezTo>
                    <a:cubicBezTo>
                      <a:pt x="6945725" y="824674"/>
                      <a:pt x="7045547" y="834485"/>
                      <a:pt x="7143845" y="845629"/>
                    </a:cubicBezTo>
                    <a:lnTo>
                      <a:pt x="7143845" y="762"/>
                    </a:lnTo>
                    <a:cubicBezTo>
                      <a:pt x="7131082" y="381"/>
                      <a:pt x="7118700" y="190"/>
                      <a:pt x="7106984" y="9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56" name="Google Shape;56;p3"/>
            <p:cNvGrpSpPr/>
            <p:nvPr/>
          </p:nvGrpSpPr>
          <p:grpSpPr>
            <a:xfrm>
              <a:off x="54314" y="24922"/>
              <a:ext cx="9127224" cy="1843971"/>
              <a:chOff x="54314" y="24922"/>
              <a:chExt cx="9127224" cy="1843971"/>
            </a:xfrm>
          </p:grpSpPr>
          <p:grpSp>
            <p:nvGrpSpPr>
              <p:cNvPr id="57" name="Google Shape;57;p3"/>
              <p:cNvGrpSpPr/>
              <p:nvPr/>
            </p:nvGrpSpPr>
            <p:grpSpPr>
              <a:xfrm>
                <a:off x="54314" y="24922"/>
                <a:ext cx="3178595" cy="1163259"/>
                <a:chOff x="54314" y="24922"/>
                <a:chExt cx="3178595" cy="1163259"/>
              </a:xfrm>
            </p:grpSpPr>
            <p:sp>
              <p:nvSpPr>
                <p:cNvPr id="58" name="Google Shape;58;p3"/>
                <p:cNvSpPr/>
                <p:nvPr/>
              </p:nvSpPr>
              <p:spPr>
                <a:xfrm>
                  <a:off x="1067964" y="5796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 name="Google Shape;59;p3"/>
                <p:cNvSpPr/>
                <p:nvPr/>
              </p:nvSpPr>
              <p:spPr>
                <a:xfrm>
                  <a:off x="2431776" y="347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 name="Google Shape;60;p3"/>
                <p:cNvSpPr/>
                <p:nvPr/>
              </p:nvSpPr>
              <p:spPr>
                <a:xfrm>
                  <a:off x="3158353" y="2808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 name="Google Shape;61;p3"/>
                <p:cNvSpPr/>
                <p:nvPr/>
              </p:nvSpPr>
              <p:spPr>
                <a:xfrm>
                  <a:off x="1250860" y="2015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 name="Google Shape;62;p3"/>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 name="Google Shape;63;p3"/>
                <p:cNvSpPr/>
                <p:nvPr/>
              </p:nvSpPr>
              <p:spPr>
                <a:xfrm>
                  <a:off x="1994640" y="1021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 name="Google Shape;64;p3"/>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 name="Google Shape;65;p3"/>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 name="Google Shape;66;p3"/>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7" name="Google Shape;67;p3"/>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 name="Google Shape;68;p3"/>
                <p:cNvSpPr/>
                <p:nvPr/>
              </p:nvSpPr>
              <p:spPr>
                <a:xfrm>
                  <a:off x="113984" y="9541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 name="Google Shape;69;p3"/>
                <p:cNvSpPr/>
                <p:nvPr/>
              </p:nvSpPr>
              <p:spPr>
                <a:xfrm>
                  <a:off x="54314" y="5239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 name="Google Shape;70;p3"/>
                <p:cNvSpPr/>
                <p:nvPr/>
              </p:nvSpPr>
              <p:spPr>
                <a:xfrm>
                  <a:off x="335905" y="11521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 name="Google Shape;71;p3"/>
                <p:cNvSpPr/>
                <p:nvPr/>
              </p:nvSpPr>
              <p:spPr>
                <a:xfrm>
                  <a:off x="464471" y="7900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72" name="Google Shape;72;p3"/>
              <p:cNvGrpSpPr/>
              <p:nvPr/>
            </p:nvGrpSpPr>
            <p:grpSpPr>
              <a:xfrm flipH="1">
                <a:off x="4408539" y="79219"/>
                <a:ext cx="4772999" cy="1789674"/>
                <a:chOff x="-783886" y="236707"/>
                <a:chExt cx="4772999" cy="1789674"/>
              </a:xfrm>
            </p:grpSpPr>
            <p:sp>
              <p:nvSpPr>
                <p:cNvPr id="73" name="Google Shape;73;p3"/>
                <p:cNvSpPr/>
                <p:nvPr/>
              </p:nvSpPr>
              <p:spPr>
                <a:xfrm>
                  <a:off x="1296564" y="5034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4" name="Google Shape;74;p3"/>
                <p:cNvSpPr/>
                <p:nvPr/>
              </p:nvSpPr>
              <p:spPr>
                <a:xfrm>
                  <a:off x="-463824" y="1109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5" name="Google Shape;75;p3"/>
                <p:cNvSpPr/>
                <p:nvPr/>
              </p:nvSpPr>
              <p:spPr>
                <a:xfrm>
                  <a:off x="1786753" y="4332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6" name="Google Shape;76;p3"/>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7" name="Google Shape;77;p3"/>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8" name="Google Shape;78;p3"/>
                <p:cNvSpPr/>
                <p:nvPr/>
              </p:nvSpPr>
              <p:spPr>
                <a:xfrm>
                  <a:off x="3943090" y="3562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 name="Google Shape;79;p3"/>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 name="Google Shape;80;p3"/>
                <p:cNvSpPr/>
                <p:nvPr/>
              </p:nvSpPr>
              <p:spPr>
                <a:xfrm>
                  <a:off x="434710" y="5583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1" name="Google Shape;81;p3"/>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2" name="Google Shape;82;p3"/>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3" name="Google Shape;83;p3"/>
                <p:cNvSpPr/>
                <p:nvPr/>
              </p:nvSpPr>
              <p:spPr>
                <a:xfrm>
                  <a:off x="-114616" y="4969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 name="Google Shape;84;p3"/>
                <p:cNvSpPr/>
                <p:nvPr/>
              </p:nvSpPr>
              <p:spPr>
                <a:xfrm>
                  <a:off x="-783886" y="4477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 name="Google Shape;85;p3"/>
                <p:cNvSpPr/>
                <p:nvPr/>
              </p:nvSpPr>
              <p:spPr>
                <a:xfrm>
                  <a:off x="-349895" y="19903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 name="Google Shape;86;p3"/>
                <p:cNvSpPr/>
                <p:nvPr/>
              </p:nvSpPr>
              <p:spPr>
                <a:xfrm>
                  <a:off x="-754729" y="15520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3">
  <p:cSld name="CUSTOM_4_2">
    <p:spTree>
      <p:nvGrpSpPr>
        <p:cNvPr id="1" name="Shape 829"/>
        <p:cNvGrpSpPr/>
        <p:nvPr/>
      </p:nvGrpSpPr>
      <p:grpSpPr>
        <a:xfrm>
          <a:off x="0" y="0"/>
          <a:ext cx="0" cy="0"/>
          <a:chOff x="0" y="0"/>
          <a:chExt cx="0" cy="0"/>
        </a:xfrm>
      </p:grpSpPr>
      <p:sp>
        <p:nvSpPr>
          <p:cNvPr id="830" name="Google Shape;830;p21"/>
          <p:cNvSpPr txBox="1">
            <a:spLocks noGrp="1"/>
          </p:cNvSpPr>
          <p:nvPr>
            <p:ph type="title"/>
          </p:nvPr>
        </p:nvSpPr>
        <p:spPr>
          <a:xfrm>
            <a:off x="1019800" y="1277676"/>
            <a:ext cx="3233100" cy="12489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31" name="Google Shape;831;p21"/>
          <p:cNvSpPr txBox="1">
            <a:spLocks noGrp="1"/>
          </p:cNvSpPr>
          <p:nvPr>
            <p:ph type="subTitle" idx="1"/>
          </p:nvPr>
        </p:nvSpPr>
        <p:spPr>
          <a:xfrm>
            <a:off x="1019792" y="2440300"/>
            <a:ext cx="3233100" cy="11679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832" name="Google Shape;832;p21"/>
          <p:cNvGrpSpPr/>
          <p:nvPr/>
        </p:nvGrpSpPr>
        <p:grpSpPr>
          <a:xfrm>
            <a:off x="0" y="24922"/>
            <a:ext cx="9181538" cy="5117976"/>
            <a:chOff x="0" y="24922"/>
            <a:chExt cx="9181538" cy="5117976"/>
          </a:xfrm>
        </p:grpSpPr>
        <p:grpSp>
          <p:nvGrpSpPr>
            <p:cNvPr id="833" name="Google Shape;833;p21"/>
            <p:cNvGrpSpPr/>
            <p:nvPr/>
          </p:nvGrpSpPr>
          <p:grpSpPr>
            <a:xfrm>
              <a:off x="0" y="24922"/>
              <a:ext cx="9181538" cy="5117976"/>
              <a:chOff x="0" y="24922"/>
              <a:chExt cx="9181538" cy="5117976"/>
            </a:xfrm>
          </p:grpSpPr>
          <p:grpSp>
            <p:nvGrpSpPr>
              <p:cNvPr id="834" name="Google Shape;834;p21"/>
              <p:cNvGrpSpPr/>
              <p:nvPr/>
            </p:nvGrpSpPr>
            <p:grpSpPr>
              <a:xfrm>
                <a:off x="0" y="3720072"/>
                <a:ext cx="9144488" cy="1422826"/>
                <a:chOff x="0" y="3720072"/>
                <a:chExt cx="9144488" cy="1422826"/>
              </a:xfrm>
            </p:grpSpPr>
            <p:sp>
              <p:nvSpPr>
                <p:cNvPr id="835" name="Google Shape;835;p21"/>
                <p:cNvSpPr/>
                <p:nvPr/>
              </p:nvSpPr>
              <p:spPr>
                <a:xfrm>
                  <a:off x="123" y="3720072"/>
                  <a:ext cx="9143877" cy="962340"/>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6" name="Google Shape;836;p21"/>
                <p:cNvSpPr/>
                <p:nvPr/>
              </p:nvSpPr>
              <p:spPr>
                <a:xfrm>
                  <a:off x="0" y="4447806"/>
                  <a:ext cx="9144000" cy="695092"/>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7" name="Google Shape;837;p21"/>
                <p:cNvSpPr/>
                <p:nvPr/>
              </p:nvSpPr>
              <p:spPr>
                <a:xfrm>
                  <a:off x="366" y="4127390"/>
                  <a:ext cx="9144122" cy="551773"/>
                </a:xfrm>
                <a:custGeom>
                  <a:avLst/>
                  <a:gdLst/>
                  <a:ahLst/>
                  <a:cxnLst/>
                  <a:rect l="l" t="t" r="r" b="b"/>
                  <a:pathLst>
                    <a:path w="7143845" h="845629" extrusionOk="0">
                      <a:moveTo>
                        <a:pt x="7106603" y="95"/>
                      </a:moveTo>
                      <a:cubicBezTo>
                        <a:pt x="7099173" y="95"/>
                        <a:pt x="7091744" y="0"/>
                        <a:pt x="7084314" y="0"/>
                      </a:cubicBezTo>
                      <a:cubicBezTo>
                        <a:pt x="7048595" y="0"/>
                        <a:pt x="7010591" y="952"/>
                        <a:pt x="6987826" y="1619"/>
                      </a:cubicBezTo>
                      <a:lnTo>
                        <a:pt x="6983730" y="1619"/>
                      </a:lnTo>
                      <a:cubicBezTo>
                        <a:pt x="6983730" y="1619"/>
                        <a:pt x="6979825" y="1715"/>
                        <a:pt x="6979825" y="1715"/>
                      </a:cubicBezTo>
                      <a:lnTo>
                        <a:pt x="6951822" y="2381"/>
                      </a:lnTo>
                      <a:cubicBezTo>
                        <a:pt x="6922580" y="3048"/>
                        <a:pt x="6893243" y="3524"/>
                        <a:pt x="6863906" y="3905"/>
                      </a:cubicBezTo>
                      <a:lnTo>
                        <a:pt x="6852952" y="4096"/>
                      </a:lnTo>
                      <a:cubicBezTo>
                        <a:pt x="6828187" y="4381"/>
                        <a:pt x="6803993" y="4763"/>
                        <a:pt x="6779705" y="5239"/>
                      </a:cubicBezTo>
                      <a:cubicBezTo>
                        <a:pt x="6718840" y="6477"/>
                        <a:pt x="6651403" y="8191"/>
                        <a:pt x="6573679" y="10477"/>
                      </a:cubicBezTo>
                      <a:cubicBezTo>
                        <a:pt x="6296978" y="18859"/>
                        <a:pt x="6039707" y="32956"/>
                        <a:pt x="5791010" y="46482"/>
                      </a:cubicBezTo>
                      <a:lnTo>
                        <a:pt x="5788533" y="46482"/>
                      </a:lnTo>
                      <a:cubicBezTo>
                        <a:pt x="5788533" y="46482"/>
                        <a:pt x="5786343" y="46672"/>
                        <a:pt x="5786343" y="46672"/>
                      </a:cubicBezTo>
                      <a:lnTo>
                        <a:pt x="5784818" y="46672"/>
                      </a:lnTo>
                      <a:cubicBezTo>
                        <a:pt x="5784818" y="46672"/>
                        <a:pt x="5783675" y="46863"/>
                        <a:pt x="5783675" y="46863"/>
                      </a:cubicBezTo>
                      <a:lnTo>
                        <a:pt x="5782532" y="46863"/>
                      </a:lnTo>
                      <a:cubicBezTo>
                        <a:pt x="5782532" y="46863"/>
                        <a:pt x="5774055" y="47434"/>
                        <a:pt x="5774055" y="47434"/>
                      </a:cubicBezTo>
                      <a:lnTo>
                        <a:pt x="5768626" y="47720"/>
                      </a:lnTo>
                      <a:lnTo>
                        <a:pt x="5766626" y="47720"/>
                      </a:lnTo>
                      <a:cubicBezTo>
                        <a:pt x="5766626" y="47720"/>
                        <a:pt x="5758720" y="48196"/>
                        <a:pt x="5758720" y="48196"/>
                      </a:cubicBezTo>
                      <a:lnTo>
                        <a:pt x="5756625" y="48196"/>
                      </a:lnTo>
                      <a:cubicBezTo>
                        <a:pt x="5756625" y="48196"/>
                        <a:pt x="5751672" y="48577"/>
                        <a:pt x="5751672" y="48577"/>
                      </a:cubicBezTo>
                      <a:cubicBezTo>
                        <a:pt x="5559457" y="58960"/>
                        <a:pt x="5269040" y="74676"/>
                        <a:pt x="4998339" y="85534"/>
                      </a:cubicBezTo>
                      <a:cubicBezTo>
                        <a:pt x="4870514" y="90678"/>
                        <a:pt x="4738402" y="94869"/>
                        <a:pt x="4605623" y="97822"/>
                      </a:cubicBezTo>
                      <a:cubicBezTo>
                        <a:pt x="4483704" y="100489"/>
                        <a:pt x="4355878" y="101917"/>
                        <a:pt x="4225766" y="101917"/>
                      </a:cubicBezTo>
                      <a:lnTo>
                        <a:pt x="4209860" y="101917"/>
                      </a:lnTo>
                      <a:cubicBezTo>
                        <a:pt x="3951161" y="101822"/>
                        <a:pt x="3684080" y="99631"/>
                        <a:pt x="3416046" y="95631"/>
                      </a:cubicBezTo>
                      <a:cubicBezTo>
                        <a:pt x="3144774" y="91440"/>
                        <a:pt x="2877598" y="84963"/>
                        <a:pt x="2621852" y="76390"/>
                      </a:cubicBezTo>
                      <a:cubicBezTo>
                        <a:pt x="2503361" y="72485"/>
                        <a:pt x="2369915" y="67437"/>
                        <a:pt x="2225326" y="61246"/>
                      </a:cubicBezTo>
                      <a:cubicBezTo>
                        <a:pt x="2136553" y="57436"/>
                        <a:pt x="2044541" y="53054"/>
                        <a:pt x="1966246" y="49149"/>
                      </a:cubicBezTo>
                      <a:lnTo>
                        <a:pt x="1945386" y="48101"/>
                      </a:lnTo>
                      <a:lnTo>
                        <a:pt x="1944434" y="48101"/>
                      </a:lnTo>
                      <a:cubicBezTo>
                        <a:pt x="1944434" y="48101"/>
                        <a:pt x="1942719" y="48006"/>
                        <a:pt x="1942719" y="48006"/>
                      </a:cubicBezTo>
                      <a:lnTo>
                        <a:pt x="1938814" y="47815"/>
                      </a:lnTo>
                      <a:lnTo>
                        <a:pt x="1926908" y="47244"/>
                      </a:lnTo>
                      <a:lnTo>
                        <a:pt x="1843564" y="43243"/>
                      </a:lnTo>
                      <a:cubicBezTo>
                        <a:pt x="1731931" y="37909"/>
                        <a:pt x="1638776" y="33623"/>
                        <a:pt x="1558481" y="30194"/>
                      </a:cubicBezTo>
                      <a:lnTo>
                        <a:pt x="1557052" y="30480"/>
                      </a:lnTo>
                      <a:cubicBezTo>
                        <a:pt x="1322451" y="20860"/>
                        <a:pt x="1128903" y="16288"/>
                        <a:pt x="947738" y="16288"/>
                      </a:cubicBezTo>
                      <a:cubicBezTo>
                        <a:pt x="728377" y="16288"/>
                        <a:pt x="530447" y="23050"/>
                        <a:pt x="342614" y="37052"/>
                      </a:cubicBezTo>
                      <a:cubicBezTo>
                        <a:pt x="227743" y="45625"/>
                        <a:pt x="112871" y="57626"/>
                        <a:pt x="0" y="73057"/>
                      </a:cubicBezTo>
                      <a:lnTo>
                        <a:pt x="0" y="520446"/>
                      </a:lnTo>
                      <a:cubicBezTo>
                        <a:pt x="81248" y="511207"/>
                        <a:pt x="163735" y="505015"/>
                        <a:pt x="246698" y="502348"/>
                      </a:cubicBezTo>
                      <a:cubicBezTo>
                        <a:pt x="296609" y="500920"/>
                        <a:pt x="340995" y="500253"/>
                        <a:pt x="378809" y="500253"/>
                      </a:cubicBezTo>
                      <a:cubicBezTo>
                        <a:pt x="476536" y="500253"/>
                        <a:pt x="579406" y="503777"/>
                        <a:pt x="684562" y="510635"/>
                      </a:cubicBezTo>
                      <a:cubicBezTo>
                        <a:pt x="937165" y="527114"/>
                        <a:pt x="1190149" y="559308"/>
                        <a:pt x="1434751" y="590455"/>
                      </a:cubicBezTo>
                      <a:lnTo>
                        <a:pt x="1435799" y="590455"/>
                      </a:lnTo>
                      <a:cubicBezTo>
                        <a:pt x="1435799" y="590455"/>
                        <a:pt x="1439132" y="591026"/>
                        <a:pt x="1439132" y="591026"/>
                      </a:cubicBezTo>
                      <a:lnTo>
                        <a:pt x="1441895" y="591407"/>
                      </a:lnTo>
                      <a:lnTo>
                        <a:pt x="1443609" y="591598"/>
                      </a:lnTo>
                      <a:lnTo>
                        <a:pt x="1445228" y="591788"/>
                      </a:lnTo>
                      <a:cubicBezTo>
                        <a:pt x="1481233" y="596360"/>
                        <a:pt x="1517237" y="600932"/>
                        <a:pt x="1553147" y="605409"/>
                      </a:cubicBezTo>
                      <a:cubicBezTo>
                        <a:pt x="2017776" y="663797"/>
                        <a:pt x="2557367" y="730472"/>
                        <a:pt x="3081528" y="781526"/>
                      </a:cubicBezTo>
                      <a:cubicBezTo>
                        <a:pt x="3211163" y="794195"/>
                        <a:pt x="3337941" y="806291"/>
                        <a:pt x="3464528" y="816388"/>
                      </a:cubicBezTo>
                      <a:cubicBezTo>
                        <a:pt x="3593497" y="826865"/>
                        <a:pt x="3721322" y="834199"/>
                        <a:pt x="3844481" y="838105"/>
                      </a:cubicBezTo>
                      <a:cubicBezTo>
                        <a:pt x="3950113" y="841820"/>
                        <a:pt x="4066223" y="843724"/>
                        <a:pt x="4189667" y="843724"/>
                      </a:cubicBezTo>
                      <a:cubicBezTo>
                        <a:pt x="4313111" y="843724"/>
                        <a:pt x="4449604" y="841629"/>
                        <a:pt x="4594003" y="837248"/>
                      </a:cubicBezTo>
                      <a:cubicBezTo>
                        <a:pt x="4705826" y="834009"/>
                        <a:pt x="4828699" y="829151"/>
                        <a:pt x="4969574" y="822484"/>
                      </a:cubicBezTo>
                      <a:cubicBezTo>
                        <a:pt x="5057490" y="818388"/>
                        <a:pt x="5145500" y="813816"/>
                        <a:pt x="5233511" y="809339"/>
                      </a:cubicBezTo>
                      <a:lnTo>
                        <a:pt x="5234845" y="809339"/>
                      </a:lnTo>
                      <a:cubicBezTo>
                        <a:pt x="5234845" y="809339"/>
                        <a:pt x="5349050" y="803434"/>
                        <a:pt x="5349050" y="803434"/>
                      </a:cubicBezTo>
                      <a:cubicBezTo>
                        <a:pt x="5588604" y="791337"/>
                        <a:pt x="5808726" y="785432"/>
                        <a:pt x="6021991" y="785432"/>
                      </a:cubicBezTo>
                      <a:cubicBezTo>
                        <a:pt x="6046470" y="785432"/>
                        <a:pt x="6071044" y="785432"/>
                        <a:pt x="6095524" y="785717"/>
                      </a:cubicBezTo>
                      <a:cubicBezTo>
                        <a:pt x="6365082" y="787622"/>
                        <a:pt x="6609969" y="797624"/>
                        <a:pt x="6844379" y="816483"/>
                      </a:cubicBezTo>
                      <a:cubicBezTo>
                        <a:pt x="6945725" y="824674"/>
                        <a:pt x="7045547" y="834485"/>
                        <a:pt x="7143845" y="845629"/>
                      </a:cubicBezTo>
                      <a:lnTo>
                        <a:pt x="7143845" y="762"/>
                      </a:lnTo>
                      <a:cubicBezTo>
                        <a:pt x="7131082" y="381"/>
                        <a:pt x="7118700" y="190"/>
                        <a:pt x="7106984" y="9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838" name="Google Shape;838;p21"/>
              <p:cNvGrpSpPr/>
              <p:nvPr/>
            </p:nvGrpSpPr>
            <p:grpSpPr>
              <a:xfrm>
                <a:off x="54314" y="24922"/>
                <a:ext cx="9127224" cy="1843971"/>
                <a:chOff x="54314" y="24922"/>
                <a:chExt cx="9127224" cy="1843971"/>
              </a:xfrm>
            </p:grpSpPr>
            <p:grpSp>
              <p:nvGrpSpPr>
                <p:cNvPr id="839" name="Google Shape;839;p21"/>
                <p:cNvGrpSpPr/>
                <p:nvPr/>
              </p:nvGrpSpPr>
              <p:grpSpPr>
                <a:xfrm>
                  <a:off x="54314" y="24922"/>
                  <a:ext cx="3178595" cy="1163259"/>
                  <a:chOff x="54314" y="24922"/>
                  <a:chExt cx="3178595" cy="1163259"/>
                </a:xfrm>
              </p:grpSpPr>
              <p:sp>
                <p:nvSpPr>
                  <p:cNvPr id="840" name="Google Shape;840;p21"/>
                  <p:cNvSpPr/>
                  <p:nvPr/>
                </p:nvSpPr>
                <p:spPr>
                  <a:xfrm>
                    <a:off x="1067964" y="5796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1" name="Google Shape;841;p21"/>
                  <p:cNvSpPr/>
                  <p:nvPr/>
                </p:nvSpPr>
                <p:spPr>
                  <a:xfrm>
                    <a:off x="2431776" y="347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2" name="Google Shape;842;p21"/>
                  <p:cNvSpPr/>
                  <p:nvPr/>
                </p:nvSpPr>
                <p:spPr>
                  <a:xfrm>
                    <a:off x="3158353" y="2808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3" name="Google Shape;843;p21"/>
                  <p:cNvSpPr/>
                  <p:nvPr/>
                </p:nvSpPr>
                <p:spPr>
                  <a:xfrm>
                    <a:off x="1250860" y="2015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4" name="Google Shape;844;p21"/>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5" name="Google Shape;845;p21"/>
                  <p:cNvSpPr/>
                  <p:nvPr/>
                </p:nvSpPr>
                <p:spPr>
                  <a:xfrm>
                    <a:off x="1994640" y="1021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6" name="Google Shape;846;p21"/>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7" name="Google Shape;847;p21"/>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8" name="Google Shape;848;p21"/>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49" name="Google Shape;849;p21"/>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0" name="Google Shape;850;p21"/>
                  <p:cNvSpPr/>
                  <p:nvPr/>
                </p:nvSpPr>
                <p:spPr>
                  <a:xfrm>
                    <a:off x="113984" y="9541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1" name="Google Shape;851;p21"/>
                  <p:cNvSpPr/>
                  <p:nvPr/>
                </p:nvSpPr>
                <p:spPr>
                  <a:xfrm>
                    <a:off x="54314" y="5239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2" name="Google Shape;852;p21"/>
                  <p:cNvSpPr/>
                  <p:nvPr/>
                </p:nvSpPr>
                <p:spPr>
                  <a:xfrm>
                    <a:off x="335905" y="11521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3" name="Google Shape;853;p21"/>
                  <p:cNvSpPr/>
                  <p:nvPr/>
                </p:nvSpPr>
                <p:spPr>
                  <a:xfrm>
                    <a:off x="464471" y="7900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854" name="Google Shape;854;p21"/>
                <p:cNvGrpSpPr/>
                <p:nvPr/>
              </p:nvGrpSpPr>
              <p:grpSpPr>
                <a:xfrm flipH="1">
                  <a:off x="4408539" y="79219"/>
                  <a:ext cx="4772999" cy="1789674"/>
                  <a:chOff x="-783886" y="236707"/>
                  <a:chExt cx="4772999" cy="1789674"/>
                </a:xfrm>
              </p:grpSpPr>
              <p:sp>
                <p:nvSpPr>
                  <p:cNvPr id="855" name="Google Shape;855;p21"/>
                  <p:cNvSpPr/>
                  <p:nvPr/>
                </p:nvSpPr>
                <p:spPr>
                  <a:xfrm>
                    <a:off x="1296564" y="5034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6" name="Google Shape;856;p21"/>
                  <p:cNvSpPr/>
                  <p:nvPr/>
                </p:nvSpPr>
                <p:spPr>
                  <a:xfrm>
                    <a:off x="-463824" y="1109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7" name="Google Shape;857;p21"/>
                  <p:cNvSpPr/>
                  <p:nvPr/>
                </p:nvSpPr>
                <p:spPr>
                  <a:xfrm>
                    <a:off x="1786753" y="4332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8" name="Google Shape;858;p21"/>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59" name="Google Shape;859;p21"/>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0" name="Google Shape;860;p21"/>
                  <p:cNvSpPr/>
                  <p:nvPr/>
                </p:nvSpPr>
                <p:spPr>
                  <a:xfrm>
                    <a:off x="3943090" y="3562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1" name="Google Shape;861;p21"/>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2" name="Google Shape;862;p21"/>
                  <p:cNvSpPr/>
                  <p:nvPr/>
                </p:nvSpPr>
                <p:spPr>
                  <a:xfrm>
                    <a:off x="434710" y="5583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3" name="Google Shape;863;p21"/>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4" name="Google Shape;864;p21"/>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5" name="Google Shape;865;p21"/>
                  <p:cNvSpPr/>
                  <p:nvPr/>
                </p:nvSpPr>
                <p:spPr>
                  <a:xfrm>
                    <a:off x="-114616" y="4969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6" name="Google Shape;866;p21"/>
                  <p:cNvSpPr/>
                  <p:nvPr/>
                </p:nvSpPr>
                <p:spPr>
                  <a:xfrm>
                    <a:off x="-783886" y="4477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7" name="Google Shape;867;p21"/>
                  <p:cNvSpPr/>
                  <p:nvPr/>
                </p:nvSpPr>
                <p:spPr>
                  <a:xfrm>
                    <a:off x="-349895" y="19903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68" name="Google Shape;868;p21"/>
                  <p:cNvSpPr/>
                  <p:nvPr/>
                </p:nvSpPr>
                <p:spPr>
                  <a:xfrm>
                    <a:off x="-754729" y="15520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grpSp>
          <p:nvGrpSpPr>
            <p:cNvPr id="869" name="Google Shape;869;p21"/>
            <p:cNvGrpSpPr/>
            <p:nvPr/>
          </p:nvGrpSpPr>
          <p:grpSpPr>
            <a:xfrm flipH="1">
              <a:off x="59688" y="2627141"/>
              <a:ext cx="756990" cy="1488602"/>
              <a:chOff x="838185" y="5380288"/>
              <a:chExt cx="356936" cy="701939"/>
            </a:xfrm>
          </p:grpSpPr>
          <p:sp>
            <p:nvSpPr>
              <p:cNvPr id="870" name="Google Shape;870;p21"/>
              <p:cNvSpPr/>
              <p:nvPr/>
            </p:nvSpPr>
            <p:spPr>
              <a:xfrm>
                <a:off x="838185" y="5380288"/>
                <a:ext cx="356936" cy="553574"/>
              </a:xfrm>
              <a:custGeom>
                <a:avLst/>
                <a:gdLst/>
                <a:ahLst/>
                <a:cxnLst/>
                <a:rect l="l" t="t" r="r" b="b"/>
                <a:pathLst>
                  <a:path w="356936" h="553574" extrusionOk="0">
                    <a:moveTo>
                      <a:pt x="166376" y="158"/>
                    </a:moveTo>
                    <a:cubicBezTo>
                      <a:pt x="158704" y="632"/>
                      <a:pt x="151475" y="1989"/>
                      <a:pt x="144940" y="4230"/>
                    </a:cubicBezTo>
                    <a:cubicBezTo>
                      <a:pt x="137553" y="6787"/>
                      <a:pt x="130860" y="10197"/>
                      <a:pt x="125020" y="14396"/>
                    </a:cubicBezTo>
                    <a:cubicBezTo>
                      <a:pt x="117885" y="19541"/>
                      <a:pt x="112045" y="25224"/>
                      <a:pt x="107625" y="31317"/>
                    </a:cubicBezTo>
                    <a:cubicBezTo>
                      <a:pt x="104942" y="35042"/>
                      <a:pt x="102858" y="38451"/>
                      <a:pt x="101248" y="41766"/>
                    </a:cubicBezTo>
                    <a:cubicBezTo>
                      <a:pt x="99638" y="45112"/>
                      <a:pt x="98281" y="48522"/>
                      <a:pt x="97144" y="51900"/>
                    </a:cubicBezTo>
                    <a:cubicBezTo>
                      <a:pt x="93388" y="63391"/>
                      <a:pt x="92030" y="75577"/>
                      <a:pt x="90704" y="87384"/>
                    </a:cubicBezTo>
                    <a:cubicBezTo>
                      <a:pt x="90483" y="89404"/>
                      <a:pt x="90262" y="91393"/>
                      <a:pt x="90041" y="93382"/>
                    </a:cubicBezTo>
                    <a:cubicBezTo>
                      <a:pt x="88368" y="91835"/>
                      <a:pt x="86790" y="90540"/>
                      <a:pt x="85211" y="89372"/>
                    </a:cubicBezTo>
                    <a:cubicBezTo>
                      <a:pt x="83001" y="87762"/>
                      <a:pt x="80034" y="85710"/>
                      <a:pt x="76814" y="84163"/>
                    </a:cubicBezTo>
                    <a:cubicBezTo>
                      <a:pt x="71384" y="81575"/>
                      <a:pt x="66144" y="80249"/>
                      <a:pt x="61187" y="80217"/>
                    </a:cubicBezTo>
                    <a:cubicBezTo>
                      <a:pt x="60461" y="80217"/>
                      <a:pt x="59767" y="80217"/>
                      <a:pt x="59041" y="80280"/>
                    </a:cubicBezTo>
                    <a:cubicBezTo>
                      <a:pt x="53863" y="80596"/>
                      <a:pt x="48749" y="82175"/>
                      <a:pt x="44298" y="84858"/>
                    </a:cubicBezTo>
                    <a:cubicBezTo>
                      <a:pt x="39026" y="88046"/>
                      <a:pt x="34227" y="92655"/>
                      <a:pt x="30439" y="98180"/>
                    </a:cubicBezTo>
                    <a:cubicBezTo>
                      <a:pt x="28071" y="101653"/>
                      <a:pt x="26209" y="104810"/>
                      <a:pt x="24756" y="107935"/>
                    </a:cubicBezTo>
                    <a:cubicBezTo>
                      <a:pt x="23146" y="111344"/>
                      <a:pt x="21757" y="114849"/>
                      <a:pt x="20652" y="118353"/>
                    </a:cubicBezTo>
                    <a:cubicBezTo>
                      <a:pt x="17906" y="126908"/>
                      <a:pt x="16138" y="136031"/>
                      <a:pt x="15412" y="145408"/>
                    </a:cubicBezTo>
                    <a:cubicBezTo>
                      <a:pt x="14086" y="161855"/>
                      <a:pt x="16517" y="179408"/>
                      <a:pt x="22452" y="196139"/>
                    </a:cubicBezTo>
                    <a:cubicBezTo>
                      <a:pt x="27314" y="209840"/>
                      <a:pt x="34290" y="223667"/>
                      <a:pt x="44361" y="239578"/>
                    </a:cubicBezTo>
                    <a:cubicBezTo>
                      <a:pt x="39278" y="240209"/>
                      <a:pt x="34543" y="241757"/>
                      <a:pt x="30281" y="244187"/>
                    </a:cubicBezTo>
                    <a:cubicBezTo>
                      <a:pt x="24946" y="247250"/>
                      <a:pt x="20084" y="251669"/>
                      <a:pt x="16201" y="256973"/>
                    </a:cubicBezTo>
                    <a:cubicBezTo>
                      <a:pt x="12634" y="261835"/>
                      <a:pt x="9666" y="267170"/>
                      <a:pt x="7425" y="272789"/>
                    </a:cubicBezTo>
                    <a:cubicBezTo>
                      <a:pt x="5057" y="278724"/>
                      <a:pt x="3258" y="284722"/>
                      <a:pt x="2090" y="290626"/>
                    </a:cubicBezTo>
                    <a:cubicBezTo>
                      <a:pt x="890" y="296718"/>
                      <a:pt x="196" y="302716"/>
                      <a:pt x="38" y="308399"/>
                    </a:cubicBezTo>
                    <a:cubicBezTo>
                      <a:pt x="-57" y="311650"/>
                      <a:pt x="38" y="314366"/>
                      <a:pt x="196" y="316859"/>
                    </a:cubicBezTo>
                    <a:cubicBezTo>
                      <a:pt x="480" y="320427"/>
                      <a:pt x="953" y="324057"/>
                      <a:pt x="1711" y="327972"/>
                    </a:cubicBezTo>
                    <a:cubicBezTo>
                      <a:pt x="4584" y="342999"/>
                      <a:pt x="11245" y="358120"/>
                      <a:pt x="20968" y="371663"/>
                    </a:cubicBezTo>
                    <a:cubicBezTo>
                      <a:pt x="28576" y="382271"/>
                      <a:pt x="38079" y="392341"/>
                      <a:pt x="49191" y="401591"/>
                    </a:cubicBezTo>
                    <a:cubicBezTo>
                      <a:pt x="44898" y="401907"/>
                      <a:pt x="41109" y="402475"/>
                      <a:pt x="37637" y="403359"/>
                    </a:cubicBezTo>
                    <a:cubicBezTo>
                      <a:pt x="34764" y="404085"/>
                      <a:pt x="32459" y="404843"/>
                      <a:pt x="30407" y="405821"/>
                    </a:cubicBezTo>
                    <a:cubicBezTo>
                      <a:pt x="28671" y="406642"/>
                      <a:pt x="26619" y="407684"/>
                      <a:pt x="24820" y="409010"/>
                    </a:cubicBezTo>
                    <a:cubicBezTo>
                      <a:pt x="21852" y="411220"/>
                      <a:pt x="19516" y="413777"/>
                      <a:pt x="17906" y="416618"/>
                    </a:cubicBezTo>
                    <a:cubicBezTo>
                      <a:pt x="16296" y="419459"/>
                      <a:pt x="15254" y="422648"/>
                      <a:pt x="14875" y="425868"/>
                    </a:cubicBezTo>
                    <a:cubicBezTo>
                      <a:pt x="14054" y="432687"/>
                      <a:pt x="15191" y="440074"/>
                      <a:pt x="18316" y="448408"/>
                    </a:cubicBezTo>
                    <a:cubicBezTo>
                      <a:pt x="21347" y="456458"/>
                      <a:pt x="25640" y="464666"/>
                      <a:pt x="31544" y="473474"/>
                    </a:cubicBezTo>
                    <a:cubicBezTo>
                      <a:pt x="37068" y="481777"/>
                      <a:pt x="43603" y="490142"/>
                      <a:pt x="50990" y="498414"/>
                    </a:cubicBezTo>
                    <a:cubicBezTo>
                      <a:pt x="58220" y="506464"/>
                      <a:pt x="65638" y="513788"/>
                      <a:pt x="73089" y="520165"/>
                    </a:cubicBezTo>
                    <a:cubicBezTo>
                      <a:pt x="81044" y="526984"/>
                      <a:pt x="87800" y="531908"/>
                      <a:pt x="94430" y="535728"/>
                    </a:cubicBezTo>
                    <a:cubicBezTo>
                      <a:pt x="96860" y="537117"/>
                      <a:pt x="100049" y="538885"/>
                      <a:pt x="103553" y="540148"/>
                    </a:cubicBezTo>
                    <a:cubicBezTo>
                      <a:pt x="112929" y="543558"/>
                      <a:pt x="121547" y="545641"/>
                      <a:pt x="129882" y="546462"/>
                    </a:cubicBezTo>
                    <a:cubicBezTo>
                      <a:pt x="136353" y="547093"/>
                      <a:pt x="143014" y="547219"/>
                      <a:pt x="149707" y="546809"/>
                    </a:cubicBezTo>
                    <a:cubicBezTo>
                      <a:pt x="151538" y="546714"/>
                      <a:pt x="153369" y="546556"/>
                      <a:pt x="155169" y="546367"/>
                    </a:cubicBezTo>
                    <a:cubicBezTo>
                      <a:pt x="157599" y="546114"/>
                      <a:pt x="160062" y="545830"/>
                      <a:pt x="162524" y="545483"/>
                    </a:cubicBezTo>
                    <a:cubicBezTo>
                      <a:pt x="163313" y="536959"/>
                      <a:pt x="164071" y="528373"/>
                      <a:pt x="164702" y="519817"/>
                    </a:cubicBezTo>
                    <a:cubicBezTo>
                      <a:pt x="166754" y="491405"/>
                      <a:pt x="167544" y="466624"/>
                      <a:pt x="167102" y="444052"/>
                    </a:cubicBezTo>
                    <a:cubicBezTo>
                      <a:pt x="166881" y="431392"/>
                      <a:pt x="166218" y="418354"/>
                      <a:pt x="165081" y="405348"/>
                    </a:cubicBezTo>
                    <a:cubicBezTo>
                      <a:pt x="164197" y="395088"/>
                      <a:pt x="163061" y="385365"/>
                      <a:pt x="161609" y="375768"/>
                    </a:cubicBezTo>
                    <a:cubicBezTo>
                      <a:pt x="161198" y="373116"/>
                      <a:pt x="160756" y="370495"/>
                      <a:pt x="160283" y="367907"/>
                    </a:cubicBezTo>
                    <a:lnTo>
                      <a:pt x="160283" y="368002"/>
                    </a:lnTo>
                    <a:cubicBezTo>
                      <a:pt x="160283" y="368002"/>
                      <a:pt x="160283" y="368222"/>
                      <a:pt x="160283" y="368222"/>
                    </a:cubicBezTo>
                    <a:cubicBezTo>
                      <a:pt x="160283" y="368191"/>
                      <a:pt x="160283" y="368128"/>
                      <a:pt x="160283" y="368064"/>
                    </a:cubicBezTo>
                    <a:lnTo>
                      <a:pt x="160283" y="368254"/>
                    </a:lnTo>
                    <a:cubicBezTo>
                      <a:pt x="154979" y="341704"/>
                      <a:pt x="146455" y="315660"/>
                      <a:pt x="138216" y="290468"/>
                    </a:cubicBezTo>
                    <a:lnTo>
                      <a:pt x="135469" y="282070"/>
                    </a:lnTo>
                    <a:cubicBezTo>
                      <a:pt x="126662" y="254952"/>
                      <a:pt x="117728" y="225972"/>
                      <a:pt x="113876" y="195760"/>
                    </a:cubicBezTo>
                    <a:lnTo>
                      <a:pt x="113592" y="193393"/>
                    </a:lnTo>
                    <a:lnTo>
                      <a:pt x="113339" y="191309"/>
                    </a:lnTo>
                    <a:cubicBezTo>
                      <a:pt x="113182" y="189825"/>
                      <a:pt x="114350" y="188436"/>
                      <a:pt x="115897" y="188247"/>
                    </a:cubicBezTo>
                    <a:cubicBezTo>
                      <a:pt x="116244" y="188058"/>
                      <a:pt x="116623" y="187994"/>
                      <a:pt x="117065" y="187963"/>
                    </a:cubicBezTo>
                    <a:cubicBezTo>
                      <a:pt x="117759" y="187963"/>
                      <a:pt x="118454" y="188247"/>
                      <a:pt x="118990" y="188689"/>
                    </a:cubicBezTo>
                    <a:cubicBezTo>
                      <a:pt x="119590" y="189257"/>
                      <a:pt x="119780" y="189920"/>
                      <a:pt x="119969" y="190678"/>
                    </a:cubicBezTo>
                    <a:lnTo>
                      <a:pt x="120032" y="191056"/>
                    </a:lnTo>
                    <a:cubicBezTo>
                      <a:pt x="122715" y="204757"/>
                      <a:pt x="126472" y="218585"/>
                      <a:pt x="131176" y="232191"/>
                    </a:cubicBezTo>
                    <a:cubicBezTo>
                      <a:pt x="135564" y="244787"/>
                      <a:pt x="141057" y="257825"/>
                      <a:pt x="147466" y="270958"/>
                    </a:cubicBezTo>
                    <a:lnTo>
                      <a:pt x="147623" y="271274"/>
                    </a:lnTo>
                    <a:cubicBezTo>
                      <a:pt x="150938" y="277935"/>
                      <a:pt x="155042" y="285637"/>
                      <a:pt x="159809" y="294225"/>
                    </a:cubicBezTo>
                    <a:cubicBezTo>
                      <a:pt x="160725" y="295803"/>
                      <a:pt x="161640" y="297444"/>
                      <a:pt x="162556" y="299054"/>
                    </a:cubicBezTo>
                    <a:lnTo>
                      <a:pt x="160630" y="287311"/>
                    </a:lnTo>
                    <a:lnTo>
                      <a:pt x="160535" y="286711"/>
                    </a:lnTo>
                    <a:lnTo>
                      <a:pt x="160441" y="285985"/>
                    </a:lnTo>
                    <a:cubicBezTo>
                      <a:pt x="156463" y="261361"/>
                      <a:pt x="152359" y="235853"/>
                      <a:pt x="149360" y="210472"/>
                    </a:cubicBezTo>
                    <a:cubicBezTo>
                      <a:pt x="144688" y="170726"/>
                      <a:pt x="143551" y="138368"/>
                      <a:pt x="145761" y="108566"/>
                    </a:cubicBezTo>
                    <a:cubicBezTo>
                      <a:pt x="146203" y="103231"/>
                      <a:pt x="146771" y="97738"/>
                      <a:pt x="147434" y="92277"/>
                    </a:cubicBezTo>
                    <a:cubicBezTo>
                      <a:pt x="147623" y="90919"/>
                      <a:pt x="148981" y="90035"/>
                      <a:pt x="150181" y="89940"/>
                    </a:cubicBezTo>
                    <a:lnTo>
                      <a:pt x="150907" y="89940"/>
                    </a:lnTo>
                    <a:cubicBezTo>
                      <a:pt x="151759" y="89940"/>
                      <a:pt x="152517" y="90256"/>
                      <a:pt x="153085" y="90793"/>
                    </a:cubicBezTo>
                    <a:cubicBezTo>
                      <a:pt x="153653" y="91361"/>
                      <a:pt x="153937" y="91993"/>
                      <a:pt x="153937" y="92687"/>
                    </a:cubicBezTo>
                    <a:cubicBezTo>
                      <a:pt x="153716" y="114533"/>
                      <a:pt x="156084" y="137547"/>
                      <a:pt x="161451" y="165107"/>
                    </a:cubicBezTo>
                    <a:lnTo>
                      <a:pt x="161451" y="165580"/>
                    </a:lnTo>
                    <a:cubicBezTo>
                      <a:pt x="163029" y="173251"/>
                      <a:pt x="164923" y="181870"/>
                      <a:pt x="167228" y="191877"/>
                    </a:cubicBezTo>
                    <a:cubicBezTo>
                      <a:pt x="167733" y="193993"/>
                      <a:pt x="168238" y="196139"/>
                      <a:pt x="168775" y="198286"/>
                    </a:cubicBezTo>
                    <a:cubicBezTo>
                      <a:pt x="170764" y="186637"/>
                      <a:pt x="173921" y="175303"/>
                      <a:pt x="176730" y="165580"/>
                    </a:cubicBezTo>
                    <a:lnTo>
                      <a:pt x="178340" y="159803"/>
                    </a:lnTo>
                    <a:cubicBezTo>
                      <a:pt x="182255" y="146197"/>
                      <a:pt x="186296" y="132117"/>
                      <a:pt x="188569" y="117911"/>
                    </a:cubicBezTo>
                    <a:cubicBezTo>
                      <a:pt x="189137" y="114407"/>
                      <a:pt x="189579" y="110966"/>
                      <a:pt x="189863" y="107651"/>
                    </a:cubicBezTo>
                    <a:cubicBezTo>
                      <a:pt x="190021" y="106325"/>
                      <a:pt x="191473" y="105378"/>
                      <a:pt x="192736" y="105315"/>
                    </a:cubicBezTo>
                    <a:cubicBezTo>
                      <a:pt x="194251" y="105315"/>
                      <a:pt x="195514" y="106546"/>
                      <a:pt x="195672" y="108093"/>
                    </a:cubicBezTo>
                    <a:cubicBezTo>
                      <a:pt x="196840" y="123940"/>
                      <a:pt x="194882" y="140072"/>
                      <a:pt x="192578" y="155194"/>
                    </a:cubicBezTo>
                    <a:cubicBezTo>
                      <a:pt x="192104" y="158224"/>
                      <a:pt x="191599" y="161255"/>
                      <a:pt x="191126" y="164286"/>
                    </a:cubicBezTo>
                    <a:lnTo>
                      <a:pt x="191031" y="164917"/>
                    </a:lnTo>
                    <a:lnTo>
                      <a:pt x="190936" y="165643"/>
                    </a:lnTo>
                    <a:lnTo>
                      <a:pt x="190715" y="167064"/>
                    </a:lnTo>
                    <a:lnTo>
                      <a:pt x="190621" y="167664"/>
                    </a:lnTo>
                    <a:cubicBezTo>
                      <a:pt x="188758" y="178966"/>
                      <a:pt x="186864" y="190678"/>
                      <a:pt x="185948" y="202453"/>
                    </a:cubicBezTo>
                    <a:cubicBezTo>
                      <a:pt x="185286" y="211103"/>
                      <a:pt x="185286" y="219469"/>
                      <a:pt x="185349" y="228750"/>
                    </a:cubicBezTo>
                    <a:cubicBezTo>
                      <a:pt x="185380" y="238000"/>
                      <a:pt x="185601" y="246934"/>
                      <a:pt x="186012" y="256057"/>
                    </a:cubicBezTo>
                    <a:cubicBezTo>
                      <a:pt x="186769" y="274683"/>
                      <a:pt x="188064" y="292488"/>
                      <a:pt x="189453" y="310609"/>
                    </a:cubicBezTo>
                    <a:lnTo>
                      <a:pt x="189958" y="317301"/>
                    </a:lnTo>
                    <a:lnTo>
                      <a:pt x="190116" y="321374"/>
                    </a:lnTo>
                    <a:lnTo>
                      <a:pt x="190273" y="323899"/>
                    </a:lnTo>
                    <a:cubicBezTo>
                      <a:pt x="194914" y="311966"/>
                      <a:pt x="200060" y="300538"/>
                      <a:pt x="205363" y="288889"/>
                    </a:cubicBezTo>
                    <a:lnTo>
                      <a:pt x="205490" y="288574"/>
                    </a:lnTo>
                    <a:lnTo>
                      <a:pt x="205616" y="288258"/>
                    </a:lnTo>
                    <a:cubicBezTo>
                      <a:pt x="212025" y="274146"/>
                      <a:pt x="218623" y="259561"/>
                      <a:pt x="224179" y="244093"/>
                    </a:cubicBezTo>
                    <a:cubicBezTo>
                      <a:pt x="228725" y="231149"/>
                      <a:pt x="231976" y="218995"/>
                      <a:pt x="234186" y="206904"/>
                    </a:cubicBezTo>
                    <a:cubicBezTo>
                      <a:pt x="234439" y="205610"/>
                      <a:pt x="235607" y="204663"/>
                      <a:pt x="237059" y="204568"/>
                    </a:cubicBezTo>
                    <a:cubicBezTo>
                      <a:pt x="238574" y="204568"/>
                      <a:pt x="239805" y="205768"/>
                      <a:pt x="239995" y="207346"/>
                    </a:cubicBezTo>
                    <a:cubicBezTo>
                      <a:pt x="240973" y="218237"/>
                      <a:pt x="238953" y="229413"/>
                      <a:pt x="237122" y="239452"/>
                    </a:cubicBezTo>
                    <a:lnTo>
                      <a:pt x="237059" y="239925"/>
                    </a:lnTo>
                    <a:cubicBezTo>
                      <a:pt x="236427" y="243430"/>
                      <a:pt x="235607" y="247976"/>
                      <a:pt x="234881" y="252521"/>
                    </a:cubicBezTo>
                    <a:cubicBezTo>
                      <a:pt x="234723" y="253626"/>
                      <a:pt x="234565" y="254700"/>
                      <a:pt x="234407" y="255805"/>
                    </a:cubicBezTo>
                    <a:lnTo>
                      <a:pt x="234691" y="255521"/>
                    </a:lnTo>
                    <a:lnTo>
                      <a:pt x="235070" y="255174"/>
                    </a:lnTo>
                    <a:cubicBezTo>
                      <a:pt x="240405" y="250469"/>
                      <a:pt x="245204" y="245134"/>
                      <a:pt x="249844" y="239989"/>
                    </a:cubicBezTo>
                    <a:lnTo>
                      <a:pt x="250097" y="239705"/>
                    </a:lnTo>
                    <a:lnTo>
                      <a:pt x="251865" y="237747"/>
                    </a:lnTo>
                    <a:cubicBezTo>
                      <a:pt x="257958" y="231055"/>
                      <a:pt x="263261" y="225625"/>
                      <a:pt x="269386" y="220858"/>
                    </a:cubicBezTo>
                    <a:cubicBezTo>
                      <a:pt x="269828" y="220510"/>
                      <a:pt x="270301" y="220353"/>
                      <a:pt x="270964" y="220353"/>
                    </a:cubicBezTo>
                    <a:cubicBezTo>
                      <a:pt x="271690" y="220353"/>
                      <a:pt x="272416" y="220637"/>
                      <a:pt x="272985" y="221110"/>
                    </a:cubicBezTo>
                    <a:cubicBezTo>
                      <a:pt x="273869" y="221900"/>
                      <a:pt x="274342" y="223510"/>
                      <a:pt x="273616" y="224614"/>
                    </a:cubicBezTo>
                    <a:cubicBezTo>
                      <a:pt x="267807" y="233833"/>
                      <a:pt x="261525" y="243430"/>
                      <a:pt x="256916" y="250438"/>
                    </a:cubicBezTo>
                    <a:lnTo>
                      <a:pt x="256695" y="250785"/>
                    </a:lnTo>
                    <a:cubicBezTo>
                      <a:pt x="248361" y="263507"/>
                      <a:pt x="241984" y="273326"/>
                      <a:pt x="235796" y="283301"/>
                    </a:cubicBezTo>
                    <a:cubicBezTo>
                      <a:pt x="221622" y="306347"/>
                      <a:pt x="211835" y="325857"/>
                      <a:pt x="205016" y="344767"/>
                    </a:cubicBezTo>
                    <a:cubicBezTo>
                      <a:pt x="201733" y="354395"/>
                      <a:pt x="199144" y="363834"/>
                      <a:pt x="197408" y="372863"/>
                    </a:cubicBezTo>
                    <a:cubicBezTo>
                      <a:pt x="196429" y="377662"/>
                      <a:pt x="195609" y="382902"/>
                      <a:pt x="195009" y="388395"/>
                    </a:cubicBezTo>
                    <a:cubicBezTo>
                      <a:pt x="194567" y="392215"/>
                      <a:pt x="194220" y="396098"/>
                      <a:pt x="193872" y="401812"/>
                    </a:cubicBezTo>
                    <a:lnTo>
                      <a:pt x="193620" y="404275"/>
                    </a:lnTo>
                    <a:cubicBezTo>
                      <a:pt x="191378" y="434865"/>
                      <a:pt x="190210" y="462677"/>
                      <a:pt x="189958" y="489322"/>
                    </a:cubicBezTo>
                    <a:cubicBezTo>
                      <a:pt x="189768" y="510789"/>
                      <a:pt x="190210" y="530772"/>
                      <a:pt x="191347" y="549808"/>
                    </a:cubicBezTo>
                    <a:cubicBezTo>
                      <a:pt x="193683" y="551071"/>
                      <a:pt x="196145" y="552049"/>
                      <a:pt x="198702" y="552649"/>
                    </a:cubicBezTo>
                    <a:cubicBezTo>
                      <a:pt x="202049" y="553439"/>
                      <a:pt x="205679" y="553723"/>
                      <a:pt x="209467" y="553502"/>
                    </a:cubicBezTo>
                    <a:cubicBezTo>
                      <a:pt x="211425" y="553375"/>
                      <a:pt x="213445" y="553123"/>
                      <a:pt x="215497" y="552744"/>
                    </a:cubicBezTo>
                    <a:cubicBezTo>
                      <a:pt x="221590" y="551576"/>
                      <a:pt x="227683" y="549493"/>
                      <a:pt x="234186" y="546304"/>
                    </a:cubicBezTo>
                    <a:cubicBezTo>
                      <a:pt x="247035" y="539959"/>
                      <a:pt x="259726" y="530867"/>
                      <a:pt x="272985" y="518460"/>
                    </a:cubicBezTo>
                    <a:cubicBezTo>
                      <a:pt x="285833" y="506432"/>
                      <a:pt x="297324" y="493173"/>
                      <a:pt x="307079" y="479030"/>
                    </a:cubicBezTo>
                    <a:cubicBezTo>
                      <a:pt x="317750" y="463624"/>
                      <a:pt x="324726" y="450239"/>
                      <a:pt x="329083" y="436885"/>
                    </a:cubicBezTo>
                    <a:cubicBezTo>
                      <a:pt x="331324" y="430003"/>
                      <a:pt x="332587" y="423752"/>
                      <a:pt x="332903" y="417786"/>
                    </a:cubicBezTo>
                    <a:cubicBezTo>
                      <a:pt x="333061" y="414692"/>
                      <a:pt x="332966" y="411977"/>
                      <a:pt x="332619" y="409484"/>
                    </a:cubicBezTo>
                    <a:cubicBezTo>
                      <a:pt x="332177" y="406453"/>
                      <a:pt x="331545" y="403864"/>
                      <a:pt x="330630" y="401622"/>
                    </a:cubicBezTo>
                    <a:cubicBezTo>
                      <a:pt x="328578" y="396508"/>
                      <a:pt x="325295" y="392247"/>
                      <a:pt x="321128" y="389279"/>
                    </a:cubicBezTo>
                    <a:cubicBezTo>
                      <a:pt x="318570" y="387480"/>
                      <a:pt x="316045" y="386091"/>
                      <a:pt x="313425" y="385112"/>
                    </a:cubicBezTo>
                    <a:cubicBezTo>
                      <a:pt x="311909" y="384544"/>
                      <a:pt x="310394" y="384039"/>
                      <a:pt x="308879" y="383691"/>
                    </a:cubicBezTo>
                    <a:cubicBezTo>
                      <a:pt x="309889" y="382681"/>
                      <a:pt x="310836" y="381608"/>
                      <a:pt x="311783" y="380534"/>
                    </a:cubicBezTo>
                    <a:cubicBezTo>
                      <a:pt x="316392" y="375199"/>
                      <a:pt x="320686" y="369012"/>
                      <a:pt x="325326" y="361056"/>
                    </a:cubicBezTo>
                    <a:cubicBezTo>
                      <a:pt x="329998" y="353069"/>
                      <a:pt x="334323" y="344451"/>
                      <a:pt x="338206" y="335454"/>
                    </a:cubicBezTo>
                    <a:cubicBezTo>
                      <a:pt x="342405" y="325762"/>
                      <a:pt x="345972" y="315975"/>
                      <a:pt x="348845" y="306379"/>
                    </a:cubicBezTo>
                    <a:cubicBezTo>
                      <a:pt x="352034" y="295677"/>
                      <a:pt x="354244" y="286079"/>
                      <a:pt x="355506" y="277019"/>
                    </a:cubicBezTo>
                    <a:cubicBezTo>
                      <a:pt x="356990" y="266444"/>
                      <a:pt x="357306" y="257857"/>
                      <a:pt x="356517" y="250028"/>
                    </a:cubicBezTo>
                    <a:cubicBezTo>
                      <a:pt x="355601" y="241093"/>
                      <a:pt x="353486" y="233927"/>
                      <a:pt x="350045" y="228150"/>
                    </a:cubicBezTo>
                    <a:cubicBezTo>
                      <a:pt x="346351" y="221931"/>
                      <a:pt x="340827" y="217101"/>
                      <a:pt x="334544" y="214575"/>
                    </a:cubicBezTo>
                    <a:cubicBezTo>
                      <a:pt x="330756" y="213060"/>
                      <a:pt x="326873" y="212145"/>
                      <a:pt x="322990" y="211797"/>
                    </a:cubicBezTo>
                    <a:cubicBezTo>
                      <a:pt x="319991" y="211545"/>
                      <a:pt x="316897" y="211513"/>
                      <a:pt x="313803" y="211703"/>
                    </a:cubicBezTo>
                    <a:cubicBezTo>
                      <a:pt x="313267" y="211734"/>
                      <a:pt x="312730" y="211766"/>
                      <a:pt x="312193" y="211860"/>
                    </a:cubicBezTo>
                    <a:cubicBezTo>
                      <a:pt x="314782" y="195129"/>
                      <a:pt x="315003" y="178271"/>
                      <a:pt x="312888" y="161697"/>
                    </a:cubicBezTo>
                    <a:cubicBezTo>
                      <a:pt x="310804" y="145628"/>
                      <a:pt x="306858" y="129939"/>
                      <a:pt x="301081" y="115070"/>
                    </a:cubicBezTo>
                    <a:cubicBezTo>
                      <a:pt x="295178" y="99790"/>
                      <a:pt x="287664" y="85300"/>
                      <a:pt x="278730" y="72041"/>
                    </a:cubicBezTo>
                    <a:cubicBezTo>
                      <a:pt x="269512" y="58277"/>
                      <a:pt x="258999" y="45744"/>
                      <a:pt x="247508" y="34726"/>
                    </a:cubicBezTo>
                    <a:cubicBezTo>
                      <a:pt x="242047" y="29485"/>
                      <a:pt x="236017" y="23992"/>
                      <a:pt x="229293" y="19289"/>
                    </a:cubicBezTo>
                    <a:cubicBezTo>
                      <a:pt x="222600" y="14617"/>
                      <a:pt x="216160" y="11018"/>
                      <a:pt x="209562" y="8208"/>
                    </a:cubicBezTo>
                    <a:cubicBezTo>
                      <a:pt x="202207" y="5083"/>
                      <a:pt x="195040" y="2904"/>
                      <a:pt x="188221" y="1642"/>
                    </a:cubicBezTo>
                    <a:cubicBezTo>
                      <a:pt x="182255" y="537"/>
                      <a:pt x="176478" y="0"/>
                      <a:pt x="170985" y="0"/>
                    </a:cubicBezTo>
                    <a:cubicBezTo>
                      <a:pt x="169406" y="0"/>
                      <a:pt x="167859" y="32"/>
                      <a:pt x="166312" y="12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1" name="Google Shape;871;p21"/>
              <p:cNvSpPr/>
              <p:nvPr/>
            </p:nvSpPr>
            <p:spPr>
              <a:xfrm>
                <a:off x="890153" y="5810887"/>
                <a:ext cx="11674" cy="18320"/>
              </a:xfrm>
              <a:custGeom>
                <a:avLst/>
                <a:gdLst/>
                <a:ahLst/>
                <a:cxnLst/>
                <a:rect l="l" t="t" r="r" b="b"/>
                <a:pathLst>
                  <a:path w="11674" h="18320" extrusionOk="0">
                    <a:moveTo>
                      <a:pt x="5368" y="1835"/>
                    </a:moveTo>
                    <a:cubicBezTo>
                      <a:pt x="6346" y="4329"/>
                      <a:pt x="7420" y="6760"/>
                      <a:pt x="8588" y="9159"/>
                    </a:cubicBezTo>
                    <a:cubicBezTo>
                      <a:pt x="9409" y="10800"/>
                      <a:pt x="10293" y="12442"/>
                      <a:pt x="11240" y="14052"/>
                    </a:cubicBezTo>
                    <a:cubicBezTo>
                      <a:pt x="11997" y="15346"/>
                      <a:pt x="11776" y="16988"/>
                      <a:pt x="10482" y="17872"/>
                    </a:cubicBezTo>
                    <a:cubicBezTo>
                      <a:pt x="9282" y="18661"/>
                      <a:pt x="7388" y="18408"/>
                      <a:pt x="6662" y="17114"/>
                    </a:cubicBezTo>
                    <a:cubicBezTo>
                      <a:pt x="4168" y="12789"/>
                      <a:pt x="1990" y="8275"/>
                      <a:pt x="159" y="3634"/>
                    </a:cubicBezTo>
                    <a:cubicBezTo>
                      <a:pt x="-378" y="2245"/>
                      <a:pt x="506" y="603"/>
                      <a:pt x="1895" y="130"/>
                    </a:cubicBezTo>
                    <a:cubicBezTo>
                      <a:pt x="2148" y="35"/>
                      <a:pt x="2369" y="4"/>
                      <a:pt x="2621" y="4"/>
                    </a:cubicBezTo>
                    <a:cubicBezTo>
                      <a:pt x="3821" y="-60"/>
                      <a:pt x="4957" y="698"/>
                      <a:pt x="5399"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2" name="Google Shape;872;p21"/>
              <p:cNvSpPr/>
              <p:nvPr/>
            </p:nvSpPr>
            <p:spPr>
              <a:xfrm>
                <a:off x="873620" y="5812336"/>
                <a:ext cx="12103" cy="17637"/>
              </a:xfrm>
              <a:custGeom>
                <a:avLst/>
                <a:gdLst/>
                <a:ahLst/>
                <a:cxnLst/>
                <a:rect l="l" t="t" r="r" b="b"/>
                <a:pathLst>
                  <a:path w="12103" h="17637" extrusionOk="0">
                    <a:moveTo>
                      <a:pt x="5044" y="1206"/>
                    </a:moveTo>
                    <a:cubicBezTo>
                      <a:pt x="7254" y="5247"/>
                      <a:pt x="9463" y="9288"/>
                      <a:pt x="11642" y="13329"/>
                    </a:cubicBezTo>
                    <a:cubicBezTo>
                      <a:pt x="11989" y="13992"/>
                      <a:pt x="12210" y="14654"/>
                      <a:pt x="12052" y="15444"/>
                    </a:cubicBezTo>
                    <a:cubicBezTo>
                      <a:pt x="11894" y="16138"/>
                      <a:pt x="11484" y="16770"/>
                      <a:pt x="10884" y="17180"/>
                    </a:cubicBezTo>
                    <a:cubicBezTo>
                      <a:pt x="9716" y="17969"/>
                      <a:pt x="7759" y="17748"/>
                      <a:pt x="7064" y="16423"/>
                    </a:cubicBezTo>
                    <a:cubicBezTo>
                      <a:pt x="4886" y="12382"/>
                      <a:pt x="2676" y="8341"/>
                      <a:pt x="466" y="4300"/>
                    </a:cubicBezTo>
                    <a:cubicBezTo>
                      <a:pt x="87" y="3637"/>
                      <a:pt x="-102" y="2974"/>
                      <a:pt x="56" y="2185"/>
                    </a:cubicBezTo>
                    <a:cubicBezTo>
                      <a:pt x="214" y="1490"/>
                      <a:pt x="624" y="859"/>
                      <a:pt x="1224" y="448"/>
                    </a:cubicBezTo>
                    <a:cubicBezTo>
                      <a:pt x="1634" y="196"/>
                      <a:pt x="2108" y="38"/>
                      <a:pt x="2613" y="6"/>
                    </a:cubicBezTo>
                    <a:cubicBezTo>
                      <a:pt x="3592" y="-57"/>
                      <a:pt x="4570" y="354"/>
                      <a:pt x="5075" y="120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3" name="Google Shape;873;p21"/>
              <p:cNvSpPr/>
              <p:nvPr/>
            </p:nvSpPr>
            <p:spPr>
              <a:xfrm>
                <a:off x="876599" y="5838981"/>
                <a:ext cx="15971" cy="18545"/>
              </a:xfrm>
              <a:custGeom>
                <a:avLst/>
                <a:gdLst/>
                <a:ahLst/>
                <a:cxnLst/>
                <a:rect l="l" t="t" r="r" b="b"/>
                <a:pathLst>
                  <a:path w="15971" h="18545" extrusionOk="0">
                    <a:moveTo>
                      <a:pt x="5063" y="1237"/>
                    </a:moveTo>
                    <a:cubicBezTo>
                      <a:pt x="7115" y="4394"/>
                      <a:pt x="9388" y="7425"/>
                      <a:pt x="11850" y="10266"/>
                    </a:cubicBezTo>
                    <a:cubicBezTo>
                      <a:pt x="12892" y="11466"/>
                      <a:pt x="13966" y="12602"/>
                      <a:pt x="15070" y="13738"/>
                    </a:cubicBezTo>
                    <a:cubicBezTo>
                      <a:pt x="16112" y="14812"/>
                      <a:pt x="16333" y="16453"/>
                      <a:pt x="15291" y="17621"/>
                    </a:cubicBezTo>
                    <a:cubicBezTo>
                      <a:pt x="14344" y="18695"/>
                      <a:pt x="12450" y="18916"/>
                      <a:pt x="11408" y="17843"/>
                    </a:cubicBezTo>
                    <a:cubicBezTo>
                      <a:pt x="7336" y="13675"/>
                      <a:pt x="3642" y="9161"/>
                      <a:pt x="454" y="4268"/>
                    </a:cubicBezTo>
                    <a:cubicBezTo>
                      <a:pt x="-367" y="3005"/>
                      <a:pt x="-51" y="1269"/>
                      <a:pt x="1212" y="448"/>
                    </a:cubicBezTo>
                    <a:cubicBezTo>
                      <a:pt x="1622" y="164"/>
                      <a:pt x="2096" y="38"/>
                      <a:pt x="2569" y="6"/>
                    </a:cubicBezTo>
                    <a:cubicBezTo>
                      <a:pt x="3516" y="-57"/>
                      <a:pt x="4495" y="385"/>
                      <a:pt x="5063" y="123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4" name="Google Shape;874;p21"/>
              <p:cNvSpPr/>
              <p:nvPr/>
            </p:nvSpPr>
            <p:spPr>
              <a:xfrm>
                <a:off x="898689" y="5838166"/>
                <a:ext cx="14559" cy="21060"/>
              </a:xfrm>
              <a:custGeom>
                <a:avLst/>
                <a:gdLst/>
                <a:ahLst/>
                <a:cxnLst/>
                <a:rect l="l" t="t" r="r" b="b"/>
                <a:pathLst>
                  <a:path w="14559" h="21060" extrusionOk="0">
                    <a:moveTo>
                      <a:pt x="3303" y="63"/>
                    </a:moveTo>
                    <a:cubicBezTo>
                      <a:pt x="3935" y="189"/>
                      <a:pt x="4724" y="631"/>
                      <a:pt x="5040" y="1231"/>
                    </a:cubicBezTo>
                    <a:cubicBezTo>
                      <a:pt x="7723" y="6598"/>
                      <a:pt x="10754" y="11775"/>
                      <a:pt x="14100" y="16763"/>
                    </a:cubicBezTo>
                    <a:cubicBezTo>
                      <a:pt x="14953" y="18026"/>
                      <a:pt x="14574" y="19762"/>
                      <a:pt x="13342" y="20615"/>
                    </a:cubicBezTo>
                    <a:cubicBezTo>
                      <a:pt x="12080" y="21436"/>
                      <a:pt x="10343" y="21088"/>
                      <a:pt x="9523" y="19857"/>
                    </a:cubicBezTo>
                    <a:cubicBezTo>
                      <a:pt x="6176" y="14869"/>
                      <a:pt x="3146" y="9692"/>
                      <a:pt x="462" y="4325"/>
                    </a:cubicBezTo>
                    <a:cubicBezTo>
                      <a:pt x="115" y="3631"/>
                      <a:pt x="-106" y="3031"/>
                      <a:pt x="52" y="2210"/>
                    </a:cubicBezTo>
                    <a:cubicBezTo>
                      <a:pt x="210" y="1515"/>
                      <a:pt x="620" y="884"/>
                      <a:pt x="1220" y="474"/>
                    </a:cubicBezTo>
                    <a:cubicBezTo>
                      <a:pt x="1630" y="189"/>
                      <a:pt x="2104" y="32"/>
                      <a:pt x="2577" y="0"/>
                    </a:cubicBezTo>
                    <a:cubicBezTo>
                      <a:pt x="2830" y="0"/>
                      <a:pt x="3082" y="0"/>
                      <a:pt x="330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5" name="Google Shape;875;p21"/>
              <p:cNvSpPr/>
              <p:nvPr/>
            </p:nvSpPr>
            <p:spPr>
              <a:xfrm>
                <a:off x="904575" y="5867425"/>
                <a:ext cx="12605" cy="14214"/>
              </a:xfrm>
              <a:custGeom>
                <a:avLst/>
                <a:gdLst/>
                <a:ahLst/>
                <a:cxnLst/>
                <a:rect l="l" t="t" r="r" b="b"/>
                <a:pathLst>
                  <a:path w="12605" h="14214" extrusionOk="0">
                    <a:moveTo>
                      <a:pt x="5089" y="1268"/>
                    </a:moveTo>
                    <a:cubicBezTo>
                      <a:pt x="7078" y="3920"/>
                      <a:pt x="9193" y="6509"/>
                      <a:pt x="11371" y="9034"/>
                    </a:cubicBezTo>
                    <a:cubicBezTo>
                      <a:pt x="11466" y="9161"/>
                      <a:pt x="11592" y="9287"/>
                      <a:pt x="11687" y="9413"/>
                    </a:cubicBezTo>
                    <a:cubicBezTo>
                      <a:pt x="12192" y="9981"/>
                      <a:pt x="12571" y="10518"/>
                      <a:pt x="12602" y="11307"/>
                    </a:cubicBezTo>
                    <a:cubicBezTo>
                      <a:pt x="12634" y="12033"/>
                      <a:pt x="12413" y="12759"/>
                      <a:pt x="11908" y="13296"/>
                    </a:cubicBezTo>
                    <a:cubicBezTo>
                      <a:pt x="11434" y="13833"/>
                      <a:pt x="10740" y="14180"/>
                      <a:pt x="10013" y="14212"/>
                    </a:cubicBezTo>
                    <a:cubicBezTo>
                      <a:pt x="9351" y="14243"/>
                      <a:pt x="8467" y="14022"/>
                      <a:pt x="8025" y="13517"/>
                    </a:cubicBezTo>
                    <a:cubicBezTo>
                      <a:pt x="5404" y="10550"/>
                      <a:pt x="2879" y="7487"/>
                      <a:pt x="480" y="4299"/>
                    </a:cubicBezTo>
                    <a:cubicBezTo>
                      <a:pt x="-436" y="3099"/>
                      <a:pt x="38" y="1268"/>
                      <a:pt x="1237" y="479"/>
                    </a:cubicBezTo>
                    <a:cubicBezTo>
                      <a:pt x="1648" y="195"/>
                      <a:pt x="2121" y="37"/>
                      <a:pt x="2563" y="6"/>
                    </a:cubicBezTo>
                    <a:cubicBezTo>
                      <a:pt x="3510" y="-58"/>
                      <a:pt x="4457" y="416"/>
                      <a:pt x="5057" y="120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6" name="Google Shape;876;p21"/>
              <p:cNvSpPr/>
              <p:nvPr/>
            </p:nvSpPr>
            <p:spPr>
              <a:xfrm>
                <a:off x="920111" y="5856663"/>
                <a:ext cx="14418" cy="15595"/>
              </a:xfrm>
              <a:custGeom>
                <a:avLst/>
                <a:gdLst/>
                <a:ahLst/>
                <a:cxnLst/>
                <a:rect l="l" t="t" r="r" b="b"/>
                <a:pathLst>
                  <a:path w="14418" h="15595" extrusionOk="0">
                    <a:moveTo>
                      <a:pt x="4612" y="697"/>
                    </a:moveTo>
                    <a:cubicBezTo>
                      <a:pt x="7769" y="4170"/>
                      <a:pt x="10894" y="7706"/>
                      <a:pt x="13957" y="11273"/>
                    </a:cubicBezTo>
                    <a:cubicBezTo>
                      <a:pt x="14398" y="11810"/>
                      <a:pt x="14493" y="12725"/>
                      <a:pt x="14367" y="13388"/>
                    </a:cubicBezTo>
                    <a:cubicBezTo>
                      <a:pt x="14209" y="14083"/>
                      <a:pt x="13799" y="14714"/>
                      <a:pt x="13199" y="15125"/>
                    </a:cubicBezTo>
                    <a:cubicBezTo>
                      <a:pt x="12599" y="15535"/>
                      <a:pt x="11810" y="15693"/>
                      <a:pt x="11084" y="15535"/>
                    </a:cubicBezTo>
                    <a:cubicBezTo>
                      <a:pt x="10295" y="15377"/>
                      <a:pt x="9852" y="14935"/>
                      <a:pt x="9347" y="14367"/>
                    </a:cubicBezTo>
                    <a:cubicBezTo>
                      <a:pt x="8779" y="13704"/>
                      <a:pt x="8211" y="13041"/>
                      <a:pt x="7643" y="12378"/>
                    </a:cubicBezTo>
                    <a:cubicBezTo>
                      <a:pt x="7643" y="12378"/>
                      <a:pt x="7674" y="12441"/>
                      <a:pt x="7706" y="12441"/>
                    </a:cubicBezTo>
                    <a:cubicBezTo>
                      <a:pt x="5464" y="9884"/>
                      <a:pt x="3223" y="7358"/>
                      <a:pt x="918" y="4833"/>
                    </a:cubicBezTo>
                    <a:cubicBezTo>
                      <a:pt x="413" y="4265"/>
                      <a:pt x="35" y="3728"/>
                      <a:pt x="3" y="2907"/>
                    </a:cubicBezTo>
                    <a:cubicBezTo>
                      <a:pt x="-29" y="2181"/>
                      <a:pt x="192" y="1455"/>
                      <a:pt x="697" y="919"/>
                    </a:cubicBezTo>
                    <a:cubicBezTo>
                      <a:pt x="1171" y="382"/>
                      <a:pt x="1866" y="35"/>
                      <a:pt x="2592" y="3"/>
                    </a:cubicBezTo>
                    <a:cubicBezTo>
                      <a:pt x="3255" y="-29"/>
                      <a:pt x="4138" y="193"/>
                      <a:pt x="4581" y="697"/>
                    </a:cubicBezTo>
                    <a:moveTo>
                      <a:pt x="7232" y="11905"/>
                    </a:moveTo>
                    <a:cubicBezTo>
                      <a:pt x="7232" y="11905"/>
                      <a:pt x="7422" y="12125"/>
                      <a:pt x="7516" y="12220"/>
                    </a:cubicBezTo>
                    <a:cubicBezTo>
                      <a:pt x="7422" y="12125"/>
                      <a:pt x="7327" y="11999"/>
                      <a:pt x="7232" y="1190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7" name="Google Shape;877;p21"/>
              <p:cNvSpPr/>
              <p:nvPr/>
            </p:nvSpPr>
            <p:spPr>
              <a:xfrm>
                <a:off x="890603" y="5693514"/>
                <a:ext cx="8509" cy="18264"/>
              </a:xfrm>
              <a:custGeom>
                <a:avLst/>
                <a:gdLst/>
                <a:ahLst/>
                <a:cxnLst/>
                <a:rect l="l" t="t" r="r" b="b"/>
                <a:pathLst>
                  <a:path w="8509" h="18264" extrusionOk="0">
                    <a:moveTo>
                      <a:pt x="4602" y="697"/>
                    </a:moveTo>
                    <a:cubicBezTo>
                      <a:pt x="5202" y="1234"/>
                      <a:pt x="5391" y="1865"/>
                      <a:pt x="5518" y="2591"/>
                    </a:cubicBezTo>
                    <a:cubicBezTo>
                      <a:pt x="5581" y="2907"/>
                      <a:pt x="5644" y="3223"/>
                      <a:pt x="5707" y="3538"/>
                    </a:cubicBezTo>
                    <a:cubicBezTo>
                      <a:pt x="6433" y="7264"/>
                      <a:pt x="7349" y="10957"/>
                      <a:pt x="8390" y="14619"/>
                    </a:cubicBezTo>
                    <a:cubicBezTo>
                      <a:pt x="8801" y="16072"/>
                      <a:pt x="8138" y="17618"/>
                      <a:pt x="6654" y="18124"/>
                    </a:cubicBezTo>
                    <a:cubicBezTo>
                      <a:pt x="5297" y="18597"/>
                      <a:pt x="3560" y="17839"/>
                      <a:pt x="3150" y="16387"/>
                    </a:cubicBezTo>
                    <a:cubicBezTo>
                      <a:pt x="1887" y="11936"/>
                      <a:pt x="845" y="7453"/>
                      <a:pt x="25" y="2907"/>
                    </a:cubicBezTo>
                    <a:cubicBezTo>
                      <a:pt x="-102" y="2244"/>
                      <a:pt x="277" y="1392"/>
                      <a:pt x="719" y="918"/>
                    </a:cubicBezTo>
                    <a:cubicBezTo>
                      <a:pt x="1193" y="381"/>
                      <a:pt x="1887" y="34"/>
                      <a:pt x="2613" y="3"/>
                    </a:cubicBezTo>
                    <a:cubicBezTo>
                      <a:pt x="3339" y="-29"/>
                      <a:pt x="4065" y="224"/>
                      <a:pt x="4602" y="69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8" name="Google Shape;878;p21"/>
              <p:cNvSpPr/>
              <p:nvPr/>
            </p:nvSpPr>
            <p:spPr>
              <a:xfrm>
                <a:off x="874993" y="5662100"/>
                <a:ext cx="6141" cy="11943"/>
              </a:xfrm>
              <a:custGeom>
                <a:avLst/>
                <a:gdLst/>
                <a:ahLst/>
                <a:cxnLst/>
                <a:rect l="l" t="t" r="r" b="b"/>
                <a:pathLst>
                  <a:path w="6141" h="11943" extrusionOk="0">
                    <a:moveTo>
                      <a:pt x="5502" y="2594"/>
                    </a:moveTo>
                    <a:cubicBezTo>
                      <a:pt x="5723" y="4741"/>
                      <a:pt x="5944" y="6887"/>
                      <a:pt x="6133" y="9034"/>
                    </a:cubicBezTo>
                    <a:cubicBezTo>
                      <a:pt x="6259" y="10549"/>
                      <a:pt x="4997" y="11875"/>
                      <a:pt x="3544" y="11938"/>
                    </a:cubicBezTo>
                    <a:cubicBezTo>
                      <a:pt x="1998" y="12033"/>
                      <a:pt x="766" y="10834"/>
                      <a:pt x="640" y="9350"/>
                    </a:cubicBezTo>
                    <a:cubicBezTo>
                      <a:pt x="451" y="7203"/>
                      <a:pt x="230" y="5056"/>
                      <a:pt x="9" y="2910"/>
                    </a:cubicBezTo>
                    <a:cubicBezTo>
                      <a:pt x="-118" y="1395"/>
                      <a:pt x="1145" y="68"/>
                      <a:pt x="2597" y="5"/>
                    </a:cubicBezTo>
                    <a:cubicBezTo>
                      <a:pt x="4144" y="-90"/>
                      <a:pt x="5375" y="1110"/>
                      <a:pt x="5502"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79" name="Google Shape;879;p21"/>
              <p:cNvSpPr/>
              <p:nvPr/>
            </p:nvSpPr>
            <p:spPr>
              <a:xfrm>
                <a:off x="852842" y="5679405"/>
                <a:ext cx="7940" cy="16635"/>
              </a:xfrm>
              <a:custGeom>
                <a:avLst/>
                <a:gdLst/>
                <a:ahLst/>
                <a:cxnLst/>
                <a:rect l="l" t="t" r="r" b="b"/>
                <a:pathLst>
                  <a:path w="7940" h="16635" extrusionOk="0">
                    <a:moveTo>
                      <a:pt x="4007" y="316"/>
                    </a:moveTo>
                    <a:cubicBezTo>
                      <a:pt x="4575" y="632"/>
                      <a:pt x="5238" y="1231"/>
                      <a:pt x="5364" y="1894"/>
                    </a:cubicBezTo>
                    <a:cubicBezTo>
                      <a:pt x="6154" y="5588"/>
                      <a:pt x="6974" y="9313"/>
                      <a:pt x="7827" y="12975"/>
                    </a:cubicBezTo>
                    <a:cubicBezTo>
                      <a:pt x="7985" y="13732"/>
                      <a:pt x="8016" y="14396"/>
                      <a:pt x="7669" y="15122"/>
                    </a:cubicBezTo>
                    <a:cubicBezTo>
                      <a:pt x="7353" y="15753"/>
                      <a:pt x="6785" y="16258"/>
                      <a:pt x="6090" y="16479"/>
                    </a:cubicBezTo>
                    <a:cubicBezTo>
                      <a:pt x="5396" y="16732"/>
                      <a:pt x="4607" y="16669"/>
                      <a:pt x="3944" y="16353"/>
                    </a:cubicBezTo>
                    <a:cubicBezTo>
                      <a:pt x="3344" y="16037"/>
                      <a:pt x="2744" y="15437"/>
                      <a:pt x="2586" y="14775"/>
                    </a:cubicBezTo>
                    <a:cubicBezTo>
                      <a:pt x="1734" y="11081"/>
                      <a:pt x="882" y="7387"/>
                      <a:pt x="124" y="3662"/>
                    </a:cubicBezTo>
                    <a:cubicBezTo>
                      <a:pt x="-34" y="2904"/>
                      <a:pt x="-97" y="2242"/>
                      <a:pt x="282" y="1515"/>
                    </a:cubicBezTo>
                    <a:cubicBezTo>
                      <a:pt x="597" y="884"/>
                      <a:pt x="1166" y="379"/>
                      <a:pt x="1860" y="158"/>
                    </a:cubicBezTo>
                    <a:cubicBezTo>
                      <a:pt x="2081" y="63"/>
                      <a:pt x="2334" y="32"/>
                      <a:pt x="2586" y="0"/>
                    </a:cubicBezTo>
                    <a:cubicBezTo>
                      <a:pt x="3060" y="0"/>
                      <a:pt x="3565" y="63"/>
                      <a:pt x="4007"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0" name="Google Shape;880;p21"/>
              <p:cNvSpPr/>
              <p:nvPr/>
            </p:nvSpPr>
            <p:spPr>
              <a:xfrm>
                <a:off x="872600" y="5706965"/>
                <a:ext cx="9716" cy="14662"/>
              </a:xfrm>
              <a:custGeom>
                <a:avLst/>
                <a:gdLst/>
                <a:ahLst/>
                <a:cxnLst/>
                <a:rect l="l" t="t" r="r" b="b"/>
                <a:pathLst>
                  <a:path w="9716" h="14662" extrusionOk="0">
                    <a:moveTo>
                      <a:pt x="4043" y="316"/>
                    </a:moveTo>
                    <a:cubicBezTo>
                      <a:pt x="4738" y="663"/>
                      <a:pt x="5085" y="1200"/>
                      <a:pt x="5401" y="1894"/>
                    </a:cubicBezTo>
                    <a:cubicBezTo>
                      <a:pt x="6790" y="4925"/>
                      <a:pt x="8179" y="7987"/>
                      <a:pt x="9536" y="11018"/>
                    </a:cubicBezTo>
                    <a:cubicBezTo>
                      <a:pt x="10136" y="12407"/>
                      <a:pt x="9157" y="14048"/>
                      <a:pt x="7800" y="14522"/>
                    </a:cubicBezTo>
                    <a:cubicBezTo>
                      <a:pt x="7105" y="14743"/>
                      <a:pt x="6316" y="14711"/>
                      <a:pt x="5653" y="14364"/>
                    </a:cubicBezTo>
                    <a:cubicBezTo>
                      <a:pt x="4959" y="14017"/>
                      <a:pt x="4611" y="13480"/>
                      <a:pt x="4296" y="12786"/>
                    </a:cubicBezTo>
                    <a:cubicBezTo>
                      <a:pt x="2938" y="9724"/>
                      <a:pt x="1581" y="6693"/>
                      <a:pt x="160" y="3631"/>
                    </a:cubicBezTo>
                    <a:cubicBezTo>
                      <a:pt x="-124" y="2999"/>
                      <a:pt x="2" y="2084"/>
                      <a:pt x="286" y="1484"/>
                    </a:cubicBezTo>
                    <a:cubicBezTo>
                      <a:pt x="602" y="852"/>
                      <a:pt x="1170" y="347"/>
                      <a:pt x="1865" y="126"/>
                    </a:cubicBezTo>
                    <a:cubicBezTo>
                      <a:pt x="2086" y="63"/>
                      <a:pt x="2338" y="0"/>
                      <a:pt x="2591" y="0"/>
                    </a:cubicBezTo>
                    <a:cubicBezTo>
                      <a:pt x="3096" y="0"/>
                      <a:pt x="3570" y="63"/>
                      <a:pt x="4012"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1" name="Google Shape;881;p21"/>
              <p:cNvSpPr/>
              <p:nvPr/>
            </p:nvSpPr>
            <p:spPr>
              <a:xfrm>
                <a:off x="863402" y="5728555"/>
                <a:ext cx="12020" cy="18983"/>
              </a:xfrm>
              <a:custGeom>
                <a:avLst/>
                <a:gdLst/>
                <a:ahLst/>
                <a:cxnLst/>
                <a:rect l="l" t="t" r="r" b="b"/>
                <a:pathLst>
                  <a:path w="12020" h="18983" extrusionOk="0">
                    <a:moveTo>
                      <a:pt x="5380" y="1898"/>
                    </a:moveTo>
                    <a:cubicBezTo>
                      <a:pt x="6390" y="4423"/>
                      <a:pt x="7527" y="6886"/>
                      <a:pt x="8727" y="9316"/>
                    </a:cubicBezTo>
                    <a:cubicBezTo>
                      <a:pt x="9642" y="11147"/>
                      <a:pt x="10589" y="12947"/>
                      <a:pt x="11599" y="14715"/>
                    </a:cubicBezTo>
                    <a:cubicBezTo>
                      <a:pt x="12326" y="16009"/>
                      <a:pt x="12136" y="17651"/>
                      <a:pt x="10842" y="18535"/>
                    </a:cubicBezTo>
                    <a:cubicBezTo>
                      <a:pt x="9642" y="19324"/>
                      <a:pt x="7748" y="19071"/>
                      <a:pt x="7022" y="17777"/>
                    </a:cubicBezTo>
                    <a:cubicBezTo>
                      <a:pt x="4433" y="13231"/>
                      <a:pt x="2129" y="8527"/>
                      <a:pt x="171" y="3665"/>
                    </a:cubicBezTo>
                    <a:cubicBezTo>
                      <a:pt x="-397" y="2277"/>
                      <a:pt x="519" y="603"/>
                      <a:pt x="1876" y="161"/>
                    </a:cubicBezTo>
                    <a:cubicBezTo>
                      <a:pt x="2129" y="66"/>
                      <a:pt x="2381" y="35"/>
                      <a:pt x="2602" y="4"/>
                    </a:cubicBezTo>
                    <a:cubicBezTo>
                      <a:pt x="3802" y="-60"/>
                      <a:pt x="4907" y="698"/>
                      <a:pt x="538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2" name="Google Shape;882;p21"/>
              <p:cNvSpPr/>
              <p:nvPr/>
            </p:nvSpPr>
            <p:spPr>
              <a:xfrm>
                <a:off x="890860" y="5740302"/>
                <a:ext cx="11658" cy="17379"/>
              </a:xfrm>
              <a:custGeom>
                <a:avLst/>
                <a:gdLst/>
                <a:ahLst/>
                <a:cxnLst/>
                <a:rect l="l" t="t" r="r" b="b"/>
                <a:pathLst>
                  <a:path w="11658" h="17379" extrusionOk="0">
                    <a:moveTo>
                      <a:pt x="3367" y="63"/>
                    </a:moveTo>
                    <a:cubicBezTo>
                      <a:pt x="3998" y="189"/>
                      <a:pt x="4787" y="631"/>
                      <a:pt x="5103" y="1231"/>
                    </a:cubicBezTo>
                    <a:cubicBezTo>
                      <a:pt x="7155" y="5177"/>
                      <a:pt x="9175" y="9124"/>
                      <a:pt x="11196" y="13070"/>
                    </a:cubicBezTo>
                    <a:cubicBezTo>
                      <a:pt x="11543" y="13764"/>
                      <a:pt x="11764" y="14395"/>
                      <a:pt x="11606" y="15185"/>
                    </a:cubicBezTo>
                    <a:cubicBezTo>
                      <a:pt x="11448" y="15879"/>
                      <a:pt x="11038" y="16511"/>
                      <a:pt x="10438" y="16921"/>
                    </a:cubicBezTo>
                    <a:cubicBezTo>
                      <a:pt x="9838" y="17331"/>
                      <a:pt x="9049" y="17489"/>
                      <a:pt x="8323" y="17300"/>
                    </a:cubicBezTo>
                    <a:cubicBezTo>
                      <a:pt x="7692" y="17173"/>
                      <a:pt x="6902" y="16731"/>
                      <a:pt x="6587" y="16132"/>
                    </a:cubicBezTo>
                    <a:cubicBezTo>
                      <a:pt x="4566" y="12186"/>
                      <a:pt x="2514" y="8239"/>
                      <a:pt x="462" y="4293"/>
                    </a:cubicBezTo>
                    <a:cubicBezTo>
                      <a:pt x="115" y="3599"/>
                      <a:pt x="-106" y="2967"/>
                      <a:pt x="52" y="2178"/>
                    </a:cubicBezTo>
                    <a:cubicBezTo>
                      <a:pt x="210" y="1484"/>
                      <a:pt x="620" y="852"/>
                      <a:pt x="1220" y="442"/>
                    </a:cubicBezTo>
                    <a:cubicBezTo>
                      <a:pt x="1630" y="189"/>
                      <a:pt x="2104" y="32"/>
                      <a:pt x="2577" y="0"/>
                    </a:cubicBezTo>
                    <a:cubicBezTo>
                      <a:pt x="2830" y="0"/>
                      <a:pt x="3083" y="0"/>
                      <a:pt x="330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3" name="Google Shape;883;p21"/>
              <p:cNvSpPr/>
              <p:nvPr/>
            </p:nvSpPr>
            <p:spPr>
              <a:xfrm>
                <a:off x="909987" y="5641516"/>
                <a:ext cx="9392" cy="12324"/>
              </a:xfrm>
              <a:custGeom>
                <a:avLst/>
                <a:gdLst/>
                <a:ahLst/>
                <a:cxnLst/>
                <a:rect l="l" t="t" r="r" b="b"/>
                <a:pathLst>
                  <a:path w="9392" h="12324" extrusionOk="0">
                    <a:moveTo>
                      <a:pt x="5044" y="1206"/>
                    </a:moveTo>
                    <a:cubicBezTo>
                      <a:pt x="6370" y="3479"/>
                      <a:pt x="7664" y="5752"/>
                      <a:pt x="8927" y="8025"/>
                    </a:cubicBezTo>
                    <a:cubicBezTo>
                      <a:pt x="9306" y="8688"/>
                      <a:pt x="9495" y="9351"/>
                      <a:pt x="9337" y="10140"/>
                    </a:cubicBezTo>
                    <a:cubicBezTo>
                      <a:pt x="9211" y="10835"/>
                      <a:pt x="8769" y="11466"/>
                      <a:pt x="8169" y="11876"/>
                    </a:cubicBezTo>
                    <a:cubicBezTo>
                      <a:pt x="7001" y="12666"/>
                      <a:pt x="5075" y="12413"/>
                      <a:pt x="4318" y="11119"/>
                    </a:cubicBezTo>
                    <a:cubicBezTo>
                      <a:pt x="3055" y="8814"/>
                      <a:pt x="1760" y="6541"/>
                      <a:pt x="435" y="4300"/>
                    </a:cubicBezTo>
                    <a:cubicBezTo>
                      <a:pt x="-323" y="3006"/>
                      <a:pt x="-102" y="1332"/>
                      <a:pt x="1192" y="448"/>
                    </a:cubicBezTo>
                    <a:cubicBezTo>
                      <a:pt x="1603" y="196"/>
                      <a:pt x="2076" y="38"/>
                      <a:pt x="2550" y="6"/>
                    </a:cubicBezTo>
                    <a:cubicBezTo>
                      <a:pt x="3497" y="-57"/>
                      <a:pt x="4507" y="354"/>
                      <a:pt x="5012" y="120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4" name="Google Shape;884;p21"/>
              <p:cNvSpPr/>
              <p:nvPr/>
            </p:nvSpPr>
            <p:spPr>
              <a:xfrm>
                <a:off x="898717" y="5582169"/>
                <a:ext cx="6764" cy="12980"/>
              </a:xfrm>
              <a:custGeom>
                <a:avLst/>
                <a:gdLst/>
                <a:ahLst/>
                <a:cxnLst/>
                <a:rect l="l" t="t" r="r" b="b"/>
                <a:pathLst>
                  <a:path w="6764" h="12980" extrusionOk="0">
                    <a:moveTo>
                      <a:pt x="4602" y="697"/>
                    </a:moveTo>
                    <a:cubicBezTo>
                      <a:pt x="5202" y="1234"/>
                      <a:pt x="5391" y="1834"/>
                      <a:pt x="5518" y="2591"/>
                    </a:cubicBezTo>
                    <a:cubicBezTo>
                      <a:pt x="5960" y="5086"/>
                      <a:pt x="6338" y="7579"/>
                      <a:pt x="6749" y="10073"/>
                    </a:cubicBezTo>
                    <a:cubicBezTo>
                      <a:pt x="6844" y="10768"/>
                      <a:pt x="6496" y="11557"/>
                      <a:pt x="6054" y="12062"/>
                    </a:cubicBezTo>
                    <a:cubicBezTo>
                      <a:pt x="5581" y="12599"/>
                      <a:pt x="4886" y="12946"/>
                      <a:pt x="4160" y="12978"/>
                    </a:cubicBezTo>
                    <a:cubicBezTo>
                      <a:pt x="3434" y="13009"/>
                      <a:pt x="2708" y="12788"/>
                      <a:pt x="2171" y="12283"/>
                    </a:cubicBezTo>
                    <a:cubicBezTo>
                      <a:pt x="1571" y="11747"/>
                      <a:pt x="1350" y="11147"/>
                      <a:pt x="1256" y="10389"/>
                    </a:cubicBezTo>
                    <a:cubicBezTo>
                      <a:pt x="845" y="7895"/>
                      <a:pt x="467" y="5401"/>
                      <a:pt x="25" y="2907"/>
                    </a:cubicBezTo>
                    <a:cubicBezTo>
                      <a:pt x="-102" y="2213"/>
                      <a:pt x="277" y="1392"/>
                      <a:pt x="719" y="918"/>
                    </a:cubicBezTo>
                    <a:cubicBezTo>
                      <a:pt x="1193" y="382"/>
                      <a:pt x="1887" y="35"/>
                      <a:pt x="2613" y="3"/>
                    </a:cubicBezTo>
                    <a:cubicBezTo>
                      <a:pt x="3339" y="-29"/>
                      <a:pt x="4065" y="192"/>
                      <a:pt x="4602" y="69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5" name="Google Shape;885;p21"/>
              <p:cNvSpPr/>
              <p:nvPr/>
            </p:nvSpPr>
            <p:spPr>
              <a:xfrm>
                <a:off x="876230" y="5551640"/>
                <a:ext cx="6129" cy="18289"/>
              </a:xfrm>
              <a:custGeom>
                <a:avLst/>
                <a:gdLst/>
                <a:ahLst/>
                <a:cxnLst/>
                <a:rect l="l" t="t" r="r" b="b"/>
                <a:pathLst>
                  <a:path w="6129" h="18289" extrusionOk="0">
                    <a:moveTo>
                      <a:pt x="5527" y="2594"/>
                    </a:moveTo>
                    <a:cubicBezTo>
                      <a:pt x="5717" y="6856"/>
                      <a:pt x="5906" y="11086"/>
                      <a:pt x="6127" y="15348"/>
                    </a:cubicBezTo>
                    <a:cubicBezTo>
                      <a:pt x="6190" y="16831"/>
                      <a:pt x="5054" y="18189"/>
                      <a:pt x="3538" y="18284"/>
                    </a:cubicBezTo>
                    <a:cubicBezTo>
                      <a:pt x="2054" y="18378"/>
                      <a:pt x="697" y="17179"/>
                      <a:pt x="602" y="15695"/>
                    </a:cubicBezTo>
                    <a:cubicBezTo>
                      <a:pt x="381" y="11433"/>
                      <a:pt x="192" y="7203"/>
                      <a:pt x="3" y="2941"/>
                    </a:cubicBezTo>
                    <a:cubicBezTo>
                      <a:pt x="-61" y="1426"/>
                      <a:pt x="1076" y="100"/>
                      <a:pt x="2591" y="5"/>
                    </a:cubicBezTo>
                    <a:cubicBezTo>
                      <a:pt x="4075" y="-90"/>
                      <a:pt x="5464" y="1110"/>
                      <a:pt x="5496"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6" name="Google Shape;886;p21"/>
              <p:cNvSpPr/>
              <p:nvPr/>
            </p:nvSpPr>
            <p:spPr>
              <a:xfrm>
                <a:off x="888583" y="5595017"/>
                <a:ext cx="8774" cy="16434"/>
              </a:xfrm>
              <a:custGeom>
                <a:avLst/>
                <a:gdLst/>
                <a:ahLst/>
                <a:cxnLst/>
                <a:rect l="l" t="t" r="r" b="b"/>
                <a:pathLst>
                  <a:path w="8774" h="16434" extrusionOk="0">
                    <a:moveTo>
                      <a:pt x="5360" y="1866"/>
                    </a:moveTo>
                    <a:cubicBezTo>
                      <a:pt x="6433" y="5528"/>
                      <a:pt x="7538" y="9159"/>
                      <a:pt x="8643" y="12789"/>
                    </a:cubicBezTo>
                    <a:cubicBezTo>
                      <a:pt x="9085" y="14210"/>
                      <a:pt x="8391" y="15788"/>
                      <a:pt x="6907" y="16294"/>
                    </a:cubicBezTo>
                    <a:cubicBezTo>
                      <a:pt x="5518" y="16767"/>
                      <a:pt x="3845" y="16009"/>
                      <a:pt x="3403" y="14557"/>
                    </a:cubicBezTo>
                    <a:cubicBezTo>
                      <a:pt x="2266" y="10927"/>
                      <a:pt x="1193" y="7265"/>
                      <a:pt x="120" y="3634"/>
                    </a:cubicBezTo>
                    <a:cubicBezTo>
                      <a:pt x="-291" y="2182"/>
                      <a:pt x="372" y="635"/>
                      <a:pt x="1856" y="130"/>
                    </a:cubicBezTo>
                    <a:cubicBezTo>
                      <a:pt x="2077" y="67"/>
                      <a:pt x="2298" y="4"/>
                      <a:pt x="2550" y="4"/>
                    </a:cubicBezTo>
                    <a:cubicBezTo>
                      <a:pt x="3750" y="-59"/>
                      <a:pt x="5013" y="667"/>
                      <a:pt x="536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7" name="Google Shape;887;p21"/>
              <p:cNvSpPr/>
              <p:nvPr/>
            </p:nvSpPr>
            <p:spPr>
              <a:xfrm>
                <a:off x="908292" y="5553378"/>
                <a:ext cx="7973" cy="12339"/>
              </a:xfrm>
              <a:custGeom>
                <a:avLst/>
                <a:gdLst/>
                <a:ahLst/>
                <a:cxnLst/>
                <a:rect l="l" t="t" r="r" b="b"/>
                <a:pathLst>
                  <a:path w="7973" h="12339" extrusionOk="0">
                    <a:moveTo>
                      <a:pt x="5381" y="1835"/>
                    </a:moveTo>
                    <a:cubicBezTo>
                      <a:pt x="6170" y="4139"/>
                      <a:pt x="6960" y="6412"/>
                      <a:pt x="7812" y="8685"/>
                    </a:cubicBezTo>
                    <a:cubicBezTo>
                      <a:pt x="8349" y="10106"/>
                      <a:pt x="7496" y="11716"/>
                      <a:pt x="6076" y="12189"/>
                    </a:cubicBezTo>
                    <a:cubicBezTo>
                      <a:pt x="4623" y="12694"/>
                      <a:pt x="3108" y="11873"/>
                      <a:pt x="2571" y="10485"/>
                    </a:cubicBezTo>
                    <a:cubicBezTo>
                      <a:pt x="1719" y="8212"/>
                      <a:pt x="930" y="5939"/>
                      <a:pt x="141" y="3634"/>
                    </a:cubicBezTo>
                    <a:cubicBezTo>
                      <a:pt x="-333" y="2214"/>
                      <a:pt x="425" y="603"/>
                      <a:pt x="1877" y="130"/>
                    </a:cubicBezTo>
                    <a:cubicBezTo>
                      <a:pt x="2098" y="35"/>
                      <a:pt x="2350" y="4"/>
                      <a:pt x="2571" y="4"/>
                    </a:cubicBezTo>
                    <a:cubicBezTo>
                      <a:pt x="3771" y="-59"/>
                      <a:pt x="4971" y="667"/>
                      <a:pt x="535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8" name="Google Shape;888;p21"/>
              <p:cNvSpPr/>
              <p:nvPr/>
            </p:nvSpPr>
            <p:spPr>
              <a:xfrm>
                <a:off x="1076157" y="5872198"/>
                <a:ext cx="15590" cy="19259"/>
              </a:xfrm>
              <a:custGeom>
                <a:avLst/>
                <a:gdLst/>
                <a:ahLst/>
                <a:cxnLst/>
                <a:rect l="l" t="t" r="r" b="b"/>
                <a:pathLst>
                  <a:path w="15590" h="19259" extrusionOk="0">
                    <a:moveTo>
                      <a:pt x="14083" y="316"/>
                    </a:moveTo>
                    <a:cubicBezTo>
                      <a:pt x="14714" y="631"/>
                      <a:pt x="15219" y="1200"/>
                      <a:pt x="15440" y="1894"/>
                    </a:cubicBezTo>
                    <a:cubicBezTo>
                      <a:pt x="15661" y="2525"/>
                      <a:pt x="15661" y="3441"/>
                      <a:pt x="15282" y="4041"/>
                    </a:cubicBezTo>
                    <a:cubicBezTo>
                      <a:pt x="12062" y="8997"/>
                      <a:pt x="8590" y="13764"/>
                      <a:pt x="4833" y="18341"/>
                    </a:cubicBezTo>
                    <a:cubicBezTo>
                      <a:pt x="3886" y="19510"/>
                      <a:pt x="2023" y="19541"/>
                      <a:pt x="918" y="18563"/>
                    </a:cubicBezTo>
                    <a:cubicBezTo>
                      <a:pt x="-250" y="17521"/>
                      <a:pt x="-281" y="15816"/>
                      <a:pt x="697" y="14679"/>
                    </a:cubicBezTo>
                    <a:cubicBezTo>
                      <a:pt x="3539" y="11175"/>
                      <a:pt x="6253" y="7576"/>
                      <a:pt x="8811" y="3851"/>
                    </a:cubicBezTo>
                    <a:cubicBezTo>
                      <a:pt x="8747" y="3946"/>
                      <a:pt x="8684" y="4041"/>
                      <a:pt x="8621" y="4104"/>
                    </a:cubicBezTo>
                    <a:cubicBezTo>
                      <a:pt x="9221" y="3251"/>
                      <a:pt x="9758" y="2399"/>
                      <a:pt x="10326" y="1515"/>
                    </a:cubicBezTo>
                    <a:cubicBezTo>
                      <a:pt x="10736" y="884"/>
                      <a:pt x="11178" y="410"/>
                      <a:pt x="11904" y="158"/>
                    </a:cubicBezTo>
                    <a:cubicBezTo>
                      <a:pt x="12125" y="63"/>
                      <a:pt x="12378" y="32"/>
                      <a:pt x="12631" y="0"/>
                    </a:cubicBezTo>
                    <a:cubicBezTo>
                      <a:pt x="13104" y="0"/>
                      <a:pt x="13609" y="63"/>
                      <a:pt x="14051"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89" name="Google Shape;889;p21"/>
              <p:cNvSpPr/>
              <p:nvPr/>
            </p:nvSpPr>
            <p:spPr>
              <a:xfrm>
                <a:off x="1067260" y="5851110"/>
                <a:ext cx="9427" cy="16188"/>
              </a:xfrm>
              <a:custGeom>
                <a:avLst/>
                <a:gdLst/>
                <a:ahLst/>
                <a:cxnLst/>
                <a:rect l="l" t="t" r="r" b="b"/>
                <a:pathLst>
                  <a:path w="9427" h="16188" extrusionOk="0">
                    <a:moveTo>
                      <a:pt x="7227" y="32"/>
                    </a:moveTo>
                    <a:cubicBezTo>
                      <a:pt x="8616" y="347"/>
                      <a:pt x="9753" y="1862"/>
                      <a:pt x="9342" y="3315"/>
                    </a:cubicBezTo>
                    <a:cubicBezTo>
                      <a:pt x="8269" y="7198"/>
                      <a:pt x="6880" y="11018"/>
                      <a:pt x="5207" y="14680"/>
                    </a:cubicBezTo>
                    <a:cubicBezTo>
                      <a:pt x="4575" y="16069"/>
                      <a:pt x="2807" y="16574"/>
                      <a:pt x="1482" y="15879"/>
                    </a:cubicBezTo>
                    <a:cubicBezTo>
                      <a:pt x="92" y="15185"/>
                      <a:pt x="-350" y="13543"/>
                      <a:pt x="282" y="12186"/>
                    </a:cubicBezTo>
                    <a:cubicBezTo>
                      <a:pt x="1103" y="10418"/>
                      <a:pt x="1829" y="8618"/>
                      <a:pt x="2492" y="6787"/>
                    </a:cubicBezTo>
                    <a:cubicBezTo>
                      <a:pt x="3028" y="5272"/>
                      <a:pt x="3502" y="3725"/>
                      <a:pt x="3944" y="2178"/>
                    </a:cubicBezTo>
                    <a:cubicBezTo>
                      <a:pt x="4291" y="979"/>
                      <a:pt x="5270" y="63"/>
                      <a:pt x="6469" y="0"/>
                    </a:cubicBezTo>
                    <a:cubicBezTo>
                      <a:pt x="6722" y="0"/>
                      <a:pt x="6943" y="0"/>
                      <a:pt x="7227" y="63"/>
                    </a:cubicBezTo>
                    <a:moveTo>
                      <a:pt x="2618" y="6472"/>
                    </a:moveTo>
                    <a:cubicBezTo>
                      <a:pt x="2618" y="6472"/>
                      <a:pt x="2586" y="6598"/>
                      <a:pt x="2555" y="6661"/>
                    </a:cubicBezTo>
                    <a:cubicBezTo>
                      <a:pt x="2555" y="6598"/>
                      <a:pt x="2586" y="6535"/>
                      <a:pt x="2618" y="6472"/>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0" name="Google Shape;890;p21"/>
              <p:cNvSpPr/>
              <p:nvPr/>
            </p:nvSpPr>
            <p:spPr>
              <a:xfrm>
                <a:off x="1049327" y="5875734"/>
                <a:ext cx="10178" cy="14647"/>
              </a:xfrm>
              <a:custGeom>
                <a:avLst/>
                <a:gdLst/>
                <a:ahLst/>
                <a:cxnLst/>
                <a:rect l="l" t="t" r="r" b="b"/>
                <a:pathLst>
                  <a:path w="10178" h="14647" extrusionOk="0">
                    <a:moveTo>
                      <a:pt x="8681" y="252"/>
                    </a:moveTo>
                    <a:cubicBezTo>
                      <a:pt x="10007" y="915"/>
                      <a:pt x="10575" y="2652"/>
                      <a:pt x="9880" y="3978"/>
                    </a:cubicBezTo>
                    <a:cubicBezTo>
                      <a:pt x="8302" y="7008"/>
                      <a:pt x="6755" y="10070"/>
                      <a:pt x="5240" y="13132"/>
                    </a:cubicBezTo>
                    <a:cubicBezTo>
                      <a:pt x="4577" y="14490"/>
                      <a:pt x="2840" y="15027"/>
                      <a:pt x="1515" y="14364"/>
                    </a:cubicBezTo>
                    <a:cubicBezTo>
                      <a:pt x="157" y="13669"/>
                      <a:pt x="-380" y="11996"/>
                      <a:pt x="283" y="10670"/>
                    </a:cubicBezTo>
                    <a:cubicBezTo>
                      <a:pt x="1799" y="7608"/>
                      <a:pt x="3346" y="4546"/>
                      <a:pt x="4924" y="1515"/>
                    </a:cubicBezTo>
                    <a:cubicBezTo>
                      <a:pt x="5398" y="631"/>
                      <a:pt x="6313" y="63"/>
                      <a:pt x="7260" y="0"/>
                    </a:cubicBezTo>
                    <a:cubicBezTo>
                      <a:pt x="7734" y="0"/>
                      <a:pt x="8207" y="63"/>
                      <a:pt x="8649"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1" name="Google Shape;891;p21"/>
              <p:cNvSpPr/>
              <p:nvPr/>
            </p:nvSpPr>
            <p:spPr>
              <a:xfrm>
                <a:off x="1056721" y="5896538"/>
                <a:ext cx="11065" cy="13854"/>
              </a:xfrm>
              <a:custGeom>
                <a:avLst/>
                <a:gdLst/>
                <a:ahLst/>
                <a:cxnLst/>
                <a:rect l="l" t="t" r="r" b="b"/>
                <a:pathLst>
                  <a:path w="11065" h="13854" extrusionOk="0">
                    <a:moveTo>
                      <a:pt x="9558" y="316"/>
                    </a:moveTo>
                    <a:cubicBezTo>
                      <a:pt x="10189" y="631"/>
                      <a:pt x="10694" y="1231"/>
                      <a:pt x="10915" y="1894"/>
                    </a:cubicBezTo>
                    <a:cubicBezTo>
                      <a:pt x="11136" y="2557"/>
                      <a:pt x="11136" y="3441"/>
                      <a:pt x="10757" y="4041"/>
                    </a:cubicBezTo>
                    <a:cubicBezTo>
                      <a:pt x="8926" y="6819"/>
                      <a:pt x="7095" y="9597"/>
                      <a:pt x="5233" y="12344"/>
                    </a:cubicBezTo>
                    <a:cubicBezTo>
                      <a:pt x="4791" y="12975"/>
                      <a:pt x="4412" y="13448"/>
                      <a:pt x="3654" y="13701"/>
                    </a:cubicBezTo>
                    <a:cubicBezTo>
                      <a:pt x="2960" y="13954"/>
                      <a:pt x="2170" y="13890"/>
                      <a:pt x="1507" y="13543"/>
                    </a:cubicBezTo>
                    <a:cubicBezTo>
                      <a:pt x="876" y="13227"/>
                      <a:pt x="371" y="12659"/>
                      <a:pt x="150" y="11965"/>
                    </a:cubicBezTo>
                    <a:cubicBezTo>
                      <a:pt x="-71" y="11333"/>
                      <a:pt x="-71" y="10386"/>
                      <a:pt x="308" y="9818"/>
                    </a:cubicBezTo>
                    <a:cubicBezTo>
                      <a:pt x="2170" y="7071"/>
                      <a:pt x="4001" y="4293"/>
                      <a:pt x="5832" y="1515"/>
                    </a:cubicBezTo>
                    <a:cubicBezTo>
                      <a:pt x="6243" y="884"/>
                      <a:pt x="6653" y="410"/>
                      <a:pt x="7411" y="158"/>
                    </a:cubicBezTo>
                    <a:cubicBezTo>
                      <a:pt x="7632" y="63"/>
                      <a:pt x="7884" y="32"/>
                      <a:pt x="8137" y="0"/>
                    </a:cubicBezTo>
                    <a:cubicBezTo>
                      <a:pt x="8610" y="0"/>
                      <a:pt x="9116" y="63"/>
                      <a:pt x="9558"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2" name="Google Shape;892;p21"/>
              <p:cNvSpPr/>
              <p:nvPr/>
            </p:nvSpPr>
            <p:spPr>
              <a:xfrm>
                <a:off x="1118926" y="5829011"/>
                <a:ext cx="9146" cy="16916"/>
              </a:xfrm>
              <a:custGeom>
                <a:avLst/>
                <a:gdLst/>
                <a:ahLst/>
                <a:cxnLst/>
                <a:rect l="l" t="t" r="r" b="b"/>
                <a:pathLst>
                  <a:path w="9146" h="16916" extrusionOk="0">
                    <a:moveTo>
                      <a:pt x="6955" y="63"/>
                    </a:moveTo>
                    <a:cubicBezTo>
                      <a:pt x="8375" y="379"/>
                      <a:pt x="9449" y="1894"/>
                      <a:pt x="9070" y="3347"/>
                    </a:cubicBezTo>
                    <a:cubicBezTo>
                      <a:pt x="8028" y="7419"/>
                      <a:pt x="6734" y="11428"/>
                      <a:pt x="5219" y="15406"/>
                    </a:cubicBezTo>
                    <a:cubicBezTo>
                      <a:pt x="4998" y="16037"/>
                      <a:pt x="4272" y="16542"/>
                      <a:pt x="3640" y="16763"/>
                    </a:cubicBezTo>
                    <a:cubicBezTo>
                      <a:pt x="2946" y="17016"/>
                      <a:pt x="2156" y="16953"/>
                      <a:pt x="1493" y="16605"/>
                    </a:cubicBezTo>
                    <a:cubicBezTo>
                      <a:pt x="862" y="16290"/>
                      <a:pt x="357" y="15690"/>
                      <a:pt x="136" y="15027"/>
                    </a:cubicBezTo>
                    <a:cubicBezTo>
                      <a:pt x="-117" y="14269"/>
                      <a:pt x="10" y="13606"/>
                      <a:pt x="294" y="12880"/>
                    </a:cubicBezTo>
                    <a:cubicBezTo>
                      <a:pt x="610" y="12060"/>
                      <a:pt x="894" y="11270"/>
                      <a:pt x="1178" y="10450"/>
                    </a:cubicBezTo>
                    <a:cubicBezTo>
                      <a:pt x="1083" y="10670"/>
                      <a:pt x="1020" y="10891"/>
                      <a:pt x="925" y="11112"/>
                    </a:cubicBezTo>
                    <a:cubicBezTo>
                      <a:pt x="1967" y="8176"/>
                      <a:pt x="2851" y="5177"/>
                      <a:pt x="3640" y="2178"/>
                    </a:cubicBezTo>
                    <a:cubicBezTo>
                      <a:pt x="3956" y="947"/>
                      <a:pt x="4966" y="63"/>
                      <a:pt x="6166" y="0"/>
                    </a:cubicBezTo>
                    <a:cubicBezTo>
                      <a:pt x="6418" y="0"/>
                      <a:pt x="6671" y="0"/>
                      <a:pt x="692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3" name="Google Shape;893;p21"/>
              <p:cNvSpPr/>
              <p:nvPr/>
            </p:nvSpPr>
            <p:spPr>
              <a:xfrm>
                <a:off x="1110983" y="5792170"/>
                <a:ext cx="11044" cy="17937"/>
              </a:xfrm>
              <a:custGeom>
                <a:avLst/>
                <a:gdLst/>
                <a:ahLst/>
                <a:cxnLst/>
                <a:rect l="l" t="t" r="r" b="b"/>
                <a:pathLst>
                  <a:path w="11044" h="17937" extrusionOk="0">
                    <a:moveTo>
                      <a:pt x="9563" y="316"/>
                    </a:moveTo>
                    <a:cubicBezTo>
                      <a:pt x="10952" y="1010"/>
                      <a:pt x="11394" y="2652"/>
                      <a:pt x="10763" y="4009"/>
                    </a:cubicBezTo>
                    <a:cubicBezTo>
                      <a:pt x="8900" y="8145"/>
                      <a:pt x="7069" y="12280"/>
                      <a:pt x="5207" y="16448"/>
                    </a:cubicBezTo>
                    <a:cubicBezTo>
                      <a:pt x="4607" y="17805"/>
                      <a:pt x="2776" y="18310"/>
                      <a:pt x="1482" y="17647"/>
                    </a:cubicBezTo>
                    <a:cubicBezTo>
                      <a:pt x="92" y="16953"/>
                      <a:pt x="-350" y="15311"/>
                      <a:pt x="282" y="13922"/>
                    </a:cubicBezTo>
                    <a:lnTo>
                      <a:pt x="5838" y="1484"/>
                    </a:lnTo>
                    <a:cubicBezTo>
                      <a:pt x="6248" y="568"/>
                      <a:pt x="7164" y="63"/>
                      <a:pt x="8143" y="0"/>
                    </a:cubicBezTo>
                    <a:cubicBezTo>
                      <a:pt x="8616" y="0"/>
                      <a:pt x="9121" y="63"/>
                      <a:pt x="9563"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4" name="Google Shape;894;p21"/>
              <p:cNvSpPr/>
              <p:nvPr/>
            </p:nvSpPr>
            <p:spPr>
              <a:xfrm>
                <a:off x="1078135" y="5798037"/>
                <a:ext cx="6170" cy="14650"/>
              </a:xfrm>
              <a:custGeom>
                <a:avLst/>
                <a:gdLst/>
                <a:ahLst/>
                <a:cxnLst/>
                <a:rect l="l" t="t" r="r" b="b"/>
                <a:pathLst>
                  <a:path w="6170" h="14650" extrusionOk="0">
                    <a:moveTo>
                      <a:pt x="6170" y="2625"/>
                    </a:moveTo>
                    <a:cubicBezTo>
                      <a:pt x="6170" y="5909"/>
                      <a:pt x="5917" y="9223"/>
                      <a:pt x="5443" y="12475"/>
                    </a:cubicBezTo>
                    <a:cubicBezTo>
                      <a:pt x="5223" y="13959"/>
                      <a:pt x="3581" y="14906"/>
                      <a:pt x="2160" y="14590"/>
                    </a:cubicBezTo>
                    <a:cubicBezTo>
                      <a:pt x="613" y="14274"/>
                      <a:pt x="-207" y="12791"/>
                      <a:pt x="45" y="11307"/>
                    </a:cubicBezTo>
                    <a:cubicBezTo>
                      <a:pt x="266" y="9855"/>
                      <a:pt x="424" y="8434"/>
                      <a:pt x="550" y="6982"/>
                    </a:cubicBezTo>
                    <a:cubicBezTo>
                      <a:pt x="613" y="5624"/>
                      <a:pt x="677" y="4267"/>
                      <a:pt x="677" y="2910"/>
                    </a:cubicBezTo>
                    <a:cubicBezTo>
                      <a:pt x="677" y="1394"/>
                      <a:pt x="1718" y="68"/>
                      <a:pt x="3265" y="5"/>
                    </a:cubicBezTo>
                    <a:cubicBezTo>
                      <a:pt x="4717" y="-89"/>
                      <a:pt x="6201" y="1079"/>
                      <a:pt x="6170"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95" name="Google Shape;895;p21"/>
              <p:cNvSpPr/>
              <p:nvPr/>
            </p:nvSpPr>
            <p:spPr>
              <a:xfrm>
                <a:off x="951605" y="5470323"/>
                <a:ext cx="160741" cy="611904"/>
              </a:xfrm>
              <a:custGeom>
                <a:avLst/>
                <a:gdLst/>
                <a:ahLst/>
                <a:cxnLst/>
                <a:rect l="l" t="t" r="r" b="b"/>
                <a:pathLst>
                  <a:path w="160741" h="611904" extrusionOk="0">
                    <a:moveTo>
                      <a:pt x="36982" y="0"/>
                    </a:moveTo>
                    <a:lnTo>
                      <a:pt x="36824" y="0"/>
                    </a:lnTo>
                    <a:cubicBezTo>
                      <a:pt x="35624" y="95"/>
                      <a:pt x="34267" y="979"/>
                      <a:pt x="34077" y="2336"/>
                    </a:cubicBezTo>
                    <a:cubicBezTo>
                      <a:pt x="33414" y="7797"/>
                      <a:pt x="32846" y="13259"/>
                      <a:pt x="32404" y="18626"/>
                    </a:cubicBezTo>
                    <a:cubicBezTo>
                      <a:pt x="30163" y="48427"/>
                      <a:pt x="31331" y="80785"/>
                      <a:pt x="36003" y="120531"/>
                    </a:cubicBezTo>
                    <a:cubicBezTo>
                      <a:pt x="39002" y="145912"/>
                      <a:pt x="43106" y="171389"/>
                      <a:pt x="47084" y="196044"/>
                    </a:cubicBezTo>
                    <a:lnTo>
                      <a:pt x="47210" y="196770"/>
                    </a:lnTo>
                    <a:lnTo>
                      <a:pt x="47305" y="197370"/>
                    </a:lnTo>
                    <a:lnTo>
                      <a:pt x="49262" y="209272"/>
                    </a:lnTo>
                    <a:cubicBezTo>
                      <a:pt x="43296" y="198665"/>
                      <a:pt x="38244" y="189288"/>
                      <a:pt x="34298" y="181333"/>
                    </a:cubicBezTo>
                    <a:lnTo>
                      <a:pt x="34141" y="181017"/>
                    </a:lnTo>
                    <a:cubicBezTo>
                      <a:pt x="27700" y="167916"/>
                      <a:pt x="22239" y="154847"/>
                      <a:pt x="17851" y="142251"/>
                    </a:cubicBezTo>
                    <a:cubicBezTo>
                      <a:pt x="13147" y="128644"/>
                      <a:pt x="9390" y="114785"/>
                      <a:pt x="6707" y="101084"/>
                    </a:cubicBezTo>
                    <a:lnTo>
                      <a:pt x="6644" y="100706"/>
                    </a:lnTo>
                    <a:cubicBezTo>
                      <a:pt x="6454" y="99916"/>
                      <a:pt x="6297" y="99285"/>
                      <a:pt x="5665" y="98717"/>
                    </a:cubicBezTo>
                    <a:cubicBezTo>
                      <a:pt x="5128" y="98243"/>
                      <a:pt x="4434" y="97991"/>
                      <a:pt x="3739" y="97991"/>
                    </a:cubicBezTo>
                    <a:cubicBezTo>
                      <a:pt x="3266" y="97991"/>
                      <a:pt x="2919" y="98085"/>
                      <a:pt x="2571" y="98243"/>
                    </a:cubicBezTo>
                    <a:cubicBezTo>
                      <a:pt x="1025" y="98433"/>
                      <a:pt x="-144" y="99822"/>
                      <a:pt x="14" y="101305"/>
                    </a:cubicBezTo>
                    <a:lnTo>
                      <a:pt x="267" y="103421"/>
                    </a:lnTo>
                    <a:lnTo>
                      <a:pt x="551" y="105788"/>
                    </a:lnTo>
                    <a:cubicBezTo>
                      <a:pt x="4402" y="135968"/>
                      <a:pt x="13305" y="164980"/>
                      <a:pt x="22144" y="192067"/>
                    </a:cubicBezTo>
                    <a:lnTo>
                      <a:pt x="24891" y="200464"/>
                    </a:lnTo>
                    <a:cubicBezTo>
                      <a:pt x="33130" y="225656"/>
                      <a:pt x="41654" y="251732"/>
                      <a:pt x="46926" y="278250"/>
                    </a:cubicBezTo>
                    <a:lnTo>
                      <a:pt x="47021" y="277714"/>
                    </a:lnTo>
                    <a:cubicBezTo>
                      <a:pt x="49104" y="289899"/>
                      <a:pt x="50683" y="302211"/>
                      <a:pt x="51819" y="315344"/>
                    </a:cubicBezTo>
                    <a:cubicBezTo>
                      <a:pt x="52956" y="328351"/>
                      <a:pt x="53619" y="341389"/>
                      <a:pt x="53840" y="354048"/>
                    </a:cubicBezTo>
                    <a:cubicBezTo>
                      <a:pt x="54282" y="376620"/>
                      <a:pt x="53492" y="401402"/>
                      <a:pt x="51440" y="429814"/>
                    </a:cubicBezTo>
                    <a:cubicBezTo>
                      <a:pt x="49736" y="451881"/>
                      <a:pt x="47494" y="474042"/>
                      <a:pt x="45284" y="495477"/>
                    </a:cubicBezTo>
                    <a:lnTo>
                      <a:pt x="45158" y="496614"/>
                    </a:lnTo>
                    <a:lnTo>
                      <a:pt x="43517" y="512778"/>
                    </a:lnTo>
                    <a:cubicBezTo>
                      <a:pt x="41907" y="528751"/>
                      <a:pt x="40612" y="542547"/>
                      <a:pt x="39570" y="554922"/>
                    </a:cubicBezTo>
                    <a:cubicBezTo>
                      <a:pt x="38844" y="564109"/>
                      <a:pt x="38402" y="570297"/>
                      <a:pt x="38055" y="576642"/>
                    </a:cubicBezTo>
                    <a:lnTo>
                      <a:pt x="37708" y="583429"/>
                    </a:lnTo>
                    <a:cubicBezTo>
                      <a:pt x="37550" y="587060"/>
                      <a:pt x="37361" y="590690"/>
                      <a:pt x="37140" y="594321"/>
                    </a:cubicBezTo>
                    <a:cubicBezTo>
                      <a:pt x="36477" y="594983"/>
                      <a:pt x="36003" y="596151"/>
                      <a:pt x="36477" y="597257"/>
                    </a:cubicBezTo>
                    <a:lnTo>
                      <a:pt x="36635" y="597635"/>
                    </a:lnTo>
                    <a:lnTo>
                      <a:pt x="37140" y="598677"/>
                    </a:lnTo>
                    <a:cubicBezTo>
                      <a:pt x="38150" y="600698"/>
                      <a:pt x="39128" y="602213"/>
                      <a:pt x="40297" y="603539"/>
                    </a:cubicBezTo>
                    <a:cubicBezTo>
                      <a:pt x="41938" y="605433"/>
                      <a:pt x="43706" y="606917"/>
                      <a:pt x="45663" y="608053"/>
                    </a:cubicBezTo>
                    <a:cubicBezTo>
                      <a:pt x="49388" y="610326"/>
                      <a:pt x="54092" y="611620"/>
                      <a:pt x="59680" y="611873"/>
                    </a:cubicBezTo>
                    <a:cubicBezTo>
                      <a:pt x="60280" y="611873"/>
                      <a:pt x="60911" y="611904"/>
                      <a:pt x="61511" y="611904"/>
                    </a:cubicBezTo>
                    <a:cubicBezTo>
                      <a:pt x="62426" y="611904"/>
                      <a:pt x="63374" y="611873"/>
                      <a:pt x="64321" y="611810"/>
                    </a:cubicBezTo>
                    <a:cubicBezTo>
                      <a:pt x="67730" y="611589"/>
                      <a:pt x="71297" y="611021"/>
                      <a:pt x="75307" y="610074"/>
                    </a:cubicBezTo>
                    <a:cubicBezTo>
                      <a:pt x="80326" y="608874"/>
                      <a:pt x="85251" y="607201"/>
                      <a:pt x="90018" y="605086"/>
                    </a:cubicBezTo>
                    <a:cubicBezTo>
                      <a:pt x="94406" y="603160"/>
                      <a:pt x="98100" y="601234"/>
                      <a:pt x="101288" y="599151"/>
                    </a:cubicBezTo>
                    <a:lnTo>
                      <a:pt x="101320" y="599151"/>
                    </a:lnTo>
                    <a:cubicBezTo>
                      <a:pt x="101604" y="599151"/>
                      <a:pt x="101825" y="599119"/>
                      <a:pt x="102077" y="598993"/>
                    </a:cubicBezTo>
                    <a:cubicBezTo>
                      <a:pt x="102803" y="598740"/>
                      <a:pt x="103372" y="598235"/>
                      <a:pt x="103719" y="597541"/>
                    </a:cubicBezTo>
                    <a:cubicBezTo>
                      <a:pt x="104066" y="596846"/>
                      <a:pt x="104129" y="596025"/>
                      <a:pt x="103877" y="595299"/>
                    </a:cubicBezTo>
                    <a:cubicBezTo>
                      <a:pt x="100657" y="585828"/>
                      <a:pt x="97279" y="575758"/>
                      <a:pt x="94406" y="565814"/>
                    </a:cubicBezTo>
                    <a:cubicBezTo>
                      <a:pt x="91596" y="556122"/>
                      <a:pt x="89260" y="546462"/>
                      <a:pt x="87398" y="537054"/>
                    </a:cubicBezTo>
                    <a:cubicBezTo>
                      <a:pt x="84304" y="521080"/>
                      <a:pt x="81873" y="504001"/>
                      <a:pt x="80168" y="486323"/>
                    </a:cubicBezTo>
                    <a:cubicBezTo>
                      <a:pt x="77548" y="459457"/>
                      <a:pt x="76412" y="430982"/>
                      <a:pt x="76696" y="399350"/>
                    </a:cubicBezTo>
                    <a:cubicBezTo>
                      <a:pt x="76917" y="372705"/>
                      <a:pt x="78116" y="344893"/>
                      <a:pt x="80358" y="314302"/>
                    </a:cubicBezTo>
                    <a:lnTo>
                      <a:pt x="80610" y="311840"/>
                    </a:lnTo>
                    <a:cubicBezTo>
                      <a:pt x="80989" y="306157"/>
                      <a:pt x="81305" y="302274"/>
                      <a:pt x="81747" y="298455"/>
                    </a:cubicBezTo>
                    <a:cubicBezTo>
                      <a:pt x="82347" y="292930"/>
                      <a:pt x="83167" y="287721"/>
                      <a:pt x="84146" y="282891"/>
                    </a:cubicBezTo>
                    <a:cubicBezTo>
                      <a:pt x="85914" y="273894"/>
                      <a:pt x="88471" y="264455"/>
                      <a:pt x="91786" y="254826"/>
                    </a:cubicBezTo>
                    <a:cubicBezTo>
                      <a:pt x="98605" y="235948"/>
                      <a:pt x="108391" y="216407"/>
                      <a:pt x="122566" y="193393"/>
                    </a:cubicBezTo>
                    <a:cubicBezTo>
                      <a:pt x="128753" y="183385"/>
                      <a:pt x="135130" y="173599"/>
                      <a:pt x="143464" y="160876"/>
                    </a:cubicBezTo>
                    <a:lnTo>
                      <a:pt x="143685" y="160529"/>
                    </a:lnTo>
                    <a:cubicBezTo>
                      <a:pt x="148295" y="153521"/>
                      <a:pt x="154608" y="143924"/>
                      <a:pt x="160385" y="134706"/>
                    </a:cubicBezTo>
                    <a:cubicBezTo>
                      <a:pt x="161112" y="133600"/>
                      <a:pt x="160638" y="132022"/>
                      <a:pt x="159754" y="131202"/>
                    </a:cubicBezTo>
                    <a:cubicBezTo>
                      <a:pt x="159217" y="130728"/>
                      <a:pt x="158491" y="130443"/>
                      <a:pt x="157734" y="130443"/>
                    </a:cubicBezTo>
                    <a:cubicBezTo>
                      <a:pt x="157071" y="130443"/>
                      <a:pt x="156597" y="130633"/>
                      <a:pt x="156155" y="130949"/>
                    </a:cubicBezTo>
                    <a:cubicBezTo>
                      <a:pt x="150031" y="135716"/>
                      <a:pt x="144727" y="141145"/>
                      <a:pt x="138634" y="147838"/>
                    </a:cubicBezTo>
                    <a:lnTo>
                      <a:pt x="136867" y="149795"/>
                    </a:lnTo>
                    <a:lnTo>
                      <a:pt x="136614" y="150080"/>
                    </a:lnTo>
                    <a:cubicBezTo>
                      <a:pt x="131973" y="155226"/>
                      <a:pt x="127143" y="160561"/>
                      <a:pt x="121840" y="165264"/>
                    </a:cubicBezTo>
                    <a:lnTo>
                      <a:pt x="121461" y="165612"/>
                    </a:lnTo>
                    <a:lnTo>
                      <a:pt x="121113" y="165959"/>
                    </a:lnTo>
                    <a:cubicBezTo>
                      <a:pt x="121934" y="160403"/>
                      <a:pt x="123039" y="154405"/>
                      <a:pt x="123828" y="150048"/>
                    </a:cubicBezTo>
                    <a:lnTo>
                      <a:pt x="123892" y="149575"/>
                    </a:lnTo>
                    <a:cubicBezTo>
                      <a:pt x="125723" y="139535"/>
                      <a:pt x="127743" y="128360"/>
                      <a:pt x="126764" y="117469"/>
                    </a:cubicBezTo>
                    <a:cubicBezTo>
                      <a:pt x="126607" y="115890"/>
                      <a:pt x="125344" y="114722"/>
                      <a:pt x="123860" y="114722"/>
                    </a:cubicBezTo>
                    <a:cubicBezTo>
                      <a:pt x="122408" y="114817"/>
                      <a:pt x="121240" y="115796"/>
                      <a:pt x="120987" y="117058"/>
                    </a:cubicBezTo>
                    <a:cubicBezTo>
                      <a:pt x="118777" y="129149"/>
                      <a:pt x="115494" y="141303"/>
                      <a:pt x="110980" y="154247"/>
                    </a:cubicBezTo>
                    <a:cubicBezTo>
                      <a:pt x="105455" y="169716"/>
                      <a:pt x="98826" y="184301"/>
                      <a:pt x="92417" y="198412"/>
                    </a:cubicBezTo>
                    <a:lnTo>
                      <a:pt x="92291" y="198728"/>
                    </a:lnTo>
                    <a:lnTo>
                      <a:pt x="92165" y="199044"/>
                    </a:lnTo>
                    <a:cubicBezTo>
                      <a:pt x="86861" y="210692"/>
                      <a:pt x="81715" y="222184"/>
                      <a:pt x="77043" y="234148"/>
                    </a:cubicBezTo>
                    <a:lnTo>
                      <a:pt x="76790" y="227456"/>
                    </a:lnTo>
                    <a:lnTo>
                      <a:pt x="76285" y="220763"/>
                    </a:lnTo>
                    <a:cubicBezTo>
                      <a:pt x="74896" y="202642"/>
                      <a:pt x="73602" y="184837"/>
                      <a:pt x="72844" y="166212"/>
                    </a:cubicBezTo>
                    <a:cubicBezTo>
                      <a:pt x="72434" y="157088"/>
                      <a:pt x="72244" y="148186"/>
                      <a:pt x="72181" y="138904"/>
                    </a:cubicBezTo>
                    <a:cubicBezTo>
                      <a:pt x="72150" y="129623"/>
                      <a:pt x="72150" y="121257"/>
                      <a:pt x="72781" y="112607"/>
                    </a:cubicBezTo>
                    <a:cubicBezTo>
                      <a:pt x="73697" y="100832"/>
                      <a:pt x="75622" y="89120"/>
                      <a:pt x="77453" y="77818"/>
                    </a:cubicBezTo>
                    <a:lnTo>
                      <a:pt x="77548" y="77218"/>
                    </a:lnTo>
                    <a:lnTo>
                      <a:pt x="77769" y="75798"/>
                    </a:lnTo>
                    <a:lnTo>
                      <a:pt x="77895" y="75071"/>
                    </a:lnTo>
                    <a:lnTo>
                      <a:pt x="77990" y="74440"/>
                    </a:lnTo>
                    <a:cubicBezTo>
                      <a:pt x="78495" y="71409"/>
                      <a:pt x="78969" y="68379"/>
                      <a:pt x="79442" y="65348"/>
                    </a:cubicBezTo>
                    <a:cubicBezTo>
                      <a:pt x="81747" y="50258"/>
                      <a:pt x="83704" y="34095"/>
                      <a:pt x="82536" y="18247"/>
                    </a:cubicBezTo>
                    <a:cubicBezTo>
                      <a:pt x="82410" y="16700"/>
                      <a:pt x="81115" y="15469"/>
                      <a:pt x="79600" y="15469"/>
                    </a:cubicBezTo>
                    <a:cubicBezTo>
                      <a:pt x="78337" y="15564"/>
                      <a:pt x="76885" y="16479"/>
                      <a:pt x="76727" y="17805"/>
                    </a:cubicBezTo>
                    <a:cubicBezTo>
                      <a:pt x="76412" y="21120"/>
                      <a:pt x="76001" y="24561"/>
                      <a:pt x="75433" y="28065"/>
                    </a:cubicBezTo>
                    <a:cubicBezTo>
                      <a:pt x="73160" y="42271"/>
                      <a:pt x="69119" y="56351"/>
                      <a:pt x="65205" y="69957"/>
                    </a:cubicBezTo>
                    <a:lnTo>
                      <a:pt x="63563" y="75734"/>
                    </a:lnTo>
                    <a:cubicBezTo>
                      <a:pt x="60753" y="85489"/>
                      <a:pt x="57596" y="96886"/>
                      <a:pt x="55607" y="108566"/>
                    </a:cubicBezTo>
                    <a:cubicBezTo>
                      <a:pt x="52608" y="95749"/>
                      <a:pt x="50209" y="84984"/>
                      <a:pt x="48347" y="75703"/>
                    </a:cubicBezTo>
                    <a:lnTo>
                      <a:pt x="48347" y="75198"/>
                    </a:lnTo>
                    <a:cubicBezTo>
                      <a:pt x="42948" y="47638"/>
                      <a:pt x="40549" y="24624"/>
                      <a:pt x="40770" y="2778"/>
                    </a:cubicBezTo>
                    <a:cubicBezTo>
                      <a:pt x="40770" y="2084"/>
                      <a:pt x="40486" y="1420"/>
                      <a:pt x="39918" y="884"/>
                    </a:cubicBezTo>
                    <a:cubicBezTo>
                      <a:pt x="39318" y="347"/>
                      <a:pt x="38560" y="32"/>
                      <a:pt x="37739" y="32"/>
                    </a:cubicBezTo>
                    <a:lnTo>
                      <a:pt x="37140" y="32"/>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4">
  <p:cSld name="CUSTOM_4_2_1_1">
    <p:spTree>
      <p:nvGrpSpPr>
        <p:cNvPr id="1" name="Shape 896"/>
        <p:cNvGrpSpPr/>
        <p:nvPr/>
      </p:nvGrpSpPr>
      <p:grpSpPr>
        <a:xfrm>
          <a:off x="0" y="0"/>
          <a:ext cx="0" cy="0"/>
          <a:chOff x="0" y="0"/>
          <a:chExt cx="0" cy="0"/>
        </a:xfrm>
      </p:grpSpPr>
      <p:sp>
        <p:nvSpPr>
          <p:cNvPr id="897" name="Google Shape;897;p2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b="0">
                <a:latin typeface="Fredoka SemiBold"/>
                <a:ea typeface="Fredoka SemiBold"/>
                <a:cs typeface="Fredoka SemiBold"/>
                <a:sym typeface="Fredoka SemiBold"/>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98" name="Google Shape;898;p22"/>
          <p:cNvSpPr txBox="1">
            <a:spLocks noGrp="1"/>
          </p:cNvSpPr>
          <p:nvPr>
            <p:ph type="subTitle" idx="1"/>
          </p:nvPr>
        </p:nvSpPr>
        <p:spPr>
          <a:xfrm>
            <a:off x="713225" y="1089725"/>
            <a:ext cx="7704000" cy="19725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SzPts val="1400"/>
              <a:buChar char="●"/>
              <a:defRPr sz="1200">
                <a:solidFill>
                  <a:schemeClr val="dk1"/>
                </a:solidFill>
                <a:latin typeface="Poppins"/>
                <a:ea typeface="Poppins"/>
                <a:cs typeface="Poppins"/>
                <a:sym typeface="Poppins"/>
              </a:defRPr>
            </a:lvl1pPr>
            <a:lvl2pPr lvl="1" algn="ctr" rtl="0">
              <a:lnSpc>
                <a:spcPct val="100000"/>
              </a:lnSpc>
              <a:spcBef>
                <a:spcPts val="0"/>
              </a:spcBef>
              <a:spcAft>
                <a:spcPts val="0"/>
              </a:spcAft>
              <a:buSzPts val="1800"/>
              <a:buChar char="○"/>
              <a:defRPr sz="1800"/>
            </a:lvl2pPr>
            <a:lvl3pPr lvl="2" algn="ctr" rtl="0">
              <a:lnSpc>
                <a:spcPct val="100000"/>
              </a:lnSpc>
              <a:spcBef>
                <a:spcPts val="0"/>
              </a:spcBef>
              <a:spcAft>
                <a:spcPts val="0"/>
              </a:spcAft>
              <a:buSzPts val="1800"/>
              <a:buChar char="■"/>
              <a:defRPr sz="1800"/>
            </a:lvl3pPr>
            <a:lvl4pPr lvl="3" algn="ctr" rtl="0">
              <a:lnSpc>
                <a:spcPct val="100000"/>
              </a:lnSpc>
              <a:spcBef>
                <a:spcPts val="0"/>
              </a:spcBef>
              <a:spcAft>
                <a:spcPts val="0"/>
              </a:spcAft>
              <a:buSzPts val="1800"/>
              <a:buChar char="●"/>
              <a:defRPr sz="1800"/>
            </a:lvl4pPr>
            <a:lvl5pPr lvl="4" algn="ctr" rtl="0">
              <a:lnSpc>
                <a:spcPct val="100000"/>
              </a:lnSpc>
              <a:spcBef>
                <a:spcPts val="0"/>
              </a:spcBef>
              <a:spcAft>
                <a:spcPts val="0"/>
              </a:spcAft>
              <a:buSzPts val="1800"/>
              <a:buChar char="○"/>
              <a:defRPr sz="1800"/>
            </a:lvl5pPr>
            <a:lvl6pPr lvl="5" algn="ctr" rtl="0">
              <a:lnSpc>
                <a:spcPct val="100000"/>
              </a:lnSpc>
              <a:spcBef>
                <a:spcPts val="0"/>
              </a:spcBef>
              <a:spcAft>
                <a:spcPts val="0"/>
              </a:spcAft>
              <a:buSzPts val="1800"/>
              <a:buChar char="■"/>
              <a:defRPr sz="1800"/>
            </a:lvl6pPr>
            <a:lvl7pPr lvl="6" algn="ctr" rtl="0">
              <a:lnSpc>
                <a:spcPct val="100000"/>
              </a:lnSpc>
              <a:spcBef>
                <a:spcPts val="0"/>
              </a:spcBef>
              <a:spcAft>
                <a:spcPts val="0"/>
              </a:spcAft>
              <a:buSzPts val="1800"/>
              <a:buChar char="●"/>
              <a:defRPr sz="1800"/>
            </a:lvl7pPr>
            <a:lvl8pPr lvl="7" algn="ctr" rtl="0">
              <a:lnSpc>
                <a:spcPct val="100000"/>
              </a:lnSpc>
              <a:spcBef>
                <a:spcPts val="0"/>
              </a:spcBef>
              <a:spcAft>
                <a:spcPts val="0"/>
              </a:spcAft>
              <a:buSzPts val="1800"/>
              <a:buChar char="○"/>
              <a:defRPr sz="1800"/>
            </a:lvl8pPr>
            <a:lvl9pPr lvl="8" algn="ctr" rtl="0">
              <a:lnSpc>
                <a:spcPct val="100000"/>
              </a:lnSpc>
              <a:spcBef>
                <a:spcPts val="0"/>
              </a:spcBef>
              <a:spcAft>
                <a:spcPts val="0"/>
              </a:spcAft>
              <a:buSzPts val="1800"/>
              <a:buChar char="■"/>
              <a:defRPr sz="1800"/>
            </a:lvl9pPr>
          </a:lstStyle>
          <a:p>
            <a:endParaRPr/>
          </a:p>
        </p:txBody>
      </p:sp>
      <p:grpSp>
        <p:nvGrpSpPr>
          <p:cNvPr id="899" name="Google Shape;899;p22"/>
          <p:cNvGrpSpPr/>
          <p:nvPr/>
        </p:nvGrpSpPr>
        <p:grpSpPr>
          <a:xfrm>
            <a:off x="-615" y="6950"/>
            <a:ext cx="9144615" cy="5459814"/>
            <a:chOff x="-615" y="6950"/>
            <a:chExt cx="9144615" cy="5459814"/>
          </a:xfrm>
        </p:grpSpPr>
        <p:grpSp>
          <p:nvGrpSpPr>
            <p:cNvPr id="900" name="Google Shape;900;p22"/>
            <p:cNvGrpSpPr/>
            <p:nvPr/>
          </p:nvGrpSpPr>
          <p:grpSpPr>
            <a:xfrm flipH="1">
              <a:off x="-615" y="4747775"/>
              <a:ext cx="9144000" cy="718989"/>
              <a:chOff x="0" y="4657550"/>
              <a:chExt cx="9144000" cy="718989"/>
            </a:xfrm>
          </p:grpSpPr>
          <p:sp>
            <p:nvSpPr>
              <p:cNvPr id="901" name="Google Shape;901;p22"/>
              <p:cNvSpPr/>
              <p:nvPr/>
            </p:nvSpPr>
            <p:spPr>
              <a:xfrm>
                <a:off x="0" y="4657550"/>
                <a:ext cx="9143877" cy="718989"/>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02" name="Google Shape;902;p22"/>
              <p:cNvSpPr/>
              <p:nvPr/>
            </p:nvSpPr>
            <p:spPr>
              <a:xfrm flipH="1">
                <a:off x="0" y="4756750"/>
                <a:ext cx="9144000" cy="572585"/>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903" name="Google Shape;903;p22"/>
            <p:cNvGrpSpPr/>
            <p:nvPr/>
          </p:nvGrpSpPr>
          <p:grpSpPr>
            <a:xfrm>
              <a:off x="-602" y="6950"/>
              <a:ext cx="9144602" cy="3260268"/>
              <a:chOff x="-602" y="6950"/>
              <a:chExt cx="9144602" cy="3260268"/>
            </a:xfrm>
          </p:grpSpPr>
          <p:grpSp>
            <p:nvGrpSpPr>
              <p:cNvPr id="904" name="Google Shape;904;p22"/>
              <p:cNvGrpSpPr/>
              <p:nvPr/>
            </p:nvGrpSpPr>
            <p:grpSpPr>
              <a:xfrm>
                <a:off x="-602" y="6950"/>
                <a:ext cx="2645798" cy="2689313"/>
                <a:chOff x="-615" y="24922"/>
                <a:chExt cx="2645798" cy="2689313"/>
              </a:xfrm>
            </p:grpSpPr>
            <p:grpSp>
              <p:nvGrpSpPr>
                <p:cNvPr id="905" name="Google Shape;905;p22"/>
                <p:cNvGrpSpPr/>
                <p:nvPr/>
              </p:nvGrpSpPr>
              <p:grpSpPr>
                <a:xfrm>
                  <a:off x="-615" y="24922"/>
                  <a:ext cx="2645798" cy="2271768"/>
                  <a:chOff x="206110" y="24922"/>
                  <a:chExt cx="2645798" cy="2271768"/>
                </a:xfrm>
              </p:grpSpPr>
              <p:sp>
                <p:nvSpPr>
                  <p:cNvPr id="906" name="Google Shape;906;p22"/>
                  <p:cNvSpPr/>
                  <p:nvPr/>
                </p:nvSpPr>
                <p:spPr>
                  <a:xfrm>
                    <a:off x="763164" y="462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7" name="Google Shape;907;p22"/>
                  <p:cNvSpPr/>
                  <p:nvPr/>
                </p:nvSpPr>
                <p:spPr>
                  <a:xfrm>
                    <a:off x="374376" y="17951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8" name="Google Shape;908;p22"/>
                  <p:cNvSpPr/>
                  <p:nvPr/>
                </p:nvSpPr>
                <p:spPr>
                  <a:xfrm>
                    <a:off x="2777353" y="2046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09" name="Google Shape;909;p22"/>
                  <p:cNvSpPr/>
                  <p:nvPr/>
                </p:nvSpPr>
                <p:spPr>
                  <a:xfrm>
                    <a:off x="1250860" y="1253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0" name="Google Shape;910;p22"/>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1" name="Google Shape;911;p22"/>
                  <p:cNvSpPr/>
                  <p:nvPr/>
                </p:nvSpPr>
                <p:spPr>
                  <a:xfrm>
                    <a:off x="1994640" y="2545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2" name="Google Shape;912;p22"/>
                  <p:cNvSpPr/>
                  <p:nvPr/>
                </p:nvSpPr>
                <p:spPr>
                  <a:xfrm>
                    <a:off x="495029" y="3794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3" name="Google Shape;913;p22"/>
                  <p:cNvSpPr/>
                  <p:nvPr/>
                </p:nvSpPr>
                <p:spPr>
                  <a:xfrm>
                    <a:off x="2061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4" name="Google Shape;914;p22"/>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5" name="Google Shape;915;p22"/>
                  <p:cNvSpPr/>
                  <p:nvPr/>
                </p:nvSpPr>
                <p:spPr>
                  <a:xfrm>
                    <a:off x="1380522" y="3602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6" name="Google Shape;916;p22"/>
                  <p:cNvSpPr/>
                  <p:nvPr/>
                </p:nvSpPr>
                <p:spPr>
                  <a:xfrm>
                    <a:off x="342584" y="9541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7" name="Google Shape;917;p22"/>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8" name="Google Shape;918;p22"/>
                  <p:cNvSpPr/>
                  <p:nvPr/>
                </p:nvSpPr>
                <p:spPr>
                  <a:xfrm>
                    <a:off x="6407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9" name="Google Shape;919;p22"/>
                  <p:cNvSpPr/>
                  <p:nvPr/>
                </p:nvSpPr>
                <p:spPr>
                  <a:xfrm>
                    <a:off x="693071" y="22378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20" name="Google Shape;920;p22"/>
                <p:cNvSpPr/>
                <p:nvPr/>
              </p:nvSpPr>
              <p:spPr>
                <a:xfrm>
                  <a:off x="98284" y="2662268"/>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21" name="Google Shape;921;p22"/>
              <p:cNvGrpSpPr/>
              <p:nvPr/>
            </p:nvGrpSpPr>
            <p:grpSpPr>
              <a:xfrm>
                <a:off x="5666401" y="6950"/>
                <a:ext cx="3477599" cy="3260268"/>
                <a:chOff x="5666389" y="24935"/>
                <a:chExt cx="3477599" cy="3260268"/>
              </a:xfrm>
            </p:grpSpPr>
            <p:grpSp>
              <p:nvGrpSpPr>
                <p:cNvPr id="922" name="Google Shape;922;p22"/>
                <p:cNvGrpSpPr/>
                <p:nvPr/>
              </p:nvGrpSpPr>
              <p:grpSpPr>
                <a:xfrm flipH="1">
                  <a:off x="5666389" y="24935"/>
                  <a:ext cx="3477599" cy="2119368"/>
                  <a:chOff x="206714" y="24922"/>
                  <a:chExt cx="3477599" cy="2119368"/>
                </a:xfrm>
              </p:grpSpPr>
              <p:sp>
                <p:nvSpPr>
                  <p:cNvPr id="923" name="Google Shape;923;p22"/>
                  <p:cNvSpPr/>
                  <p:nvPr/>
                </p:nvSpPr>
                <p:spPr>
                  <a:xfrm>
                    <a:off x="1144164" y="3510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4" name="Google Shape;924;p22"/>
                  <p:cNvSpPr/>
                  <p:nvPr/>
                </p:nvSpPr>
                <p:spPr>
                  <a:xfrm>
                    <a:off x="374376" y="1490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5" name="Google Shape;925;p22"/>
                  <p:cNvSpPr/>
                  <p:nvPr/>
                </p:nvSpPr>
                <p:spPr>
                  <a:xfrm>
                    <a:off x="1786753" y="1284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6" name="Google Shape;926;p22"/>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7" name="Google Shape;927;p22"/>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8" name="Google Shape;928;p22"/>
                  <p:cNvSpPr/>
                  <p:nvPr/>
                </p:nvSpPr>
                <p:spPr>
                  <a:xfrm>
                    <a:off x="3638290" y="2038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9" name="Google Shape;929;p22"/>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0" name="Google Shape;930;p22"/>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1" name="Google Shape;931;p22"/>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2" name="Google Shape;932;p22"/>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3" name="Google Shape;933;p22"/>
                  <p:cNvSpPr/>
                  <p:nvPr/>
                </p:nvSpPr>
                <p:spPr>
                  <a:xfrm>
                    <a:off x="7997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4" name="Google Shape;934;p22"/>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5" name="Google Shape;935;p22"/>
                  <p:cNvSpPr/>
                  <p:nvPr/>
                </p:nvSpPr>
                <p:spPr>
                  <a:xfrm>
                    <a:off x="7169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6" name="Google Shape;936;p22"/>
                  <p:cNvSpPr/>
                  <p:nvPr/>
                </p:nvSpPr>
                <p:spPr>
                  <a:xfrm>
                    <a:off x="616871" y="20854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37" name="Google Shape;937;p22"/>
                <p:cNvSpPr/>
                <p:nvPr/>
              </p:nvSpPr>
              <p:spPr>
                <a:xfrm>
                  <a:off x="8587001" y="266664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8" name="Google Shape;938;p22"/>
                <p:cNvSpPr/>
                <p:nvPr/>
              </p:nvSpPr>
              <p:spPr>
                <a:xfrm>
                  <a:off x="9043880" y="2296696"/>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9" name="Google Shape;939;p22"/>
                <p:cNvSpPr/>
                <p:nvPr/>
              </p:nvSpPr>
              <p:spPr>
                <a:xfrm>
                  <a:off x="8744396" y="3226375"/>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5">
  <p:cSld name="CUSTOM_4_2_1_1_1">
    <p:spTree>
      <p:nvGrpSpPr>
        <p:cNvPr id="1" name="Shape 940"/>
        <p:cNvGrpSpPr/>
        <p:nvPr/>
      </p:nvGrpSpPr>
      <p:grpSpPr>
        <a:xfrm>
          <a:off x="0" y="0"/>
          <a:ext cx="0" cy="0"/>
          <a:chOff x="0" y="0"/>
          <a:chExt cx="0" cy="0"/>
        </a:xfrm>
      </p:grpSpPr>
      <p:sp>
        <p:nvSpPr>
          <p:cNvPr id="941" name="Google Shape;941;p2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b="0">
                <a:latin typeface="Fredoka SemiBold"/>
                <a:ea typeface="Fredoka SemiBold"/>
                <a:cs typeface="Fredoka SemiBold"/>
                <a:sym typeface="Fredoka SemiBold"/>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942" name="Google Shape;942;p23"/>
          <p:cNvSpPr txBox="1">
            <a:spLocks noGrp="1"/>
          </p:cNvSpPr>
          <p:nvPr>
            <p:ph type="subTitle" idx="1"/>
          </p:nvPr>
        </p:nvSpPr>
        <p:spPr>
          <a:xfrm>
            <a:off x="713225" y="1089725"/>
            <a:ext cx="7704000" cy="34929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Clr>
                <a:srgbClr val="191919"/>
              </a:buClr>
              <a:buSzPts val="1400"/>
              <a:buFont typeface="Anaheim"/>
              <a:buChar char="●"/>
              <a:defRPr sz="1200">
                <a:solidFill>
                  <a:schemeClr val="dk1"/>
                </a:solidFill>
                <a:latin typeface="Poppins"/>
                <a:ea typeface="Poppins"/>
                <a:cs typeface="Poppins"/>
                <a:sym typeface="Poppins"/>
              </a:defRPr>
            </a:lvl1pPr>
            <a:lvl2pPr lvl="1" algn="ctr" rtl="0">
              <a:lnSpc>
                <a:spcPct val="100000"/>
              </a:lnSpc>
              <a:spcBef>
                <a:spcPts val="0"/>
              </a:spcBef>
              <a:spcAft>
                <a:spcPts val="0"/>
              </a:spcAft>
              <a:buClr>
                <a:srgbClr val="191919"/>
              </a:buClr>
              <a:buSzPts val="1400"/>
              <a:buFont typeface="Anaheim"/>
              <a:buChar char="○"/>
              <a:defRPr sz="1800"/>
            </a:lvl2pPr>
            <a:lvl3pPr lvl="2" algn="ctr" rtl="0">
              <a:lnSpc>
                <a:spcPct val="100000"/>
              </a:lnSpc>
              <a:spcBef>
                <a:spcPts val="0"/>
              </a:spcBef>
              <a:spcAft>
                <a:spcPts val="0"/>
              </a:spcAft>
              <a:buClr>
                <a:srgbClr val="191919"/>
              </a:buClr>
              <a:buSzPts val="1400"/>
              <a:buFont typeface="Anaheim"/>
              <a:buChar char="■"/>
              <a:defRPr sz="1800"/>
            </a:lvl3pPr>
            <a:lvl4pPr lvl="3" algn="ctr" rtl="0">
              <a:lnSpc>
                <a:spcPct val="100000"/>
              </a:lnSpc>
              <a:spcBef>
                <a:spcPts val="0"/>
              </a:spcBef>
              <a:spcAft>
                <a:spcPts val="0"/>
              </a:spcAft>
              <a:buClr>
                <a:srgbClr val="191919"/>
              </a:buClr>
              <a:buSzPts val="1400"/>
              <a:buFont typeface="Anaheim"/>
              <a:buChar char="●"/>
              <a:defRPr sz="1800"/>
            </a:lvl4pPr>
            <a:lvl5pPr lvl="4" algn="ctr" rtl="0">
              <a:lnSpc>
                <a:spcPct val="100000"/>
              </a:lnSpc>
              <a:spcBef>
                <a:spcPts val="0"/>
              </a:spcBef>
              <a:spcAft>
                <a:spcPts val="0"/>
              </a:spcAft>
              <a:buClr>
                <a:srgbClr val="191919"/>
              </a:buClr>
              <a:buSzPts val="1400"/>
              <a:buFont typeface="Anaheim"/>
              <a:buChar char="○"/>
              <a:defRPr sz="1800"/>
            </a:lvl5pPr>
            <a:lvl6pPr lvl="5" algn="ctr" rtl="0">
              <a:lnSpc>
                <a:spcPct val="100000"/>
              </a:lnSpc>
              <a:spcBef>
                <a:spcPts val="0"/>
              </a:spcBef>
              <a:spcAft>
                <a:spcPts val="0"/>
              </a:spcAft>
              <a:buClr>
                <a:srgbClr val="191919"/>
              </a:buClr>
              <a:buSzPts val="1400"/>
              <a:buFont typeface="Anaheim"/>
              <a:buChar char="■"/>
              <a:defRPr sz="1800"/>
            </a:lvl6pPr>
            <a:lvl7pPr lvl="6" algn="ctr" rtl="0">
              <a:lnSpc>
                <a:spcPct val="100000"/>
              </a:lnSpc>
              <a:spcBef>
                <a:spcPts val="0"/>
              </a:spcBef>
              <a:spcAft>
                <a:spcPts val="0"/>
              </a:spcAft>
              <a:buClr>
                <a:srgbClr val="191919"/>
              </a:buClr>
              <a:buSzPts val="1400"/>
              <a:buFont typeface="Anaheim"/>
              <a:buChar char="●"/>
              <a:defRPr sz="1800"/>
            </a:lvl7pPr>
            <a:lvl8pPr lvl="7" algn="ctr" rtl="0">
              <a:lnSpc>
                <a:spcPct val="100000"/>
              </a:lnSpc>
              <a:spcBef>
                <a:spcPts val="0"/>
              </a:spcBef>
              <a:spcAft>
                <a:spcPts val="0"/>
              </a:spcAft>
              <a:buClr>
                <a:srgbClr val="191919"/>
              </a:buClr>
              <a:buSzPts val="1400"/>
              <a:buFont typeface="Anaheim"/>
              <a:buChar char="○"/>
              <a:defRPr sz="1800"/>
            </a:lvl8pPr>
            <a:lvl9pPr lvl="8" algn="ctr" rtl="0">
              <a:lnSpc>
                <a:spcPct val="100000"/>
              </a:lnSpc>
              <a:spcBef>
                <a:spcPts val="0"/>
              </a:spcBef>
              <a:spcAft>
                <a:spcPts val="0"/>
              </a:spcAft>
              <a:buClr>
                <a:srgbClr val="191919"/>
              </a:buClr>
              <a:buSzPts val="1400"/>
              <a:buFont typeface="Anaheim"/>
              <a:buChar char="■"/>
              <a:defRPr sz="1800"/>
            </a:lvl9pPr>
          </a:lstStyle>
          <a:p>
            <a:endParaRPr/>
          </a:p>
        </p:txBody>
      </p:sp>
      <p:grpSp>
        <p:nvGrpSpPr>
          <p:cNvPr id="943" name="Google Shape;943;p23"/>
          <p:cNvGrpSpPr/>
          <p:nvPr/>
        </p:nvGrpSpPr>
        <p:grpSpPr>
          <a:xfrm flipH="1">
            <a:off x="-615" y="6950"/>
            <a:ext cx="9144615" cy="5459814"/>
            <a:chOff x="-615" y="6950"/>
            <a:chExt cx="9144615" cy="5459814"/>
          </a:xfrm>
        </p:grpSpPr>
        <p:grpSp>
          <p:nvGrpSpPr>
            <p:cNvPr id="944" name="Google Shape;944;p23"/>
            <p:cNvGrpSpPr/>
            <p:nvPr/>
          </p:nvGrpSpPr>
          <p:grpSpPr>
            <a:xfrm flipH="1">
              <a:off x="-615" y="4747775"/>
              <a:ext cx="9144000" cy="718989"/>
              <a:chOff x="0" y="4657550"/>
              <a:chExt cx="9144000" cy="718989"/>
            </a:xfrm>
          </p:grpSpPr>
          <p:sp>
            <p:nvSpPr>
              <p:cNvPr id="945" name="Google Shape;945;p23"/>
              <p:cNvSpPr/>
              <p:nvPr/>
            </p:nvSpPr>
            <p:spPr>
              <a:xfrm>
                <a:off x="0" y="4657550"/>
                <a:ext cx="9143877" cy="718989"/>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6" name="Google Shape;946;p23"/>
              <p:cNvSpPr/>
              <p:nvPr/>
            </p:nvSpPr>
            <p:spPr>
              <a:xfrm flipH="1">
                <a:off x="0" y="4756750"/>
                <a:ext cx="9144000" cy="572585"/>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947" name="Google Shape;947;p23"/>
            <p:cNvGrpSpPr/>
            <p:nvPr/>
          </p:nvGrpSpPr>
          <p:grpSpPr>
            <a:xfrm>
              <a:off x="-602" y="6950"/>
              <a:ext cx="9144602" cy="3260268"/>
              <a:chOff x="-602" y="6950"/>
              <a:chExt cx="9144602" cy="3260268"/>
            </a:xfrm>
          </p:grpSpPr>
          <p:grpSp>
            <p:nvGrpSpPr>
              <p:cNvPr id="948" name="Google Shape;948;p23"/>
              <p:cNvGrpSpPr/>
              <p:nvPr/>
            </p:nvGrpSpPr>
            <p:grpSpPr>
              <a:xfrm>
                <a:off x="-602" y="6950"/>
                <a:ext cx="2645798" cy="2689313"/>
                <a:chOff x="-615" y="24922"/>
                <a:chExt cx="2645798" cy="2689313"/>
              </a:xfrm>
            </p:grpSpPr>
            <p:grpSp>
              <p:nvGrpSpPr>
                <p:cNvPr id="949" name="Google Shape;949;p23"/>
                <p:cNvGrpSpPr/>
                <p:nvPr/>
              </p:nvGrpSpPr>
              <p:grpSpPr>
                <a:xfrm>
                  <a:off x="-615" y="24922"/>
                  <a:ext cx="2645798" cy="2271768"/>
                  <a:chOff x="206110" y="24922"/>
                  <a:chExt cx="2645798" cy="2271768"/>
                </a:xfrm>
              </p:grpSpPr>
              <p:sp>
                <p:nvSpPr>
                  <p:cNvPr id="950" name="Google Shape;950;p23"/>
                  <p:cNvSpPr/>
                  <p:nvPr/>
                </p:nvSpPr>
                <p:spPr>
                  <a:xfrm>
                    <a:off x="763164" y="462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1" name="Google Shape;951;p23"/>
                  <p:cNvSpPr/>
                  <p:nvPr/>
                </p:nvSpPr>
                <p:spPr>
                  <a:xfrm>
                    <a:off x="374376" y="17951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2" name="Google Shape;952;p23"/>
                  <p:cNvSpPr/>
                  <p:nvPr/>
                </p:nvSpPr>
                <p:spPr>
                  <a:xfrm>
                    <a:off x="2777353" y="2046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3" name="Google Shape;953;p23"/>
                  <p:cNvSpPr/>
                  <p:nvPr/>
                </p:nvSpPr>
                <p:spPr>
                  <a:xfrm>
                    <a:off x="1250860" y="1253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4" name="Google Shape;954;p23"/>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5" name="Google Shape;955;p23"/>
                  <p:cNvSpPr/>
                  <p:nvPr/>
                </p:nvSpPr>
                <p:spPr>
                  <a:xfrm>
                    <a:off x="1994640" y="2545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6" name="Google Shape;956;p23"/>
                  <p:cNvSpPr/>
                  <p:nvPr/>
                </p:nvSpPr>
                <p:spPr>
                  <a:xfrm>
                    <a:off x="495029" y="3794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7" name="Google Shape;957;p23"/>
                  <p:cNvSpPr/>
                  <p:nvPr/>
                </p:nvSpPr>
                <p:spPr>
                  <a:xfrm>
                    <a:off x="2061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8" name="Google Shape;958;p23"/>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59" name="Google Shape;959;p23"/>
                  <p:cNvSpPr/>
                  <p:nvPr/>
                </p:nvSpPr>
                <p:spPr>
                  <a:xfrm>
                    <a:off x="1380522" y="3602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0" name="Google Shape;960;p23"/>
                  <p:cNvSpPr/>
                  <p:nvPr/>
                </p:nvSpPr>
                <p:spPr>
                  <a:xfrm>
                    <a:off x="342584" y="9541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1" name="Google Shape;961;p23"/>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2" name="Google Shape;962;p23"/>
                  <p:cNvSpPr/>
                  <p:nvPr/>
                </p:nvSpPr>
                <p:spPr>
                  <a:xfrm>
                    <a:off x="6407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3" name="Google Shape;963;p23"/>
                  <p:cNvSpPr/>
                  <p:nvPr/>
                </p:nvSpPr>
                <p:spPr>
                  <a:xfrm>
                    <a:off x="693071" y="22378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64" name="Google Shape;964;p23"/>
                <p:cNvSpPr/>
                <p:nvPr/>
              </p:nvSpPr>
              <p:spPr>
                <a:xfrm>
                  <a:off x="98284" y="2662268"/>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965" name="Google Shape;965;p23"/>
              <p:cNvGrpSpPr/>
              <p:nvPr/>
            </p:nvGrpSpPr>
            <p:grpSpPr>
              <a:xfrm>
                <a:off x="5666401" y="6950"/>
                <a:ext cx="3477599" cy="3260268"/>
                <a:chOff x="5666389" y="24935"/>
                <a:chExt cx="3477599" cy="3260268"/>
              </a:xfrm>
            </p:grpSpPr>
            <p:grpSp>
              <p:nvGrpSpPr>
                <p:cNvPr id="966" name="Google Shape;966;p23"/>
                <p:cNvGrpSpPr/>
                <p:nvPr/>
              </p:nvGrpSpPr>
              <p:grpSpPr>
                <a:xfrm flipH="1">
                  <a:off x="5666389" y="24935"/>
                  <a:ext cx="3477599" cy="2119368"/>
                  <a:chOff x="206714" y="24922"/>
                  <a:chExt cx="3477599" cy="2119368"/>
                </a:xfrm>
              </p:grpSpPr>
              <p:sp>
                <p:nvSpPr>
                  <p:cNvPr id="967" name="Google Shape;967;p23"/>
                  <p:cNvSpPr/>
                  <p:nvPr/>
                </p:nvSpPr>
                <p:spPr>
                  <a:xfrm>
                    <a:off x="1144164" y="3510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8" name="Google Shape;968;p23"/>
                  <p:cNvSpPr/>
                  <p:nvPr/>
                </p:nvSpPr>
                <p:spPr>
                  <a:xfrm>
                    <a:off x="374376" y="1490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69" name="Google Shape;969;p23"/>
                  <p:cNvSpPr/>
                  <p:nvPr/>
                </p:nvSpPr>
                <p:spPr>
                  <a:xfrm>
                    <a:off x="1786753" y="1284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0" name="Google Shape;970;p23"/>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1" name="Google Shape;971;p23"/>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2" name="Google Shape;972;p23"/>
                  <p:cNvSpPr/>
                  <p:nvPr/>
                </p:nvSpPr>
                <p:spPr>
                  <a:xfrm>
                    <a:off x="3638290" y="2038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3" name="Google Shape;973;p23"/>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4" name="Google Shape;974;p23"/>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5" name="Google Shape;975;p23"/>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6" name="Google Shape;976;p23"/>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7" name="Google Shape;977;p23"/>
                  <p:cNvSpPr/>
                  <p:nvPr/>
                </p:nvSpPr>
                <p:spPr>
                  <a:xfrm>
                    <a:off x="7997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8" name="Google Shape;978;p23"/>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9" name="Google Shape;979;p23"/>
                  <p:cNvSpPr/>
                  <p:nvPr/>
                </p:nvSpPr>
                <p:spPr>
                  <a:xfrm>
                    <a:off x="7169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80" name="Google Shape;980;p23"/>
                  <p:cNvSpPr/>
                  <p:nvPr/>
                </p:nvSpPr>
                <p:spPr>
                  <a:xfrm>
                    <a:off x="616871" y="20854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81" name="Google Shape;981;p23"/>
                <p:cNvSpPr/>
                <p:nvPr/>
              </p:nvSpPr>
              <p:spPr>
                <a:xfrm>
                  <a:off x="8587001" y="266664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82" name="Google Shape;982;p23"/>
                <p:cNvSpPr/>
                <p:nvPr/>
              </p:nvSpPr>
              <p:spPr>
                <a:xfrm>
                  <a:off x="9043880" y="2296696"/>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83" name="Google Shape;983;p23"/>
                <p:cNvSpPr/>
                <p:nvPr/>
              </p:nvSpPr>
              <p:spPr>
                <a:xfrm>
                  <a:off x="8744396" y="3226375"/>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984"/>
        <p:cNvGrpSpPr/>
        <p:nvPr/>
      </p:nvGrpSpPr>
      <p:grpSpPr>
        <a:xfrm>
          <a:off x="0" y="0"/>
          <a:ext cx="0" cy="0"/>
          <a:chOff x="0" y="0"/>
          <a:chExt cx="0" cy="0"/>
        </a:xfrm>
      </p:grpSpPr>
      <p:sp>
        <p:nvSpPr>
          <p:cNvPr id="985" name="Google Shape;985;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986" name="Google Shape;986;p24"/>
          <p:cNvSpPr txBox="1">
            <a:spLocks noGrp="1"/>
          </p:cNvSpPr>
          <p:nvPr>
            <p:ph type="subTitle" idx="1"/>
          </p:nvPr>
        </p:nvSpPr>
        <p:spPr>
          <a:xfrm>
            <a:off x="5055313" y="2702982"/>
            <a:ext cx="3017100" cy="10107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87" name="Google Shape;987;p24"/>
          <p:cNvSpPr txBox="1">
            <a:spLocks noGrp="1"/>
          </p:cNvSpPr>
          <p:nvPr>
            <p:ph type="subTitle" idx="2"/>
          </p:nvPr>
        </p:nvSpPr>
        <p:spPr>
          <a:xfrm>
            <a:off x="1071587" y="2702982"/>
            <a:ext cx="3017100" cy="10107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88" name="Google Shape;988;p24"/>
          <p:cNvSpPr txBox="1">
            <a:spLocks noGrp="1"/>
          </p:cNvSpPr>
          <p:nvPr>
            <p:ph type="subTitle" idx="3"/>
          </p:nvPr>
        </p:nvSpPr>
        <p:spPr>
          <a:xfrm>
            <a:off x="1071587" y="2307721"/>
            <a:ext cx="3017100" cy="5589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200">
                <a:solidFill>
                  <a:schemeClr val="dk1"/>
                </a:solidFill>
                <a:latin typeface="Fredoka SemiBold"/>
                <a:ea typeface="Fredoka SemiBold"/>
                <a:cs typeface="Fredoka SemiBold"/>
                <a:sym typeface="Fredoka SemiBol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989" name="Google Shape;989;p24"/>
          <p:cNvSpPr txBox="1">
            <a:spLocks noGrp="1"/>
          </p:cNvSpPr>
          <p:nvPr>
            <p:ph type="subTitle" idx="4"/>
          </p:nvPr>
        </p:nvSpPr>
        <p:spPr>
          <a:xfrm>
            <a:off x="5055313" y="2307721"/>
            <a:ext cx="3017100" cy="5589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200">
                <a:solidFill>
                  <a:schemeClr val="dk1"/>
                </a:solidFill>
                <a:latin typeface="Fredoka SemiBold"/>
                <a:ea typeface="Fredoka SemiBold"/>
                <a:cs typeface="Fredoka SemiBold"/>
                <a:sym typeface="Fredoka SemiBol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grpSp>
        <p:nvGrpSpPr>
          <p:cNvPr id="990" name="Google Shape;990;p24"/>
          <p:cNvGrpSpPr/>
          <p:nvPr/>
        </p:nvGrpSpPr>
        <p:grpSpPr>
          <a:xfrm>
            <a:off x="-615" y="6950"/>
            <a:ext cx="9144615" cy="5231214"/>
            <a:chOff x="-615" y="6950"/>
            <a:chExt cx="9144615" cy="5231214"/>
          </a:xfrm>
        </p:grpSpPr>
        <p:grpSp>
          <p:nvGrpSpPr>
            <p:cNvPr id="991" name="Google Shape;991;p24"/>
            <p:cNvGrpSpPr/>
            <p:nvPr/>
          </p:nvGrpSpPr>
          <p:grpSpPr>
            <a:xfrm flipH="1">
              <a:off x="0" y="4519175"/>
              <a:ext cx="9144000" cy="718989"/>
              <a:chOff x="0" y="4657550"/>
              <a:chExt cx="9144000" cy="718989"/>
            </a:xfrm>
          </p:grpSpPr>
          <p:sp>
            <p:nvSpPr>
              <p:cNvPr id="992" name="Google Shape;992;p24"/>
              <p:cNvSpPr/>
              <p:nvPr/>
            </p:nvSpPr>
            <p:spPr>
              <a:xfrm>
                <a:off x="0" y="4657550"/>
                <a:ext cx="9143877" cy="718989"/>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93" name="Google Shape;993;p24"/>
              <p:cNvSpPr/>
              <p:nvPr/>
            </p:nvSpPr>
            <p:spPr>
              <a:xfrm flipH="1">
                <a:off x="0" y="4756750"/>
                <a:ext cx="9144000" cy="572585"/>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994" name="Google Shape;994;p24"/>
            <p:cNvGrpSpPr/>
            <p:nvPr/>
          </p:nvGrpSpPr>
          <p:grpSpPr>
            <a:xfrm>
              <a:off x="-615" y="6950"/>
              <a:ext cx="9144602" cy="3260268"/>
              <a:chOff x="-615" y="6950"/>
              <a:chExt cx="9144602" cy="3260268"/>
            </a:xfrm>
          </p:grpSpPr>
          <p:grpSp>
            <p:nvGrpSpPr>
              <p:cNvPr id="995" name="Google Shape;995;p24"/>
              <p:cNvGrpSpPr/>
              <p:nvPr/>
            </p:nvGrpSpPr>
            <p:grpSpPr>
              <a:xfrm>
                <a:off x="-615" y="6950"/>
                <a:ext cx="2645798" cy="2689313"/>
                <a:chOff x="-615" y="24922"/>
                <a:chExt cx="2645798" cy="2689313"/>
              </a:xfrm>
            </p:grpSpPr>
            <p:grpSp>
              <p:nvGrpSpPr>
                <p:cNvPr id="996" name="Google Shape;996;p24"/>
                <p:cNvGrpSpPr/>
                <p:nvPr/>
              </p:nvGrpSpPr>
              <p:grpSpPr>
                <a:xfrm>
                  <a:off x="-615" y="24922"/>
                  <a:ext cx="2645798" cy="2271768"/>
                  <a:chOff x="206110" y="24922"/>
                  <a:chExt cx="2645798" cy="2271768"/>
                </a:xfrm>
              </p:grpSpPr>
              <p:sp>
                <p:nvSpPr>
                  <p:cNvPr id="997" name="Google Shape;997;p24"/>
                  <p:cNvSpPr/>
                  <p:nvPr/>
                </p:nvSpPr>
                <p:spPr>
                  <a:xfrm>
                    <a:off x="763164" y="462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8" name="Google Shape;998;p24"/>
                  <p:cNvSpPr/>
                  <p:nvPr/>
                </p:nvSpPr>
                <p:spPr>
                  <a:xfrm>
                    <a:off x="374376" y="17951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9" name="Google Shape;999;p24"/>
                  <p:cNvSpPr/>
                  <p:nvPr/>
                </p:nvSpPr>
                <p:spPr>
                  <a:xfrm>
                    <a:off x="2777353" y="2046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0" name="Google Shape;1000;p24"/>
                  <p:cNvSpPr/>
                  <p:nvPr/>
                </p:nvSpPr>
                <p:spPr>
                  <a:xfrm>
                    <a:off x="1250860" y="1253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1" name="Google Shape;1001;p24"/>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2" name="Google Shape;1002;p24"/>
                  <p:cNvSpPr/>
                  <p:nvPr/>
                </p:nvSpPr>
                <p:spPr>
                  <a:xfrm>
                    <a:off x="1994640" y="2545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3" name="Google Shape;1003;p24"/>
                  <p:cNvSpPr/>
                  <p:nvPr/>
                </p:nvSpPr>
                <p:spPr>
                  <a:xfrm>
                    <a:off x="495029" y="3794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4" name="Google Shape;1004;p24"/>
                  <p:cNvSpPr/>
                  <p:nvPr/>
                </p:nvSpPr>
                <p:spPr>
                  <a:xfrm>
                    <a:off x="2061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5" name="Google Shape;1005;p24"/>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6" name="Google Shape;1006;p24"/>
                  <p:cNvSpPr/>
                  <p:nvPr/>
                </p:nvSpPr>
                <p:spPr>
                  <a:xfrm>
                    <a:off x="1380522" y="3602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7" name="Google Shape;1007;p24"/>
                  <p:cNvSpPr/>
                  <p:nvPr/>
                </p:nvSpPr>
                <p:spPr>
                  <a:xfrm>
                    <a:off x="342584" y="9541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8" name="Google Shape;1008;p24"/>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9" name="Google Shape;1009;p24"/>
                  <p:cNvSpPr/>
                  <p:nvPr/>
                </p:nvSpPr>
                <p:spPr>
                  <a:xfrm>
                    <a:off x="6407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0" name="Google Shape;1010;p24"/>
                  <p:cNvSpPr/>
                  <p:nvPr/>
                </p:nvSpPr>
                <p:spPr>
                  <a:xfrm>
                    <a:off x="693071" y="22378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011" name="Google Shape;1011;p24"/>
                <p:cNvSpPr/>
                <p:nvPr/>
              </p:nvSpPr>
              <p:spPr>
                <a:xfrm>
                  <a:off x="98284" y="2662268"/>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012" name="Google Shape;1012;p24"/>
              <p:cNvGrpSpPr/>
              <p:nvPr/>
            </p:nvGrpSpPr>
            <p:grpSpPr>
              <a:xfrm>
                <a:off x="5666389" y="6950"/>
                <a:ext cx="3477599" cy="3260268"/>
                <a:chOff x="5666389" y="24935"/>
                <a:chExt cx="3477599" cy="3260268"/>
              </a:xfrm>
            </p:grpSpPr>
            <p:grpSp>
              <p:nvGrpSpPr>
                <p:cNvPr id="1013" name="Google Shape;1013;p24"/>
                <p:cNvGrpSpPr/>
                <p:nvPr/>
              </p:nvGrpSpPr>
              <p:grpSpPr>
                <a:xfrm flipH="1">
                  <a:off x="5666389" y="24935"/>
                  <a:ext cx="3477599" cy="2119368"/>
                  <a:chOff x="206714" y="24922"/>
                  <a:chExt cx="3477599" cy="2119368"/>
                </a:xfrm>
              </p:grpSpPr>
              <p:sp>
                <p:nvSpPr>
                  <p:cNvPr id="1014" name="Google Shape;1014;p24"/>
                  <p:cNvSpPr/>
                  <p:nvPr/>
                </p:nvSpPr>
                <p:spPr>
                  <a:xfrm>
                    <a:off x="1144164" y="3510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5" name="Google Shape;1015;p24"/>
                  <p:cNvSpPr/>
                  <p:nvPr/>
                </p:nvSpPr>
                <p:spPr>
                  <a:xfrm>
                    <a:off x="374376" y="1490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6" name="Google Shape;1016;p24"/>
                  <p:cNvSpPr/>
                  <p:nvPr/>
                </p:nvSpPr>
                <p:spPr>
                  <a:xfrm>
                    <a:off x="1786753" y="1284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7" name="Google Shape;1017;p24"/>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8" name="Google Shape;1018;p24"/>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9" name="Google Shape;1019;p24"/>
                  <p:cNvSpPr/>
                  <p:nvPr/>
                </p:nvSpPr>
                <p:spPr>
                  <a:xfrm>
                    <a:off x="3638290" y="2038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0" name="Google Shape;1020;p24"/>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1" name="Google Shape;1021;p24"/>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2" name="Google Shape;1022;p24"/>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3" name="Google Shape;1023;p24"/>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4" name="Google Shape;1024;p24"/>
                  <p:cNvSpPr/>
                  <p:nvPr/>
                </p:nvSpPr>
                <p:spPr>
                  <a:xfrm>
                    <a:off x="7997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5" name="Google Shape;1025;p24"/>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6" name="Google Shape;1026;p24"/>
                  <p:cNvSpPr/>
                  <p:nvPr/>
                </p:nvSpPr>
                <p:spPr>
                  <a:xfrm>
                    <a:off x="7169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7" name="Google Shape;1027;p24"/>
                  <p:cNvSpPr/>
                  <p:nvPr/>
                </p:nvSpPr>
                <p:spPr>
                  <a:xfrm>
                    <a:off x="616871" y="20854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028" name="Google Shape;1028;p24"/>
                <p:cNvSpPr/>
                <p:nvPr/>
              </p:nvSpPr>
              <p:spPr>
                <a:xfrm>
                  <a:off x="8587001" y="266664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9" name="Google Shape;1029;p24"/>
                <p:cNvSpPr/>
                <p:nvPr/>
              </p:nvSpPr>
              <p:spPr>
                <a:xfrm>
                  <a:off x="9043880" y="2296696"/>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0" name="Google Shape;1030;p24"/>
                <p:cNvSpPr/>
                <p:nvPr/>
              </p:nvSpPr>
              <p:spPr>
                <a:xfrm>
                  <a:off x="8744396" y="3226375"/>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1_1">
    <p:spTree>
      <p:nvGrpSpPr>
        <p:cNvPr id="1" name="Shape 1031"/>
        <p:cNvGrpSpPr/>
        <p:nvPr/>
      </p:nvGrpSpPr>
      <p:grpSpPr>
        <a:xfrm>
          <a:off x="0" y="0"/>
          <a:ext cx="0" cy="0"/>
          <a:chOff x="0" y="0"/>
          <a:chExt cx="0" cy="0"/>
        </a:xfrm>
      </p:grpSpPr>
      <p:sp>
        <p:nvSpPr>
          <p:cNvPr id="1032" name="Google Shape;1032;p2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33" name="Google Shape;1033;p25"/>
          <p:cNvSpPr txBox="1">
            <a:spLocks noGrp="1"/>
          </p:cNvSpPr>
          <p:nvPr>
            <p:ph type="subTitle" idx="1"/>
          </p:nvPr>
        </p:nvSpPr>
        <p:spPr>
          <a:xfrm>
            <a:off x="720004" y="3020345"/>
            <a:ext cx="7704000" cy="13188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34" name="Google Shape;1034;p25"/>
          <p:cNvSpPr txBox="1">
            <a:spLocks noGrp="1"/>
          </p:cNvSpPr>
          <p:nvPr>
            <p:ph type="subTitle" idx="2"/>
          </p:nvPr>
        </p:nvSpPr>
        <p:spPr>
          <a:xfrm>
            <a:off x="720000" y="1560471"/>
            <a:ext cx="7704000" cy="13188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b="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035" name="Google Shape;1035;p25"/>
          <p:cNvGrpSpPr/>
          <p:nvPr/>
        </p:nvGrpSpPr>
        <p:grpSpPr>
          <a:xfrm>
            <a:off x="-615" y="6950"/>
            <a:ext cx="9144615" cy="5459814"/>
            <a:chOff x="-615" y="6950"/>
            <a:chExt cx="9144615" cy="5459814"/>
          </a:xfrm>
        </p:grpSpPr>
        <p:grpSp>
          <p:nvGrpSpPr>
            <p:cNvPr id="1036" name="Google Shape;1036;p25"/>
            <p:cNvGrpSpPr/>
            <p:nvPr/>
          </p:nvGrpSpPr>
          <p:grpSpPr>
            <a:xfrm>
              <a:off x="0" y="4747775"/>
              <a:ext cx="9144000" cy="718989"/>
              <a:chOff x="0" y="4657550"/>
              <a:chExt cx="9144000" cy="718989"/>
            </a:xfrm>
          </p:grpSpPr>
          <p:sp>
            <p:nvSpPr>
              <p:cNvPr id="1037" name="Google Shape;1037;p25"/>
              <p:cNvSpPr/>
              <p:nvPr/>
            </p:nvSpPr>
            <p:spPr>
              <a:xfrm>
                <a:off x="0" y="4657550"/>
                <a:ext cx="9143877" cy="718989"/>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38" name="Google Shape;1038;p25"/>
              <p:cNvSpPr/>
              <p:nvPr/>
            </p:nvSpPr>
            <p:spPr>
              <a:xfrm flipH="1">
                <a:off x="0" y="4756750"/>
                <a:ext cx="9144000" cy="572585"/>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039" name="Google Shape;1039;p25"/>
            <p:cNvGrpSpPr/>
            <p:nvPr/>
          </p:nvGrpSpPr>
          <p:grpSpPr>
            <a:xfrm>
              <a:off x="-615" y="6950"/>
              <a:ext cx="9144602" cy="3260268"/>
              <a:chOff x="-615" y="6950"/>
              <a:chExt cx="9144602" cy="3260268"/>
            </a:xfrm>
          </p:grpSpPr>
          <p:grpSp>
            <p:nvGrpSpPr>
              <p:cNvPr id="1040" name="Google Shape;1040;p25"/>
              <p:cNvGrpSpPr/>
              <p:nvPr/>
            </p:nvGrpSpPr>
            <p:grpSpPr>
              <a:xfrm>
                <a:off x="-615" y="6950"/>
                <a:ext cx="2645798" cy="2689313"/>
                <a:chOff x="-615" y="24922"/>
                <a:chExt cx="2645798" cy="2689313"/>
              </a:xfrm>
            </p:grpSpPr>
            <p:grpSp>
              <p:nvGrpSpPr>
                <p:cNvPr id="1041" name="Google Shape;1041;p25"/>
                <p:cNvGrpSpPr/>
                <p:nvPr/>
              </p:nvGrpSpPr>
              <p:grpSpPr>
                <a:xfrm>
                  <a:off x="-615" y="24922"/>
                  <a:ext cx="2645798" cy="2271768"/>
                  <a:chOff x="206110" y="24922"/>
                  <a:chExt cx="2645798" cy="2271768"/>
                </a:xfrm>
              </p:grpSpPr>
              <p:sp>
                <p:nvSpPr>
                  <p:cNvPr id="1042" name="Google Shape;1042;p25"/>
                  <p:cNvSpPr/>
                  <p:nvPr/>
                </p:nvSpPr>
                <p:spPr>
                  <a:xfrm>
                    <a:off x="763164" y="462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3" name="Google Shape;1043;p25"/>
                  <p:cNvSpPr/>
                  <p:nvPr/>
                </p:nvSpPr>
                <p:spPr>
                  <a:xfrm>
                    <a:off x="374376" y="17951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4" name="Google Shape;1044;p25"/>
                  <p:cNvSpPr/>
                  <p:nvPr/>
                </p:nvSpPr>
                <p:spPr>
                  <a:xfrm>
                    <a:off x="2777353" y="2046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5" name="Google Shape;1045;p25"/>
                  <p:cNvSpPr/>
                  <p:nvPr/>
                </p:nvSpPr>
                <p:spPr>
                  <a:xfrm>
                    <a:off x="1250860" y="1253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6" name="Google Shape;1046;p25"/>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7" name="Google Shape;1047;p25"/>
                  <p:cNvSpPr/>
                  <p:nvPr/>
                </p:nvSpPr>
                <p:spPr>
                  <a:xfrm>
                    <a:off x="1994640" y="2545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8" name="Google Shape;1048;p25"/>
                  <p:cNvSpPr/>
                  <p:nvPr/>
                </p:nvSpPr>
                <p:spPr>
                  <a:xfrm>
                    <a:off x="495029" y="3794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9" name="Google Shape;1049;p25"/>
                  <p:cNvSpPr/>
                  <p:nvPr/>
                </p:nvSpPr>
                <p:spPr>
                  <a:xfrm>
                    <a:off x="2061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0" name="Google Shape;1050;p25"/>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1" name="Google Shape;1051;p25"/>
                  <p:cNvSpPr/>
                  <p:nvPr/>
                </p:nvSpPr>
                <p:spPr>
                  <a:xfrm>
                    <a:off x="1380522" y="3602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2" name="Google Shape;1052;p25"/>
                  <p:cNvSpPr/>
                  <p:nvPr/>
                </p:nvSpPr>
                <p:spPr>
                  <a:xfrm>
                    <a:off x="342584" y="9541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3" name="Google Shape;1053;p25"/>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4" name="Google Shape;1054;p25"/>
                  <p:cNvSpPr/>
                  <p:nvPr/>
                </p:nvSpPr>
                <p:spPr>
                  <a:xfrm>
                    <a:off x="6407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5" name="Google Shape;1055;p25"/>
                  <p:cNvSpPr/>
                  <p:nvPr/>
                </p:nvSpPr>
                <p:spPr>
                  <a:xfrm>
                    <a:off x="693071" y="22378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056" name="Google Shape;1056;p25"/>
                <p:cNvSpPr/>
                <p:nvPr/>
              </p:nvSpPr>
              <p:spPr>
                <a:xfrm>
                  <a:off x="98284" y="2662268"/>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057" name="Google Shape;1057;p25"/>
              <p:cNvGrpSpPr/>
              <p:nvPr/>
            </p:nvGrpSpPr>
            <p:grpSpPr>
              <a:xfrm>
                <a:off x="5666389" y="6950"/>
                <a:ext cx="3477599" cy="3260268"/>
                <a:chOff x="5666389" y="24935"/>
                <a:chExt cx="3477599" cy="3260268"/>
              </a:xfrm>
            </p:grpSpPr>
            <p:grpSp>
              <p:nvGrpSpPr>
                <p:cNvPr id="1058" name="Google Shape;1058;p25"/>
                <p:cNvGrpSpPr/>
                <p:nvPr/>
              </p:nvGrpSpPr>
              <p:grpSpPr>
                <a:xfrm flipH="1">
                  <a:off x="5666389" y="24935"/>
                  <a:ext cx="3477599" cy="2119368"/>
                  <a:chOff x="206714" y="24922"/>
                  <a:chExt cx="3477599" cy="2119368"/>
                </a:xfrm>
              </p:grpSpPr>
              <p:sp>
                <p:nvSpPr>
                  <p:cNvPr id="1059" name="Google Shape;1059;p25"/>
                  <p:cNvSpPr/>
                  <p:nvPr/>
                </p:nvSpPr>
                <p:spPr>
                  <a:xfrm>
                    <a:off x="1144164" y="3510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0" name="Google Shape;1060;p25"/>
                  <p:cNvSpPr/>
                  <p:nvPr/>
                </p:nvSpPr>
                <p:spPr>
                  <a:xfrm>
                    <a:off x="374376" y="1490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1" name="Google Shape;1061;p25"/>
                  <p:cNvSpPr/>
                  <p:nvPr/>
                </p:nvSpPr>
                <p:spPr>
                  <a:xfrm>
                    <a:off x="1786753" y="1284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2" name="Google Shape;1062;p25"/>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3" name="Google Shape;1063;p25"/>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4" name="Google Shape;1064;p25"/>
                  <p:cNvSpPr/>
                  <p:nvPr/>
                </p:nvSpPr>
                <p:spPr>
                  <a:xfrm>
                    <a:off x="3638290" y="2038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5" name="Google Shape;1065;p25"/>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6" name="Google Shape;1066;p25"/>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7" name="Google Shape;1067;p25"/>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8" name="Google Shape;1068;p25"/>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9" name="Google Shape;1069;p25"/>
                  <p:cNvSpPr/>
                  <p:nvPr/>
                </p:nvSpPr>
                <p:spPr>
                  <a:xfrm>
                    <a:off x="7997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0" name="Google Shape;1070;p25"/>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1" name="Google Shape;1071;p25"/>
                  <p:cNvSpPr/>
                  <p:nvPr/>
                </p:nvSpPr>
                <p:spPr>
                  <a:xfrm>
                    <a:off x="7169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2" name="Google Shape;1072;p25"/>
                  <p:cNvSpPr/>
                  <p:nvPr/>
                </p:nvSpPr>
                <p:spPr>
                  <a:xfrm>
                    <a:off x="616871" y="20854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073" name="Google Shape;1073;p25"/>
                <p:cNvSpPr/>
                <p:nvPr/>
              </p:nvSpPr>
              <p:spPr>
                <a:xfrm>
                  <a:off x="8587001" y="266664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4" name="Google Shape;1074;p25"/>
                <p:cNvSpPr/>
                <p:nvPr/>
              </p:nvSpPr>
              <p:spPr>
                <a:xfrm>
                  <a:off x="9043880" y="2296696"/>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5" name="Google Shape;1075;p25"/>
                <p:cNvSpPr/>
                <p:nvPr/>
              </p:nvSpPr>
              <p:spPr>
                <a:xfrm>
                  <a:off x="8744396" y="3226375"/>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1076"/>
        <p:cNvGrpSpPr/>
        <p:nvPr/>
      </p:nvGrpSpPr>
      <p:grpSpPr>
        <a:xfrm>
          <a:off x="0" y="0"/>
          <a:ext cx="0" cy="0"/>
          <a:chOff x="0" y="0"/>
          <a:chExt cx="0" cy="0"/>
        </a:xfrm>
      </p:grpSpPr>
      <p:sp>
        <p:nvSpPr>
          <p:cNvPr id="1077" name="Google Shape;1077;p2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78" name="Google Shape;1078;p26"/>
          <p:cNvSpPr txBox="1">
            <a:spLocks noGrp="1"/>
          </p:cNvSpPr>
          <p:nvPr>
            <p:ph type="subTitle" idx="1"/>
          </p:nvPr>
        </p:nvSpPr>
        <p:spPr>
          <a:xfrm>
            <a:off x="713175" y="2701166"/>
            <a:ext cx="2413200" cy="8694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079" name="Google Shape;1079;p26"/>
          <p:cNvSpPr txBox="1">
            <a:spLocks noGrp="1"/>
          </p:cNvSpPr>
          <p:nvPr>
            <p:ph type="subTitle" idx="2"/>
          </p:nvPr>
        </p:nvSpPr>
        <p:spPr>
          <a:xfrm>
            <a:off x="3365400" y="2701166"/>
            <a:ext cx="2413200" cy="8694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080" name="Google Shape;1080;p26"/>
          <p:cNvSpPr txBox="1">
            <a:spLocks noGrp="1"/>
          </p:cNvSpPr>
          <p:nvPr>
            <p:ph type="subTitle" idx="3"/>
          </p:nvPr>
        </p:nvSpPr>
        <p:spPr>
          <a:xfrm>
            <a:off x="6017625" y="2701166"/>
            <a:ext cx="2413200" cy="8694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081" name="Google Shape;1081;p26"/>
          <p:cNvSpPr txBox="1">
            <a:spLocks noGrp="1"/>
          </p:cNvSpPr>
          <p:nvPr>
            <p:ph type="subTitle" idx="4"/>
          </p:nvPr>
        </p:nvSpPr>
        <p:spPr>
          <a:xfrm>
            <a:off x="713175" y="2338993"/>
            <a:ext cx="2413200" cy="527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200">
                <a:solidFill>
                  <a:schemeClr val="dk1"/>
                </a:solidFill>
                <a:latin typeface="Fredoka SemiBold"/>
                <a:ea typeface="Fredoka SemiBold"/>
                <a:cs typeface="Fredoka SemiBold"/>
                <a:sym typeface="Fredoka SemiBol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082" name="Google Shape;1082;p26"/>
          <p:cNvSpPr txBox="1">
            <a:spLocks noGrp="1"/>
          </p:cNvSpPr>
          <p:nvPr>
            <p:ph type="subTitle" idx="5"/>
          </p:nvPr>
        </p:nvSpPr>
        <p:spPr>
          <a:xfrm>
            <a:off x="3365400" y="2338993"/>
            <a:ext cx="2413200" cy="527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200">
                <a:solidFill>
                  <a:schemeClr val="dk1"/>
                </a:solidFill>
                <a:latin typeface="Fredoka SemiBold"/>
                <a:ea typeface="Fredoka SemiBold"/>
                <a:cs typeface="Fredoka SemiBold"/>
                <a:sym typeface="Fredoka SemiBol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083" name="Google Shape;1083;p26"/>
          <p:cNvSpPr txBox="1">
            <a:spLocks noGrp="1"/>
          </p:cNvSpPr>
          <p:nvPr>
            <p:ph type="subTitle" idx="6"/>
          </p:nvPr>
        </p:nvSpPr>
        <p:spPr>
          <a:xfrm>
            <a:off x="6017625" y="2338993"/>
            <a:ext cx="2413200" cy="5277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200">
                <a:solidFill>
                  <a:schemeClr val="dk1"/>
                </a:solidFill>
                <a:latin typeface="Fredoka SemiBold"/>
                <a:ea typeface="Fredoka SemiBold"/>
                <a:cs typeface="Fredoka SemiBold"/>
                <a:sym typeface="Fredoka SemiBol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grpSp>
        <p:nvGrpSpPr>
          <p:cNvPr id="1084" name="Google Shape;1084;p26"/>
          <p:cNvGrpSpPr/>
          <p:nvPr/>
        </p:nvGrpSpPr>
        <p:grpSpPr>
          <a:xfrm>
            <a:off x="-615" y="6950"/>
            <a:ext cx="9144615" cy="5231214"/>
            <a:chOff x="-615" y="6950"/>
            <a:chExt cx="9144615" cy="5231214"/>
          </a:xfrm>
        </p:grpSpPr>
        <p:grpSp>
          <p:nvGrpSpPr>
            <p:cNvPr id="1085" name="Google Shape;1085;p26"/>
            <p:cNvGrpSpPr/>
            <p:nvPr/>
          </p:nvGrpSpPr>
          <p:grpSpPr>
            <a:xfrm>
              <a:off x="0" y="4519175"/>
              <a:ext cx="9144000" cy="718989"/>
              <a:chOff x="0" y="4657550"/>
              <a:chExt cx="9144000" cy="718989"/>
            </a:xfrm>
          </p:grpSpPr>
          <p:sp>
            <p:nvSpPr>
              <p:cNvPr id="1086" name="Google Shape;1086;p26"/>
              <p:cNvSpPr/>
              <p:nvPr/>
            </p:nvSpPr>
            <p:spPr>
              <a:xfrm>
                <a:off x="0" y="4657550"/>
                <a:ext cx="9143877" cy="718989"/>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87" name="Google Shape;1087;p26"/>
              <p:cNvSpPr/>
              <p:nvPr/>
            </p:nvSpPr>
            <p:spPr>
              <a:xfrm flipH="1">
                <a:off x="0" y="4756750"/>
                <a:ext cx="9144000" cy="572585"/>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088" name="Google Shape;1088;p26"/>
            <p:cNvGrpSpPr/>
            <p:nvPr/>
          </p:nvGrpSpPr>
          <p:grpSpPr>
            <a:xfrm>
              <a:off x="-615" y="6950"/>
              <a:ext cx="9144602" cy="3260268"/>
              <a:chOff x="-615" y="6950"/>
              <a:chExt cx="9144602" cy="3260268"/>
            </a:xfrm>
          </p:grpSpPr>
          <p:grpSp>
            <p:nvGrpSpPr>
              <p:cNvPr id="1089" name="Google Shape;1089;p26"/>
              <p:cNvGrpSpPr/>
              <p:nvPr/>
            </p:nvGrpSpPr>
            <p:grpSpPr>
              <a:xfrm flipH="1">
                <a:off x="6498190" y="6950"/>
                <a:ext cx="2645798" cy="2689313"/>
                <a:chOff x="-615" y="24922"/>
                <a:chExt cx="2645798" cy="2689313"/>
              </a:xfrm>
            </p:grpSpPr>
            <p:grpSp>
              <p:nvGrpSpPr>
                <p:cNvPr id="1090" name="Google Shape;1090;p26"/>
                <p:cNvGrpSpPr/>
                <p:nvPr/>
              </p:nvGrpSpPr>
              <p:grpSpPr>
                <a:xfrm>
                  <a:off x="-615" y="24922"/>
                  <a:ext cx="2645798" cy="2271768"/>
                  <a:chOff x="206110" y="24922"/>
                  <a:chExt cx="2645798" cy="2271768"/>
                </a:xfrm>
              </p:grpSpPr>
              <p:sp>
                <p:nvSpPr>
                  <p:cNvPr id="1091" name="Google Shape;1091;p26"/>
                  <p:cNvSpPr/>
                  <p:nvPr/>
                </p:nvSpPr>
                <p:spPr>
                  <a:xfrm>
                    <a:off x="763164" y="462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2" name="Google Shape;1092;p26"/>
                  <p:cNvSpPr/>
                  <p:nvPr/>
                </p:nvSpPr>
                <p:spPr>
                  <a:xfrm>
                    <a:off x="374376" y="17951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3" name="Google Shape;1093;p26"/>
                  <p:cNvSpPr/>
                  <p:nvPr/>
                </p:nvSpPr>
                <p:spPr>
                  <a:xfrm>
                    <a:off x="2777353" y="2046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4" name="Google Shape;1094;p26"/>
                  <p:cNvSpPr/>
                  <p:nvPr/>
                </p:nvSpPr>
                <p:spPr>
                  <a:xfrm>
                    <a:off x="1250860" y="1253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5" name="Google Shape;1095;p26"/>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6" name="Google Shape;1096;p26"/>
                  <p:cNvSpPr/>
                  <p:nvPr/>
                </p:nvSpPr>
                <p:spPr>
                  <a:xfrm>
                    <a:off x="1994640" y="2545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7" name="Google Shape;1097;p26"/>
                  <p:cNvSpPr/>
                  <p:nvPr/>
                </p:nvSpPr>
                <p:spPr>
                  <a:xfrm>
                    <a:off x="495029" y="3794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8" name="Google Shape;1098;p26"/>
                  <p:cNvSpPr/>
                  <p:nvPr/>
                </p:nvSpPr>
                <p:spPr>
                  <a:xfrm>
                    <a:off x="2061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9" name="Google Shape;1099;p26"/>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0" name="Google Shape;1100;p26"/>
                  <p:cNvSpPr/>
                  <p:nvPr/>
                </p:nvSpPr>
                <p:spPr>
                  <a:xfrm>
                    <a:off x="1380522" y="3602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1" name="Google Shape;1101;p26"/>
                  <p:cNvSpPr/>
                  <p:nvPr/>
                </p:nvSpPr>
                <p:spPr>
                  <a:xfrm>
                    <a:off x="342584" y="9541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2" name="Google Shape;1102;p26"/>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3" name="Google Shape;1103;p26"/>
                  <p:cNvSpPr/>
                  <p:nvPr/>
                </p:nvSpPr>
                <p:spPr>
                  <a:xfrm>
                    <a:off x="6407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4" name="Google Shape;1104;p26"/>
                  <p:cNvSpPr/>
                  <p:nvPr/>
                </p:nvSpPr>
                <p:spPr>
                  <a:xfrm>
                    <a:off x="693071" y="22378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105" name="Google Shape;1105;p26"/>
                <p:cNvSpPr/>
                <p:nvPr/>
              </p:nvSpPr>
              <p:spPr>
                <a:xfrm>
                  <a:off x="98284" y="2662268"/>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106" name="Google Shape;1106;p26"/>
              <p:cNvGrpSpPr/>
              <p:nvPr/>
            </p:nvGrpSpPr>
            <p:grpSpPr>
              <a:xfrm flipH="1">
                <a:off x="-615" y="6950"/>
                <a:ext cx="3477599" cy="3260268"/>
                <a:chOff x="5666389" y="24935"/>
                <a:chExt cx="3477599" cy="3260268"/>
              </a:xfrm>
            </p:grpSpPr>
            <p:grpSp>
              <p:nvGrpSpPr>
                <p:cNvPr id="1107" name="Google Shape;1107;p26"/>
                <p:cNvGrpSpPr/>
                <p:nvPr/>
              </p:nvGrpSpPr>
              <p:grpSpPr>
                <a:xfrm flipH="1">
                  <a:off x="5666389" y="24935"/>
                  <a:ext cx="3477599" cy="2119368"/>
                  <a:chOff x="206714" y="24922"/>
                  <a:chExt cx="3477599" cy="2119368"/>
                </a:xfrm>
              </p:grpSpPr>
              <p:sp>
                <p:nvSpPr>
                  <p:cNvPr id="1108" name="Google Shape;1108;p26"/>
                  <p:cNvSpPr/>
                  <p:nvPr/>
                </p:nvSpPr>
                <p:spPr>
                  <a:xfrm>
                    <a:off x="1144164" y="3510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9" name="Google Shape;1109;p26"/>
                  <p:cNvSpPr/>
                  <p:nvPr/>
                </p:nvSpPr>
                <p:spPr>
                  <a:xfrm>
                    <a:off x="374376" y="1490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0" name="Google Shape;1110;p26"/>
                  <p:cNvSpPr/>
                  <p:nvPr/>
                </p:nvSpPr>
                <p:spPr>
                  <a:xfrm>
                    <a:off x="1786753" y="1284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1" name="Google Shape;1111;p26"/>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2" name="Google Shape;1112;p26"/>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3" name="Google Shape;1113;p26"/>
                  <p:cNvSpPr/>
                  <p:nvPr/>
                </p:nvSpPr>
                <p:spPr>
                  <a:xfrm>
                    <a:off x="3638290" y="2038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4" name="Google Shape;1114;p26"/>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5" name="Google Shape;1115;p26"/>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6" name="Google Shape;1116;p26"/>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7" name="Google Shape;1117;p26"/>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8" name="Google Shape;1118;p26"/>
                  <p:cNvSpPr/>
                  <p:nvPr/>
                </p:nvSpPr>
                <p:spPr>
                  <a:xfrm>
                    <a:off x="7997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19" name="Google Shape;1119;p26"/>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0" name="Google Shape;1120;p26"/>
                  <p:cNvSpPr/>
                  <p:nvPr/>
                </p:nvSpPr>
                <p:spPr>
                  <a:xfrm>
                    <a:off x="7169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1" name="Google Shape;1121;p26"/>
                  <p:cNvSpPr/>
                  <p:nvPr/>
                </p:nvSpPr>
                <p:spPr>
                  <a:xfrm>
                    <a:off x="616871" y="20854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122" name="Google Shape;1122;p26"/>
                <p:cNvSpPr/>
                <p:nvPr/>
              </p:nvSpPr>
              <p:spPr>
                <a:xfrm>
                  <a:off x="8587001" y="266664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3" name="Google Shape;1123;p26"/>
                <p:cNvSpPr/>
                <p:nvPr/>
              </p:nvSpPr>
              <p:spPr>
                <a:xfrm>
                  <a:off x="9043880" y="2296696"/>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4" name="Google Shape;1124;p26"/>
                <p:cNvSpPr/>
                <p:nvPr/>
              </p:nvSpPr>
              <p:spPr>
                <a:xfrm>
                  <a:off x="8744396" y="3226375"/>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1125"/>
        <p:cNvGrpSpPr/>
        <p:nvPr/>
      </p:nvGrpSpPr>
      <p:grpSpPr>
        <a:xfrm>
          <a:off x="0" y="0"/>
          <a:ext cx="0" cy="0"/>
          <a:chOff x="0" y="0"/>
          <a:chExt cx="0" cy="0"/>
        </a:xfrm>
      </p:grpSpPr>
      <p:sp>
        <p:nvSpPr>
          <p:cNvPr id="1126" name="Google Shape;1126;p2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27" name="Google Shape;1127;p27"/>
          <p:cNvSpPr txBox="1">
            <a:spLocks noGrp="1"/>
          </p:cNvSpPr>
          <p:nvPr>
            <p:ph type="subTitle" idx="1"/>
          </p:nvPr>
        </p:nvSpPr>
        <p:spPr>
          <a:xfrm>
            <a:off x="1352012" y="2169700"/>
            <a:ext cx="2950200" cy="6654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28" name="Google Shape;1128;p27"/>
          <p:cNvSpPr txBox="1">
            <a:spLocks noGrp="1"/>
          </p:cNvSpPr>
          <p:nvPr>
            <p:ph type="subTitle" idx="2"/>
          </p:nvPr>
        </p:nvSpPr>
        <p:spPr>
          <a:xfrm>
            <a:off x="4841788" y="2169700"/>
            <a:ext cx="2950200" cy="6654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29" name="Google Shape;1129;p27"/>
          <p:cNvSpPr txBox="1">
            <a:spLocks noGrp="1"/>
          </p:cNvSpPr>
          <p:nvPr>
            <p:ph type="subTitle" idx="3"/>
          </p:nvPr>
        </p:nvSpPr>
        <p:spPr>
          <a:xfrm>
            <a:off x="1352012" y="3937918"/>
            <a:ext cx="2950200" cy="6654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30" name="Google Shape;1130;p27"/>
          <p:cNvSpPr txBox="1">
            <a:spLocks noGrp="1"/>
          </p:cNvSpPr>
          <p:nvPr>
            <p:ph type="subTitle" idx="4"/>
          </p:nvPr>
        </p:nvSpPr>
        <p:spPr>
          <a:xfrm>
            <a:off x="4841788" y="3937918"/>
            <a:ext cx="2950200" cy="6654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31" name="Google Shape;1131;p27"/>
          <p:cNvSpPr txBox="1">
            <a:spLocks noGrp="1"/>
          </p:cNvSpPr>
          <p:nvPr>
            <p:ph type="subTitle" idx="5"/>
          </p:nvPr>
        </p:nvSpPr>
        <p:spPr>
          <a:xfrm>
            <a:off x="1352012" y="1844148"/>
            <a:ext cx="2950200" cy="4884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200">
                <a:solidFill>
                  <a:schemeClr val="dk1"/>
                </a:solidFill>
                <a:latin typeface="Fredoka SemiBold"/>
                <a:ea typeface="Fredoka SemiBold"/>
                <a:cs typeface="Fredoka SemiBold"/>
                <a:sym typeface="Fredoka SemiBol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132" name="Google Shape;1132;p27"/>
          <p:cNvSpPr txBox="1">
            <a:spLocks noGrp="1"/>
          </p:cNvSpPr>
          <p:nvPr>
            <p:ph type="subTitle" idx="6"/>
          </p:nvPr>
        </p:nvSpPr>
        <p:spPr>
          <a:xfrm>
            <a:off x="1352012" y="3612366"/>
            <a:ext cx="2950200" cy="4884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200">
                <a:solidFill>
                  <a:schemeClr val="dk1"/>
                </a:solidFill>
                <a:latin typeface="Fredoka SemiBold"/>
                <a:ea typeface="Fredoka SemiBold"/>
                <a:cs typeface="Fredoka SemiBold"/>
                <a:sym typeface="Fredoka SemiBol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133" name="Google Shape;1133;p27"/>
          <p:cNvSpPr txBox="1">
            <a:spLocks noGrp="1"/>
          </p:cNvSpPr>
          <p:nvPr>
            <p:ph type="subTitle" idx="7"/>
          </p:nvPr>
        </p:nvSpPr>
        <p:spPr>
          <a:xfrm>
            <a:off x="4841788" y="1844148"/>
            <a:ext cx="2950200" cy="4884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200">
                <a:solidFill>
                  <a:schemeClr val="dk1"/>
                </a:solidFill>
                <a:latin typeface="Fredoka SemiBold"/>
                <a:ea typeface="Fredoka SemiBold"/>
                <a:cs typeface="Fredoka SemiBold"/>
                <a:sym typeface="Fredoka SemiBol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134" name="Google Shape;1134;p27"/>
          <p:cNvSpPr txBox="1">
            <a:spLocks noGrp="1"/>
          </p:cNvSpPr>
          <p:nvPr>
            <p:ph type="subTitle" idx="8"/>
          </p:nvPr>
        </p:nvSpPr>
        <p:spPr>
          <a:xfrm>
            <a:off x="4841788" y="3612366"/>
            <a:ext cx="2950200" cy="4884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200">
                <a:solidFill>
                  <a:schemeClr val="dk1"/>
                </a:solidFill>
                <a:latin typeface="Fredoka SemiBold"/>
                <a:ea typeface="Fredoka SemiBold"/>
                <a:cs typeface="Fredoka SemiBold"/>
                <a:sym typeface="Fredoka SemiBol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grpSp>
        <p:nvGrpSpPr>
          <p:cNvPr id="1135" name="Google Shape;1135;p27"/>
          <p:cNvGrpSpPr/>
          <p:nvPr/>
        </p:nvGrpSpPr>
        <p:grpSpPr>
          <a:xfrm>
            <a:off x="-615" y="6950"/>
            <a:ext cx="9144615" cy="5459814"/>
            <a:chOff x="-615" y="6950"/>
            <a:chExt cx="9144615" cy="5459814"/>
          </a:xfrm>
        </p:grpSpPr>
        <p:grpSp>
          <p:nvGrpSpPr>
            <p:cNvPr id="1136" name="Google Shape;1136;p27"/>
            <p:cNvGrpSpPr/>
            <p:nvPr/>
          </p:nvGrpSpPr>
          <p:grpSpPr>
            <a:xfrm>
              <a:off x="-615" y="6950"/>
              <a:ext cx="9144602" cy="3260268"/>
              <a:chOff x="-615" y="6950"/>
              <a:chExt cx="9144602" cy="3260268"/>
            </a:xfrm>
          </p:grpSpPr>
          <p:grpSp>
            <p:nvGrpSpPr>
              <p:cNvPr id="1137" name="Google Shape;1137;p27"/>
              <p:cNvGrpSpPr/>
              <p:nvPr/>
            </p:nvGrpSpPr>
            <p:grpSpPr>
              <a:xfrm>
                <a:off x="-615" y="6950"/>
                <a:ext cx="2645798" cy="2689313"/>
                <a:chOff x="-615" y="24922"/>
                <a:chExt cx="2645798" cy="2689313"/>
              </a:xfrm>
            </p:grpSpPr>
            <p:grpSp>
              <p:nvGrpSpPr>
                <p:cNvPr id="1138" name="Google Shape;1138;p27"/>
                <p:cNvGrpSpPr/>
                <p:nvPr/>
              </p:nvGrpSpPr>
              <p:grpSpPr>
                <a:xfrm>
                  <a:off x="-615" y="24922"/>
                  <a:ext cx="2645798" cy="2271768"/>
                  <a:chOff x="206110" y="24922"/>
                  <a:chExt cx="2645798" cy="2271768"/>
                </a:xfrm>
              </p:grpSpPr>
              <p:sp>
                <p:nvSpPr>
                  <p:cNvPr id="1139" name="Google Shape;1139;p27"/>
                  <p:cNvSpPr/>
                  <p:nvPr/>
                </p:nvSpPr>
                <p:spPr>
                  <a:xfrm>
                    <a:off x="763164" y="462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0" name="Google Shape;1140;p27"/>
                  <p:cNvSpPr/>
                  <p:nvPr/>
                </p:nvSpPr>
                <p:spPr>
                  <a:xfrm>
                    <a:off x="374376" y="17951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1" name="Google Shape;1141;p27"/>
                  <p:cNvSpPr/>
                  <p:nvPr/>
                </p:nvSpPr>
                <p:spPr>
                  <a:xfrm>
                    <a:off x="2777353" y="2046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2" name="Google Shape;1142;p27"/>
                  <p:cNvSpPr/>
                  <p:nvPr/>
                </p:nvSpPr>
                <p:spPr>
                  <a:xfrm>
                    <a:off x="1250860" y="1253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3" name="Google Shape;1143;p27"/>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4" name="Google Shape;1144;p27"/>
                  <p:cNvSpPr/>
                  <p:nvPr/>
                </p:nvSpPr>
                <p:spPr>
                  <a:xfrm>
                    <a:off x="1994640" y="2545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5" name="Google Shape;1145;p27"/>
                  <p:cNvSpPr/>
                  <p:nvPr/>
                </p:nvSpPr>
                <p:spPr>
                  <a:xfrm>
                    <a:off x="495029" y="3794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6" name="Google Shape;1146;p27"/>
                  <p:cNvSpPr/>
                  <p:nvPr/>
                </p:nvSpPr>
                <p:spPr>
                  <a:xfrm>
                    <a:off x="2061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7" name="Google Shape;1147;p27"/>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8" name="Google Shape;1148;p27"/>
                  <p:cNvSpPr/>
                  <p:nvPr/>
                </p:nvSpPr>
                <p:spPr>
                  <a:xfrm>
                    <a:off x="1380522" y="3602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9" name="Google Shape;1149;p27"/>
                  <p:cNvSpPr/>
                  <p:nvPr/>
                </p:nvSpPr>
                <p:spPr>
                  <a:xfrm>
                    <a:off x="342584" y="9541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0" name="Google Shape;1150;p27"/>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1" name="Google Shape;1151;p27"/>
                  <p:cNvSpPr/>
                  <p:nvPr/>
                </p:nvSpPr>
                <p:spPr>
                  <a:xfrm>
                    <a:off x="6407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2" name="Google Shape;1152;p27"/>
                  <p:cNvSpPr/>
                  <p:nvPr/>
                </p:nvSpPr>
                <p:spPr>
                  <a:xfrm>
                    <a:off x="693071" y="22378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153" name="Google Shape;1153;p27"/>
                <p:cNvSpPr/>
                <p:nvPr/>
              </p:nvSpPr>
              <p:spPr>
                <a:xfrm>
                  <a:off x="98284" y="2662268"/>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154" name="Google Shape;1154;p27"/>
              <p:cNvGrpSpPr/>
              <p:nvPr/>
            </p:nvGrpSpPr>
            <p:grpSpPr>
              <a:xfrm>
                <a:off x="5666389" y="6950"/>
                <a:ext cx="3477599" cy="3260268"/>
                <a:chOff x="5666389" y="24935"/>
                <a:chExt cx="3477599" cy="3260268"/>
              </a:xfrm>
            </p:grpSpPr>
            <p:grpSp>
              <p:nvGrpSpPr>
                <p:cNvPr id="1155" name="Google Shape;1155;p27"/>
                <p:cNvGrpSpPr/>
                <p:nvPr/>
              </p:nvGrpSpPr>
              <p:grpSpPr>
                <a:xfrm flipH="1">
                  <a:off x="5666389" y="24935"/>
                  <a:ext cx="3477599" cy="2119368"/>
                  <a:chOff x="206714" y="24922"/>
                  <a:chExt cx="3477599" cy="2119368"/>
                </a:xfrm>
              </p:grpSpPr>
              <p:sp>
                <p:nvSpPr>
                  <p:cNvPr id="1156" name="Google Shape;1156;p27"/>
                  <p:cNvSpPr/>
                  <p:nvPr/>
                </p:nvSpPr>
                <p:spPr>
                  <a:xfrm>
                    <a:off x="1144164" y="3510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7" name="Google Shape;1157;p27"/>
                  <p:cNvSpPr/>
                  <p:nvPr/>
                </p:nvSpPr>
                <p:spPr>
                  <a:xfrm>
                    <a:off x="374376" y="1490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8" name="Google Shape;1158;p27"/>
                  <p:cNvSpPr/>
                  <p:nvPr/>
                </p:nvSpPr>
                <p:spPr>
                  <a:xfrm>
                    <a:off x="1786753" y="1284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9" name="Google Shape;1159;p27"/>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0" name="Google Shape;1160;p27"/>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1" name="Google Shape;1161;p27"/>
                  <p:cNvSpPr/>
                  <p:nvPr/>
                </p:nvSpPr>
                <p:spPr>
                  <a:xfrm>
                    <a:off x="3638290" y="2038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2" name="Google Shape;1162;p27"/>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3" name="Google Shape;1163;p27"/>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4" name="Google Shape;1164;p27"/>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5" name="Google Shape;1165;p27"/>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6" name="Google Shape;1166;p27"/>
                  <p:cNvSpPr/>
                  <p:nvPr/>
                </p:nvSpPr>
                <p:spPr>
                  <a:xfrm>
                    <a:off x="7997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7" name="Google Shape;1167;p27"/>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8" name="Google Shape;1168;p27"/>
                  <p:cNvSpPr/>
                  <p:nvPr/>
                </p:nvSpPr>
                <p:spPr>
                  <a:xfrm>
                    <a:off x="7169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9" name="Google Shape;1169;p27"/>
                  <p:cNvSpPr/>
                  <p:nvPr/>
                </p:nvSpPr>
                <p:spPr>
                  <a:xfrm>
                    <a:off x="616871" y="20854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170" name="Google Shape;1170;p27"/>
                <p:cNvSpPr/>
                <p:nvPr/>
              </p:nvSpPr>
              <p:spPr>
                <a:xfrm>
                  <a:off x="8587001" y="266664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1" name="Google Shape;1171;p27"/>
                <p:cNvSpPr/>
                <p:nvPr/>
              </p:nvSpPr>
              <p:spPr>
                <a:xfrm>
                  <a:off x="9043880" y="2296696"/>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2" name="Google Shape;1172;p27"/>
                <p:cNvSpPr/>
                <p:nvPr/>
              </p:nvSpPr>
              <p:spPr>
                <a:xfrm>
                  <a:off x="8744396" y="3226375"/>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1173" name="Google Shape;1173;p27"/>
            <p:cNvGrpSpPr/>
            <p:nvPr/>
          </p:nvGrpSpPr>
          <p:grpSpPr>
            <a:xfrm flipH="1">
              <a:off x="0" y="4747775"/>
              <a:ext cx="9144000" cy="718989"/>
              <a:chOff x="0" y="4657550"/>
              <a:chExt cx="9144000" cy="718989"/>
            </a:xfrm>
          </p:grpSpPr>
          <p:sp>
            <p:nvSpPr>
              <p:cNvPr id="1174" name="Google Shape;1174;p27"/>
              <p:cNvSpPr/>
              <p:nvPr/>
            </p:nvSpPr>
            <p:spPr>
              <a:xfrm>
                <a:off x="0" y="4657550"/>
                <a:ext cx="9143877" cy="718989"/>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5" name="Google Shape;1175;p27"/>
              <p:cNvSpPr/>
              <p:nvPr/>
            </p:nvSpPr>
            <p:spPr>
              <a:xfrm flipH="1">
                <a:off x="0" y="4756750"/>
                <a:ext cx="9144000" cy="572585"/>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1176"/>
        <p:cNvGrpSpPr/>
        <p:nvPr/>
      </p:nvGrpSpPr>
      <p:grpSpPr>
        <a:xfrm>
          <a:off x="0" y="0"/>
          <a:ext cx="0" cy="0"/>
          <a:chOff x="0" y="0"/>
          <a:chExt cx="0" cy="0"/>
        </a:xfrm>
      </p:grpSpPr>
      <p:sp>
        <p:nvSpPr>
          <p:cNvPr id="1177" name="Google Shape;1177;p2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78" name="Google Shape;1178;p28"/>
          <p:cNvSpPr txBox="1">
            <a:spLocks noGrp="1"/>
          </p:cNvSpPr>
          <p:nvPr>
            <p:ph type="subTitle" idx="1"/>
          </p:nvPr>
        </p:nvSpPr>
        <p:spPr>
          <a:xfrm>
            <a:off x="721698" y="2171071"/>
            <a:ext cx="2199600" cy="6309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79" name="Google Shape;1179;p28"/>
          <p:cNvSpPr txBox="1">
            <a:spLocks noGrp="1"/>
          </p:cNvSpPr>
          <p:nvPr>
            <p:ph type="subTitle" idx="2"/>
          </p:nvPr>
        </p:nvSpPr>
        <p:spPr>
          <a:xfrm>
            <a:off x="3472200" y="2171071"/>
            <a:ext cx="2199600" cy="6309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80" name="Google Shape;1180;p28"/>
          <p:cNvSpPr txBox="1">
            <a:spLocks noGrp="1"/>
          </p:cNvSpPr>
          <p:nvPr>
            <p:ph type="subTitle" idx="3"/>
          </p:nvPr>
        </p:nvSpPr>
        <p:spPr>
          <a:xfrm>
            <a:off x="721698" y="3756874"/>
            <a:ext cx="2199600" cy="6309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81" name="Google Shape;1181;p28"/>
          <p:cNvSpPr txBox="1">
            <a:spLocks noGrp="1"/>
          </p:cNvSpPr>
          <p:nvPr>
            <p:ph type="subTitle" idx="4"/>
          </p:nvPr>
        </p:nvSpPr>
        <p:spPr>
          <a:xfrm>
            <a:off x="3472200" y="3756874"/>
            <a:ext cx="2199600" cy="6309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82" name="Google Shape;1182;p28"/>
          <p:cNvSpPr txBox="1">
            <a:spLocks noGrp="1"/>
          </p:cNvSpPr>
          <p:nvPr>
            <p:ph type="subTitle" idx="5"/>
          </p:nvPr>
        </p:nvSpPr>
        <p:spPr>
          <a:xfrm>
            <a:off x="6222702" y="2171071"/>
            <a:ext cx="2199600" cy="6309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83" name="Google Shape;1183;p28"/>
          <p:cNvSpPr txBox="1">
            <a:spLocks noGrp="1"/>
          </p:cNvSpPr>
          <p:nvPr>
            <p:ph type="subTitle" idx="6"/>
          </p:nvPr>
        </p:nvSpPr>
        <p:spPr>
          <a:xfrm>
            <a:off x="6222702" y="3756874"/>
            <a:ext cx="2199600" cy="6309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84" name="Google Shape;1184;p28"/>
          <p:cNvSpPr txBox="1">
            <a:spLocks noGrp="1"/>
          </p:cNvSpPr>
          <p:nvPr>
            <p:ph type="subTitle" idx="7"/>
          </p:nvPr>
        </p:nvSpPr>
        <p:spPr>
          <a:xfrm>
            <a:off x="720048" y="1533466"/>
            <a:ext cx="2202900" cy="7734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200">
                <a:solidFill>
                  <a:schemeClr val="dk1"/>
                </a:solidFill>
                <a:latin typeface="Fredoka SemiBold"/>
                <a:ea typeface="Fredoka SemiBold"/>
                <a:cs typeface="Fredoka SemiBold"/>
                <a:sym typeface="Fredoka SemiBol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185" name="Google Shape;1185;p28"/>
          <p:cNvSpPr txBox="1">
            <a:spLocks noGrp="1"/>
          </p:cNvSpPr>
          <p:nvPr>
            <p:ph type="subTitle" idx="8"/>
          </p:nvPr>
        </p:nvSpPr>
        <p:spPr>
          <a:xfrm>
            <a:off x="3470550" y="1533466"/>
            <a:ext cx="2202900" cy="7734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200">
                <a:solidFill>
                  <a:schemeClr val="dk1"/>
                </a:solidFill>
                <a:latin typeface="Fredoka SemiBold"/>
                <a:ea typeface="Fredoka SemiBold"/>
                <a:cs typeface="Fredoka SemiBold"/>
                <a:sym typeface="Fredoka SemiBol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186" name="Google Shape;1186;p28"/>
          <p:cNvSpPr txBox="1">
            <a:spLocks noGrp="1"/>
          </p:cNvSpPr>
          <p:nvPr>
            <p:ph type="subTitle" idx="9"/>
          </p:nvPr>
        </p:nvSpPr>
        <p:spPr>
          <a:xfrm>
            <a:off x="6221052" y="1533466"/>
            <a:ext cx="2202900" cy="7734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200">
                <a:solidFill>
                  <a:schemeClr val="dk1"/>
                </a:solidFill>
                <a:latin typeface="Fredoka SemiBold"/>
                <a:ea typeface="Fredoka SemiBold"/>
                <a:cs typeface="Fredoka SemiBold"/>
                <a:sym typeface="Fredoka SemiBol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187" name="Google Shape;1187;p28"/>
          <p:cNvSpPr txBox="1">
            <a:spLocks noGrp="1"/>
          </p:cNvSpPr>
          <p:nvPr>
            <p:ph type="subTitle" idx="13"/>
          </p:nvPr>
        </p:nvSpPr>
        <p:spPr>
          <a:xfrm>
            <a:off x="720048" y="3118141"/>
            <a:ext cx="2202900" cy="7734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200">
                <a:solidFill>
                  <a:schemeClr val="dk1"/>
                </a:solidFill>
                <a:latin typeface="Fredoka SemiBold"/>
                <a:ea typeface="Fredoka SemiBold"/>
                <a:cs typeface="Fredoka SemiBold"/>
                <a:sym typeface="Fredoka SemiBol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188" name="Google Shape;1188;p28"/>
          <p:cNvSpPr txBox="1">
            <a:spLocks noGrp="1"/>
          </p:cNvSpPr>
          <p:nvPr>
            <p:ph type="subTitle" idx="14"/>
          </p:nvPr>
        </p:nvSpPr>
        <p:spPr>
          <a:xfrm>
            <a:off x="3470550" y="3118141"/>
            <a:ext cx="2202900" cy="7734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200">
                <a:solidFill>
                  <a:schemeClr val="dk1"/>
                </a:solidFill>
                <a:latin typeface="Fredoka SemiBold"/>
                <a:ea typeface="Fredoka SemiBold"/>
                <a:cs typeface="Fredoka SemiBold"/>
                <a:sym typeface="Fredoka SemiBol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189" name="Google Shape;1189;p28"/>
          <p:cNvSpPr txBox="1">
            <a:spLocks noGrp="1"/>
          </p:cNvSpPr>
          <p:nvPr>
            <p:ph type="subTitle" idx="15"/>
          </p:nvPr>
        </p:nvSpPr>
        <p:spPr>
          <a:xfrm>
            <a:off x="6221052" y="3118141"/>
            <a:ext cx="2202900" cy="7734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SzPts val="2400"/>
              <a:buFont typeface="Bebas Neue"/>
              <a:buNone/>
              <a:defRPr sz="2200">
                <a:solidFill>
                  <a:schemeClr val="dk1"/>
                </a:solidFill>
                <a:latin typeface="Fredoka SemiBold"/>
                <a:ea typeface="Fredoka SemiBold"/>
                <a:cs typeface="Fredoka SemiBold"/>
                <a:sym typeface="Fredoka SemiBol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grpSp>
        <p:nvGrpSpPr>
          <p:cNvPr id="1190" name="Google Shape;1190;p28"/>
          <p:cNvGrpSpPr/>
          <p:nvPr/>
        </p:nvGrpSpPr>
        <p:grpSpPr>
          <a:xfrm>
            <a:off x="-615" y="6950"/>
            <a:ext cx="9144615" cy="5459814"/>
            <a:chOff x="-615" y="6950"/>
            <a:chExt cx="9144615" cy="5459814"/>
          </a:xfrm>
        </p:grpSpPr>
        <p:grpSp>
          <p:nvGrpSpPr>
            <p:cNvPr id="1191" name="Google Shape;1191;p28"/>
            <p:cNvGrpSpPr/>
            <p:nvPr/>
          </p:nvGrpSpPr>
          <p:grpSpPr>
            <a:xfrm>
              <a:off x="0" y="4747775"/>
              <a:ext cx="9144000" cy="718989"/>
              <a:chOff x="0" y="4657550"/>
              <a:chExt cx="9144000" cy="718989"/>
            </a:xfrm>
          </p:grpSpPr>
          <p:sp>
            <p:nvSpPr>
              <p:cNvPr id="1192" name="Google Shape;1192;p28"/>
              <p:cNvSpPr/>
              <p:nvPr/>
            </p:nvSpPr>
            <p:spPr>
              <a:xfrm>
                <a:off x="0" y="4657550"/>
                <a:ext cx="9143877" cy="718989"/>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93" name="Google Shape;1193;p28"/>
              <p:cNvSpPr/>
              <p:nvPr/>
            </p:nvSpPr>
            <p:spPr>
              <a:xfrm flipH="1">
                <a:off x="0" y="4756750"/>
                <a:ext cx="9144000" cy="572585"/>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194" name="Google Shape;1194;p28"/>
            <p:cNvGrpSpPr/>
            <p:nvPr/>
          </p:nvGrpSpPr>
          <p:grpSpPr>
            <a:xfrm>
              <a:off x="-615" y="6950"/>
              <a:ext cx="9144602" cy="3260268"/>
              <a:chOff x="-615" y="6950"/>
              <a:chExt cx="9144602" cy="3260268"/>
            </a:xfrm>
          </p:grpSpPr>
          <p:grpSp>
            <p:nvGrpSpPr>
              <p:cNvPr id="1195" name="Google Shape;1195;p28"/>
              <p:cNvGrpSpPr/>
              <p:nvPr/>
            </p:nvGrpSpPr>
            <p:grpSpPr>
              <a:xfrm flipH="1">
                <a:off x="6498190" y="6950"/>
                <a:ext cx="2645798" cy="2689313"/>
                <a:chOff x="-615" y="24922"/>
                <a:chExt cx="2645798" cy="2689313"/>
              </a:xfrm>
            </p:grpSpPr>
            <p:grpSp>
              <p:nvGrpSpPr>
                <p:cNvPr id="1196" name="Google Shape;1196;p28"/>
                <p:cNvGrpSpPr/>
                <p:nvPr/>
              </p:nvGrpSpPr>
              <p:grpSpPr>
                <a:xfrm>
                  <a:off x="-615" y="24922"/>
                  <a:ext cx="2645798" cy="2271768"/>
                  <a:chOff x="206110" y="24922"/>
                  <a:chExt cx="2645798" cy="2271768"/>
                </a:xfrm>
              </p:grpSpPr>
              <p:sp>
                <p:nvSpPr>
                  <p:cNvPr id="1197" name="Google Shape;1197;p28"/>
                  <p:cNvSpPr/>
                  <p:nvPr/>
                </p:nvSpPr>
                <p:spPr>
                  <a:xfrm>
                    <a:off x="763164" y="462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8" name="Google Shape;1198;p28"/>
                  <p:cNvSpPr/>
                  <p:nvPr/>
                </p:nvSpPr>
                <p:spPr>
                  <a:xfrm>
                    <a:off x="374376" y="17951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9" name="Google Shape;1199;p28"/>
                  <p:cNvSpPr/>
                  <p:nvPr/>
                </p:nvSpPr>
                <p:spPr>
                  <a:xfrm>
                    <a:off x="2777353" y="2046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0" name="Google Shape;1200;p28"/>
                  <p:cNvSpPr/>
                  <p:nvPr/>
                </p:nvSpPr>
                <p:spPr>
                  <a:xfrm>
                    <a:off x="1250860" y="1253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1" name="Google Shape;1201;p28"/>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2" name="Google Shape;1202;p28"/>
                  <p:cNvSpPr/>
                  <p:nvPr/>
                </p:nvSpPr>
                <p:spPr>
                  <a:xfrm>
                    <a:off x="1994640" y="2545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3" name="Google Shape;1203;p28"/>
                  <p:cNvSpPr/>
                  <p:nvPr/>
                </p:nvSpPr>
                <p:spPr>
                  <a:xfrm>
                    <a:off x="495029" y="3794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4" name="Google Shape;1204;p28"/>
                  <p:cNvSpPr/>
                  <p:nvPr/>
                </p:nvSpPr>
                <p:spPr>
                  <a:xfrm>
                    <a:off x="2061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5" name="Google Shape;1205;p28"/>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6" name="Google Shape;1206;p28"/>
                  <p:cNvSpPr/>
                  <p:nvPr/>
                </p:nvSpPr>
                <p:spPr>
                  <a:xfrm>
                    <a:off x="1380522" y="3602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7" name="Google Shape;1207;p28"/>
                  <p:cNvSpPr/>
                  <p:nvPr/>
                </p:nvSpPr>
                <p:spPr>
                  <a:xfrm>
                    <a:off x="342584" y="9541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8" name="Google Shape;1208;p28"/>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9" name="Google Shape;1209;p28"/>
                  <p:cNvSpPr/>
                  <p:nvPr/>
                </p:nvSpPr>
                <p:spPr>
                  <a:xfrm>
                    <a:off x="6407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0" name="Google Shape;1210;p28"/>
                  <p:cNvSpPr/>
                  <p:nvPr/>
                </p:nvSpPr>
                <p:spPr>
                  <a:xfrm>
                    <a:off x="693071" y="22378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211" name="Google Shape;1211;p28"/>
                <p:cNvSpPr/>
                <p:nvPr/>
              </p:nvSpPr>
              <p:spPr>
                <a:xfrm>
                  <a:off x="98284" y="2662268"/>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212" name="Google Shape;1212;p28"/>
              <p:cNvGrpSpPr/>
              <p:nvPr/>
            </p:nvGrpSpPr>
            <p:grpSpPr>
              <a:xfrm flipH="1">
                <a:off x="-615" y="6950"/>
                <a:ext cx="3477599" cy="3260268"/>
                <a:chOff x="5666389" y="24935"/>
                <a:chExt cx="3477599" cy="3260268"/>
              </a:xfrm>
            </p:grpSpPr>
            <p:grpSp>
              <p:nvGrpSpPr>
                <p:cNvPr id="1213" name="Google Shape;1213;p28"/>
                <p:cNvGrpSpPr/>
                <p:nvPr/>
              </p:nvGrpSpPr>
              <p:grpSpPr>
                <a:xfrm flipH="1">
                  <a:off x="5666389" y="24935"/>
                  <a:ext cx="3477599" cy="2119368"/>
                  <a:chOff x="206714" y="24922"/>
                  <a:chExt cx="3477599" cy="2119368"/>
                </a:xfrm>
              </p:grpSpPr>
              <p:sp>
                <p:nvSpPr>
                  <p:cNvPr id="1214" name="Google Shape;1214;p28"/>
                  <p:cNvSpPr/>
                  <p:nvPr/>
                </p:nvSpPr>
                <p:spPr>
                  <a:xfrm>
                    <a:off x="1144164" y="3510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5" name="Google Shape;1215;p28"/>
                  <p:cNvSpPr/>
                  <p:nvPr/>
                </p:nvSpPr>
                <p:spPr>
                  <a:xfrm>
                    <a:off x="374376" y="1490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6" name="Google Shape;1216;p28"/>
                  <p:cNvSpPr/>
                  <p:nvPr/>
                </p:nvSpPr>
                <p:spPr>
                  <a:xfrm>
                    <a:off x="1786753" y="1284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7" name="Google Shape;1217;p28"/>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8" name="Google Shape;1218;p28"/>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9" name="Google Shape;1219;p28"/>
                  <p:cNvSpPr/>
                  <p:nvPr/>
                </p:nvSpPr>
                <p:spPr>
                  <a:xfrm>
                    <a:off x="3638290" y="2038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0" name="Google Shape;1220;p28"/>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1" name="Google Shape;1221;p28"/>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2" name="Google Shape;1222;p28"/>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3" name="Google Shape;1223;p28"/>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4" name="Google Shape;1224;p28"/>
                  <p:cNvSpPr/>
                  <p:nvPr/>
                </p:nvSpPr>
                <p:spPr>
                  <a:xfrm>
                    <a:off x="7997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5" name="Google Shape;1225;p28"/>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6" name="Google Shape;1226;p28"/>
                  <p:cNvSpPr/>
                  <p:nvPr/>
                </p:nvSpPr>
                <p:spPr>
                  <a:xfrm>
                    <a:off x="7169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7" name="Google Shape;1227;p28"/>
                  <p:cNvSpPr/>
                  <p:nvPr/>
                </p:nvSpPr>
                <p:spPr>
                  <a:xfrm>
                    <a:off x="616871" y="20854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228" name="Google Shape;1228;p28"/>
                <p:cNvSpPr/>
                <p:nvPr/>
              </p:nvSpPr>
              <p:spPr>
                <a:xfrm>
                  <a:off x="8587001" y="266664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9" name="Google Shape;1229;p28"/>
                <p:cNvSpPr/>
                <p:nvPr/>
              </p:nvSpPr>
              <p:spPr>
                <a:xfrm>
                  <a:off x="9043880" y="2296696"/>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0" name="Google Shape;1230;p28"/>
                <p:cNvSpPr/>
                <p:nvPr/>
              </p:nvSpPr>
              <p:spPr>
                <a:xfrm>
                  <a:off x="8744396" y="3226375"/>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1231"/>
        <p:cNvGrpSpPr/>
        <p:nvPr/>
      </p:nvGrpSpPr>
      <p:grpSpPr>
        <a:xfrm>
          <a:off x="0" y="0"/>
          <a:ext cx="0" cy="0"/>
          <a:chOff x="0" y="0"/>
          <a:chExt cx="0" cy="0"/>
        </a:xfrm>
      </p:grpSpPr>
      <p:sp>
        <p:nvSpPr>
          <p:cNvPr id="1232" name="Google Shape;1232;p29"/>
          <p:cNvSpPr txBox="1">
            <a:spLocks noGrp="1"/>
          </p:cNvSpPr>
          <p:nvPr>
            <p:ph type="title" hasCustomPrompt="1"/>
          </p:nvPr>
        </p:nvSpPr>
        <p:spPr>
          <a:xfrm>
            <a:off x="2223600" y="539497"/>
            <a:ext cx="4696800" cy="7689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45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233" name="Google Shape;1233;p29"/>
          <p:cNvSpPr txBox="1">
            <a:spLocks noGrp="1"/>
          </p:cNvSpPr>
          <p:nvPr>
            <p:ph type="subTitle" idx="1"/>
          </p:nvPr>
        </p:nvSpPr>
        <p:spPr>
          <a:xfrm>
            <a:off x="2223600" y="1297498"/>
            <a:ext cx="4696800" cy="372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None/>
              <a:defRPr>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1234" name="Google Shape;1234;p29"/>
          <p:cNvSpPr txBox="1">
            <a:spLocks noGrp="1"/>
          </p:cNvSpPr>
          <p:nvPr>
            <p:ph type="title" idx="2" hasCustomPrompt="1"/>
          </p:nvPr>
        </p:nvSpPr>
        <p:spPr>
          <a:xfrm>
            <a:off x="2223600" y="1851478"/>
            <a:ext cx="4696800" cy="7689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45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235" name="Google Shape;1235;p29"/>
          <p:cNvSpPr txBox="1">
            <a:spLocks noGrp="1"/>
          </p:cNvSpPr>
          <p:nvPr>
            <p:ph type="subTitle" idx="3"/>
          </p:nvPr>
        </p:nvSpPr>
        <p:spPr>
          <a:xfrm>
            <a:off x="2223600" y="2612050"/>
            <a:ext cx="4696800" cy="372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None/>
              <a:defRPr>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1236" name="Google Shape;1236;p29"/>
          <p:cNvSpPr txBox="1">
            <a:spLocks noGrp="1"/>
          </p:cNvSpPr>
          <p:nvPr>
            <p:ph type="title" idx="4" hasCustomPrompt="1"/>
          </p:nvPr>
        </p:nvSpPr>
        <p:spPr>
          <a:xfrm>
            <a:off x="2223600" y="3163460"/>
            <a:ext cx="4696800" cy="768900"/>
          </a:xfrm>
          <a:prstGeom prst="rect">
            <a:avLst/>
          </a:prstGeom>
          <a:noFill/>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45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237" name="Google Shape;1237;p29"/>
          <p:cNvSpPr txBox="1">
            <a:spLocks noGrp="1"/>
          </p:cNvSpPr>
          <p:nvPr>
            <p:ph type="subTitle" idx="5"/>
          </p:nvPr>
        </p:nvSpPr>
        <p:spPr>
          <a:xfrm>
            <a:off x="2223600" y="3926603"/>
            <a:ext cx="4696800" cy="372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None/>
              <a:defRPr>
                <a:solidFill>
                  <a:schemeClr val="dk1"/>
                </a:solidFill>
              </a:defRPr>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None/>
              <a:defRPr sz="2100">
                <a:solidFill>
                  <a:schemeClr val="dk1"/>
                </a:solidFill>
              </a:defRPr>
            </a:lvl4pPr>
            <a:lvl5pPr lvl="4" algn="ctr" rtl="0">
              <a:lnSpc>
                <a:spcPct val="100000"/>
              </a:lnSpc>
              <a:spcBef>
                <a:spcPts val="0"/>
              </a:spcBef>
              <a:spcAft>
                <a:spcPts val="0"/>
              </a:spcAft>
              <a:buClr>
                <a:schemeClr val="dk1"/>
              </a:buClr>
              <a:buSzPts val="2100"/>
              <a:buNone/>
              <a:defRPr sz="2100">
                <a:solidFill>
                  <a:schemeClr val="dk1"/>
                </a:solidFill>
              </a:defRPr>
            </a:lvl5pPr>
            <a:lvl6pPr lvl="5" algn="ctr" rtl="0">
              <a:lnSpc>
                <a:spcPct val="100000"/>
              </a:lnSpc>
              <a:spcBef>
                <a:spcPts val="0"/>
              </a:spcBef>
              <a:spcAft>
                <a:spcPts val="0"/>
              </a:spcAft>
              <a:buClr>
                <a:schemeClr val="dk1"/>
              </a:buClr>
              <a:buSzPts val="2100"/>
              <a:buNone/>
              <a:defRPr sz="2100">
                <a:solidFill>
                  <a:schemeClr val="dk1"/>
                </a:solidFill>
              </a:defRPr>
            </a:lvl6pPr>
            <a:lvl7pPr lvl="6" algn="ctr" rtl="0">
              <a:lnSpc>
                <a:spcPct val="100000"/>
              </a:lnSpc>
              <a:spcBef>
                <a:spcPts val="0"/>
              </a:spcBef>
              <a:spcAft>
                <a:spcPts val="0"/>
              </a:spcAft>
              <a:buClr>
                <a:schemeClr val="dk1"/>
              </a:buClr>
              <a:buSzPts val="2100"/>
              <a:buNone/>
              <a:defRPr sz="2100">
                <a:solidFill>
                  <a:schemeClr val="dk1"/>
                </a:solidFill>
              </a:defRPr>
            </a:lvl7pPr>
            <a:lvl8pPr lvl="7" algn="ctr" rtl="0">
              <a:lnSpc>
                <a:spcPct val="100000"/>
              </a:lnSpc>
              <a:spcBef>
                <a:spcPts val="0"/>
              </a:spcBef>
              <a:spcAft>
                <a:spcPts val="0"/>
              </a:spcAft>
              <a:buClr>
                <a:schemeClr val="dk1"/>
              </a:buClr>
              <a:buSzPts val="2100"/>
              <a:buNone/>
              <a:defRPr sz="2100">
                <a:solidFill>
                  <a:schemeClr val="dk1"/>
                </a:solidFill>
              </a:defRPr>
            </a:lvl8pPr>
            <a:lvl9pPr lvl="8" algn="ctr" rtl="0">
              <a:lnSpc>
                <a:spcPct val="100000"/>
              </a:lnSpc>
              <a:spcBef>
                <a:spcPts val="0"/>
              </a:spcBef>
              <a:spcAft>
                <a:spcPts val="0"/>
              </a:spcAft>
              <a:buClr>
                <a:schemeClr val="dk1"/>
              </a:buClr>
              <a:buSzPts val="2100"/>
              <a:buNone/>
              <a:defRPr sz="2100">
                <a:solidFill>
                  <a:schemeClr val="dk1"/>
                </a:solidFill>
              </a:defRPr>
            </a:lvl9pPr>
          </a:lstStyle>
          <a:p>
            <a:endParaRPr/>
          </a:p>
        </p:txBody>
      </p:sp>
      <p:grpSp>
        <p:nvGrpSpPr>
          <p:cNvPr id="1238" name="Google Shape;1238;p29"/>
          <p:cNvGrpSpPr/>
          <p:nvPr/>
        </p:nvGrpSpPr>
        <p:grpSpPr>
          <a:xfrm>
            <a:off x="-615" y="6950"/>
            <a:ext cx="9144615" cy="5231214"/>
            <a:chOff x="-615" y="6950"/>
            <a:chExt cx="9144615" cy="5231214"/>
          </a:xfrm>
        </p:grpSpPr>
        <p:grpSp>
          <p:nvGrpSpPr>
            <p:cNvPr id="1239" name="Google Shape;1239;p29"/>
            <p:cNvGrpSpPr/>
            <p:nvPr/>
          </p:nvGrpSpPr>
          <p:grpSpPr>
            <a:xfrm>
              <a:off x="-615" y="6950"/>
              <a:ext cx="9144615" cy="5231214"/>
              <a:chOff x="-615" y="6950"/>
              <a:chExt cx="9144615" cy="5231214"/>
            </a:xfrm>
          </p:grpSpPr>
          <p:grpSp>
            <p:nvGrpSpPr>
              <p:cNvPr id="1240" name="Google Shape;1240;p29"/>
              <p:cNvGrpSpPr/>
              <p:nvPr/>
            </p:nvGrpSpPr>
            <p:grpSpPr>
              <a:xfrm flipH="1">
                <a:off x="0" y="4519175"/>
                <a:ext cx="9144000" cy="718989"/>
                <a:chOff x="0" y="4657550"/>
                <a:chExt cx="9144000" cy="718989"/>
              </a:xfrm>
            </p:grpSpPr>
            <p:sp>
              <p:nvSpPr>
                <p:cNvPr id="1241" name="Google Shape;1241;p29"/>
                <p:cNvSpPr/>
                <p:nvPr/>
              </p:nvSpPr>
              <p:spPr>
                <a:xfrm>
                  <a:off x="0" y="4657550"/>
                  <a:ext cx="9143877" cy="718989"/>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42" name="Google Shape;1242;p29"/>
                <p:cNvSpPr/>
                <p:nvPr/>
              </p:nvSpPr>
              <p:spPr>
                <a:xfrm flipH="1">
                  <a:off x="0" y="4756750"/>
                  <a:ext cx="9144000" cy="572585"/>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243" name="Google Shape;1243;p29"/>
              <p:cNvGrpSpPr/>
              <p:nvPr/>
            </p:nvGrpSpPr>
            <p:grpSpPr>
              <a:xfrm>
                <a:off x="-615" y="6950"/>
                <a:ext cx="9144602" cy="3260268"/>
                <a:chOff x="-615" y="6950"/>
                <a:chExt cx="9144602" cy="3260268"/>
              </a:xfrm>
            </p:grpSpPr>
            <p:grpSp>
              <p:nvGrpSpPr>
                <p:cNvPr id="1244" name="Google Shape;1244;p29"/>
                <p:cNvGrpSpPr/>
                <p:nvPr/>
              </p:nvGrpSpPr>
              <p:grpSpPr>
                <a:xfrm>
                  <a:off x="-615" y="6950"/>
                  <a:ext cx="2645798" cy="2689313"/>
                  <a:chOff x="-615" y="24922"/>
                  <a:chExt cx="2645798" cy="2689313"/>
                </a:xfrm>
              </p:grpSpPr>
              <p:grpSp>
                <p:nvGrpSpPr>
                  <p:cNvPr id="1245" name="Google Shape;1245;p29"/>
                  <p:cNvGrpSpPr/>
                  <p:nvPr/>
                </p:nvGrpSpPr>
                <p:grpSpPr>
                  <a:xfrm>
                    <a:off x="-615" y="24922"/>
                    <a:ext cx="2645798" cy="2271768"/>
                    <a:chOff x="206110" y="24922"/>
                    <a:chExt cx="2645798" cy="2271768"/>
                  </a:xfrm>
                </p:grpSpPr>
                <p:sp>
                  <p:nvSpPr>
                    <p:cNvPr id="1246" name="Google Shape;1246;p29"/>
                    <p:cNvSpPr/>
                    <p:nvPr/>
                  </p:nvSpPr>
                  <p:spPr>
                    <a:xfrm>
                      <a:off x="763164" y="462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7" name="Google Shape;1247;p29"/>
                    <p:cNvSpPr/>
                    <p:nvPr/>
                  </p:nvSpPr>
                  <p:spPr>
                    <a:xfrm>
                      <a:off x="374376" y="17951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8" name="Google Shape;1248;p29"/>
                    <p:cNvSpPr/>
                    <p:nvPr/>
                  </p:nvSpPr>
                  <p:spPr>
                    <a:xfrm>
                      <a:off x="2777353" y="2046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9" name="Google Shape;1249;p29"/>
                    <p:cNvSpPr/>
                    <p:nvPr/>
                  </p:nvSpPr>
                  <p:spPr>
                    <a:xfrm>
                      <a:off x="1250860" y="1253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0" name="Google Shape;1250;p29"/>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1" name="Google Shape;1251;p29"/>
                    <p:cNvSpPr/>
                    <p:nvPr/>
                  </p:nvSpPr>
                  <p:spPr>
                    <a:xfrm>
                      <a:off x="1994640" y="2545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2" name="Google Shape;1252;p29"/>
                    <p:cNvSpPr/>
                    <p:nvPr/>
                  </p:nvSpPr>
                  <p:spPr>
                    <a:xfrm>
                      <a:off x="495029" y="3794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3" name="Google Shape;1253;p29"/>
                    <p:cNvSpPr/>
                    <p:nvPr/>
                  </p:nvSpPr>
                  <p:spPr>
                    <a:xfrm>
                      <a:off x="2061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4" name="Google Shape;1254;p29"/>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5" name="Google Shape;1255;p29"/>
                    <p:cNvSpPr/>
                    <p:nvPr/>
                  </p:nvSpPr>
                  <p:spPr>
                    <a:xfrm>
                      <a:off x="1380522" y="3602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6" name="Google Shape;1256;p29"/>
                    <p:cNvSpPr/>
                    <p:nvPr/>
                  </p:nvSpPr>
                  <p:spPr>
                    <a:xfrm>
                      <a:off x="342584" y="9541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7" name="Google Shape;1257;p29"/>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8" name="Google Shape;1258;p29"/>
                    <p:cNvSpPr/>
                    <p:nvPr/>
                  </p:nvSpPr>
                  <p:spPr>
                    <a:xfrm>
                      <a:off x="6407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9" name="Google Shape;1259;p29"/>
                    <p:cNvSpPr/>
                    <p:nvPr/>
                  </p:nvSpPr>
                  <p:spPr>
                    <a:xfrm>
                      <a:off x="693071" y="22378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260" name="Google Shape;1260;p29"/>
                  <p:cNvSpPr/>
                  <p:nvPr/>
                </p:nvSpPr>
                <p:spPr>
                  <a:xfrm>
                    <a:off x="98284" y="2662268"/>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261" name="Google Shape;1261;p29"/>
                <p:cNvGrpSpPr/>
                <p:nvPr/>
              </p:nvGrpSpPr>
              <p:grpSpPr>
                <a:xfrm>
                  <a:off x="5666389" y="6950"/>
                  <a:ext cx="3477599" cy="3260268"/>
                  <a:chOff x="5666389" y="24935"/>
                  <a:chExt cx="3477599" cy="3260268"/>
                </a:xfrm>
              </p:grpSpPr>
              <p:grpSp>
                <p:nvGrpSpPr>
                  <p:cNvPr id="1262" name="Google Shape;1262;p29"/>
                  <p:cNvGrpSpPr/>
                  <p:nvPr/>
                </p:nvGrpSpPr>
                <p:grpSpPr>
                  <a:xfrm flipH="1">
                    <a:off x="5666389" y="24935"/>
                    <a:ext cx="3477599" cy="2119368"/>
                    <a:chOff x="206714" y="24922"/>
                    <a:chExt cx="3477599" cy="2119368"/>
                  </a:xfrm>
                </p:grpSpPr>
                <p:sp>
                  <p:nvSpPr>
                    <p:cNvPr id="1263" name="Google Shape;1263;p29"/>
                    <p:cNvSpPr/>
                    <p:nvPr/>
                  </p:nvSpPr>
                  <p:spPr>
                    <a:xfrm>
                      <a:off x="1144164" y="3510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4" name="Google Shape;1264;p29"/>
                    <p:cNvSpPr/>
                    <p:nvPr/>
                  </p:nvSpPr>
                  <p:spPr>
                    <a:xfrm>
                      <a:off x="374376" y="1490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5" name="Google Shape;1265;p29"/>
                    <p:cNvSpPr/>
                    <p:nvPr/>
                  </p:nvSpPr>
                  <p:spPr>
                    <a:xfrm>
                      <a:off x="1786753" y="1284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6" name="Google Shape;1266;p29"/>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7" name="Google Shape;1267;p29"/>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8" name="Google Shape;1268;p29"/>
                    <p:cNvSpPr/>
                    <p:nvPr/>
                  </p:nvSpPr>
                  <p:spPr>
                    <a:xfrm>
                      <a:off x="3638290" y="2038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9" name="Google Shape;1269;p29"/>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0" name="Google Shape;1270;p29"/>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1" name="Google Shape;1271;p29"/>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2" name="Google Shape;1272;p29"/>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3" name="Google Shape;1273;p29"/>
                    <p:cNvSpPr/>
                    <p:nvPr/>
                  </p:nvSpPr>
                  <p:spPr>
                    <a:xfrm>
                      <a:off x="7997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4" name="Google Shape;1274;p29"/>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5" name="Google Shape;1275;p29"/>
                    <p:cNvSpPr/>
                    <p:nvPr/>
                  </p:nvSpPr>
                  <p:spPr>
                    <a:xfrm>
                      <a:off x="7169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6" name="Google Shape;1276;p29"/>
                    <p:cNvSpPr/>
                    <p:nvPr/>
                  </p:nvSpPr>
                  <p:spPr>
                    <a:xfrm>
                      <a:off x="616871" y="20854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277" name="Google Shape;1277;p29"/>
                  <p:cNvSpPr/>
                  <p:nvPr/>
                </p:nvSpPr>
                <p:spPr>
                  <a:xfrm>
                    <a:off x="8587001" y="266664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8" name="Google Shape;1278;p29"/>
                  <p:cNvSpPr/>
                  <p:nvPr/>
                </p:nvSpPr>
                <p:spPr>
                  <a:xfrm>
                    <a:off x="9043880" y="2296696"/>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9" name="Google Shape;1279;p29"/>
                  <p:cNvSpPr/>
                  <p:nvPr/>
                </p:nvSpPr>
                <p:spPr>
                  <a:xfrm>
                    <a:off x="8744396" y="3226375"/>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grpSp>
          <p:nvGrpSpPr>
            <p:cNvPr id="1280" name="Google Shape;1280;p29"/>
            <p:cNvGrpSpPr/>
            <p:nvPr/>
          </p:nvGrpSpPr>
          <p:grpSpPr>
            <a:xfrm>
              <a:off x="81962" y="3443116"/>
              <a:ext cx="756990" cy="1488602"/>
              <a:chOff x="838185" y="5380288"/>
              <a:chExt cx="356936" cy="701939"/>
            </a:xfrm>
          </p:grpSpPr>
          <p:sp>
            <p:nvSpPr>
              <p:cNvPr id="1281" name="Google Shape;1281;p29"/>
              <p:cNvSpPr/>
              <p:nvPr/>
            </p:nvSpPr>
            <p:spPr>
              <a:xfrm>
                <a:off x="838185" y="5380288"/>
                <a:ext cx="356936" cy="553574"/>
              </a:xfrm>
              <a:custGeom>
                <a:avLst/>
                <a:gdLst/>
                <a:ahLst/>
                <a:cxnLst/>
                <a:rect l="l" t="t" r="r" b="b"/>
                <a:pathLst>
                  <a:path w="356936" h="553574" extrusionOk="0">
                    <a:moveTo>
                      <a:pt x="166376" y="158"/>
                    </a:moveTo>
                    <a:cubicBezTo>
                      <a:pt x="158704" y="632"/>
                      <a:pt x="151475" y="1989"/>
                      <a:pt x="144940" y="4230"/>
                    </a:cubicBezTo>
                    <a:cubicBezTo>
                      <a:pt x="137553" y="6787"/>
                      <a:pt x="130860" y="10197"/>
                      <a:pt x="125020" y="14396"/>
                    </a:cubicBezTo>
                    <a:cubicBezTo>
                      <a:pt x="117885" y="19541"/>
                      <a:pt x="112045" y="25224"/>
                      <a:pt x="107625" y="31317"/>
                    </a:cubicBezTo>
                    <a:cubicBezTo>
                      <a:pt x="104942" y="35042"/>
                      <a:pt x="102858" y="38451"/>
                      <a:pt x="101248" y="41766"/>
                    </a:cubicBezTo>
                    <a:cubicBezTo>
                      <a:pt x="99638" y="45112"/>
                      <a:pt x="98281" y="48522"/>
                      <a:pt x="97144" y="51900"/>
                    </a:cubicBezTo>
                    <a:cubicBezTo>
                      <a:pt x="93388" y="63391"/>
                      <a:pt x="92030" y="75577"/>
                      <a:pt x="90704" y="87384"/>
                    </a:cubicBezTo>
                    <a:cubicBezTo>
                      <a:pt x="90483" y="89404"/>
                      <a:pt x="90262" y="91393"/>
                      <a:pt x="90041" y="93382"/>
                    </a:cubicBezTo>
                    <a:cubicBezTo>
                      <a:pt x="88368" y="91835"/>
                      <a:pt x="86790" y="90540"/>
                      <a:pt x="85211" y="89372"/>
                    </a:cubicBezTo>
                    <a:cubicBezTo>
                      <a:pt x="83001" y="87762"/>
                      <a:pt x="80034" y="85710"/>
                      <a:pt x="76814" y="84163"/>
                    </a:cubicBezTo>
                    <a:cubicBezTo>
                      <a:pt x="71384" y="81575"/>
                      <a:pt x="66144" y="80249"/>
                      <a:pt x="61187" y="80217"/>
                    </a:cubicBezTo>
                    <a:cubicBezTo>
                      <a:pt x="60461" y="80217"/>
                      <a:pt x="59767" y="80217"/>
                      <a:pt x="59041" y="80280"/>
                    </a:cubicBezTo>
                    <a:cubicBezTo>
                      <a:pt x="53863" y="80596"/>
                      <a:pt x="48749" y="82175"/>
                      <a:pt x="44298" y="84858"/>
                    </a:cubicBezTo>
                    <a:cubicBezTo>
                      <a:pt x="39026" y="88046"/>
                      <a:pt x="34227" y="92655"/>
                      <a:pt x="30439" y="98180"/>
                    </a:cubicBezTo>
                    <a:cubicBezTo>
                      <a:pt x="28071" y="101653"/>
                      <a:pt x="26209" y="104810"/>
                      <a:pt x="24756" y="107935"/>
                    </a:cubicBezTo>
                    <a:cubicBezTo>
                      <a:pt x="23146" y="111344"/>
                      <a:pt x="21757" y="114849"/>
                      <a:pt x="20652" y="118353"/>
                    </a:cubicBezTo>
                    <a:cubicBezTo>
                      <a:pt x="17906" y="126908"/>
                      <a:pt x="16138" y="136031"/>
                      <a:pt x="15412" y="145408"/>
                    </a:cubicBezTo>
                    <a:cubicBezTo>
                      <a:pt x="14086" y="161855"/>
                      <a:pt x="16517" y="179408"/>
                      <a:pt x="22452" y="196139"/>
                    </a:cubicBezTo>
                    <a:cubicBezTo>
                      <a:pt x="27314" y="209840"/>
                      <a:pt x="34290" y="223667"/>
                      <a:pt x="44361" y="239578"/>
                    </a:cubicBezTo>
                    <a:cubicBezTo>
                      <a:pt x="39278" y="240209"/>
                      <a:pt x="34543" y="241757"/>
                      <a:pt x="30281" y="244187"/>
                    </a:cubicBezTo>
                    <a:cubicBezTo>
                      <a:pt x="24946" y="247250"/>
                      <a:pt x="20084" y="251669"/>
                      <a:pt x="16201" y="256973"/>
                    </a:cubicBezTo>
                    <a:cubicBezTo>
                      <a:pt x="12634" y="261835"/>
                      <a:pt x="9666" y="267170"/>
                      <a:pt x="7425" y="272789"/>
                    </a:cubicBezTo>
                    <a:cubicBezTo>
                      <a:pt x="5057" y="278724"/>
                      <a:pt x="3258" y="284722"/>
                      <a:pt x="2090" y="290626"/>
                    </a:cubicBezTo>
                    <a:cubicBezTo>
                      <a:pt x="890" y="296718"/>
                      <a:pt x="196" y="302716"/>
                      <a:pt x="38" y="308399"/>
                    </a:cubicBezTo>
                    <a:cubicBezTo>
                      <a:pt x="-57" y="311650"/>
                      <a:pt x="38" y="314366"/>
                      <a:pt x="196" y="316859"/>
                    </a:cubicBezTo>
                    <a:cubicBezTo>
                      <a:pt x="480" y="320427"/>
                      <a:pt x="953" y="324057"/>
                      <a:pt x="1711" y="327972"/>
                    </a:cubicBezTo>
                    <a:cubicBezTo>
                      <a:pt x="4584" y="342999"/>
                      <a:pt x="11245" y="358120"/>
                      <a:pt x="20968" y="371663"/>
                    </a:cubicBezTo>
                    <a:cubicBezTo>
                      <a:pt x="28576" y="382271"/>
                      <a:pt x="38079" y="392341"/>
                      <a:pt x="49191" y="401591"/>
                    </a:cubicBezTo>
                    <a:cubicBezTo>
                      <a:pt x="44898" y="401907"/>
                      <a:pt x="41109" y="402475"/>
                      <a:pt x="37637" y="403359"/>
                    </a:cubicBezTo>
                    <a:cubicBezTo>
                      <a:pt x="34764" y="404085"/>
                      <a:pt x="32459" y="404843"/>
                      <a:pt x="30407" y="405821"/>
                    </a:cubicBezTo>
                    <a:cubicBezTo>
                      <a:pt x="28671" y="406642"/>
                      <a:pt x="26619" y="407684"/>
                      <a:pt x="24820" y="409010"/>
                    </a:cubicBezTo>
                    <a:cubicBezTo>
                      <a:pt x="21852" y="411220"/>
                      <a:pt x="19516" y="413777"/>
                      <a:pt x="17906" y="416618"/>
                    </a:cubicBezTo>
                    <a:cubicBezTo>
                      <a:pt x="16296" y="419459"/>
                      <a:pt x="15254" y="422648"/>
                      <a:pt x="14875" y="425868"/>
                    </a:cubicBezTo>
                    <a:cubicBezTo>
                      <a:pt x="14054" y="432687"/>
                      <a:pt x="15191" y="440074"/>
                      <a:pt x="18316" y="448408"/>
                    </a:cubicBezTo>
                    <a:cubicBezTo>
                      <a:pt x="21347" y="456458"/>
                      <a:pt x="25640" y="464666"/>
                      <a:pt x="31544" y="473474"/>
                    </a:cubicBezTo>
                    <a:cubicBezTo>
                      <a:pt x="37068" y="481777"/>
                      <a:pt x="43603" y="490142"/>
                      <a:pt x="50990" y="498414"/>
                    </a:cubicBezTo>
                    <a:cubicBezTo>
                      <a:pt x="58220" y="506464"/>
                      <a:pt x="65638" y="513788"/>
                      <a:pt x="73089" y="520165"/>
                    </a:cubicBezTo>
                    <a:cubicBezTo>
                      <a:pt x="81044" y="526984"/>
                      <a:pt x="87800" y="531908"/>
                      <a:pt x="94430" y="535728"/>
                    </a:cubicBezTo>
                    <a:cubicBezTo>
                      <a:pt x="96860" y="537117"/>
                      <a:pt x="100049" y="538885"/>
                      <a:pt x="103553" y="540148"/>
                    </a:cubicBezTo>
                    <a:cubicBezTo>
                      <a:pt x="112929" y="543558"/>
                      <a:pt x="121547" y="545641"/>
                      <a:pt x="129882" y="546462"/>
                    </a:cubicBezTo>
                    <a:cubicBezTo>
                      <a:pt x="136353" y="547093"/>
                      <a:pt x="143014" y="547219"/>
                      <a:pt x="149707" y="546809"/>
                    </a:cubicBezTo>
                    <a:cubicBezTo>
                      <a:pt x="151538" y="546714"/>
                      <a:pt x="153369" y="546556"/>
                      <a:pt x="155169" y="546367"/>
                    </a:cubicBezTo>
                    <a:cubicBezTo>
                      <a:pt x="157599" y="546114"/>
                      <a:pt x="160062" y="545830"/>
                      <a:pt x="162524" y="545483"/>
                    </a:cubicBezTo>
                    <a:cubicBezTo>
                      <a:pt x="163313" y="536959"/>
                      <a:pt x="164071" y="528373"/>
                      <a:pt x="164702" y="519817"/>
                    </a:cubicBezTo>
                    <a:cubicBezTo>
                      <a:pt x="166754" y="491405"/>
                      <a:pt x="167544" y="466624"/>
                      <a:pt x="167102" y="444052"/>
                    </a:cubicBezTo>
                    <a:cubicBezTo>
                      <a:pt x="166881" y="431392"/>
                      <a:pt x="166218" y="418354"/>
                      <a:pt x="165081" y="405348"/>
                    </a:cubicBezTo>
                    <a:cubicBezTo>
                      <a:pt x="164197" y="395088"/>
                      <a:pt x="163061" y="385365"/>
                      <a:pt x="161609" y="375768"/>
                    </a:cubicBezTo>
                    <a:cubicBezTo>
                      <a:pt x="161198" y="373116"/>
                      <a:pt x="160756" y="370495"/>
                      <a:pt x="160283" y="367907"/>
                    </a:cubicBezTo>
                    <a:lnTo>
                      <a:pt x="160283" y="368002"/>
                    </a:lnTo>
                    <a:cubicBezTo>
                      <a:pt x="160283" y="368002"/>
                      <a:pt x="160283" y="368222"/>
                      <a:pt x="160283" y="368222"/>
                    </a:cubicBezTo>
                    <a:cubicBezTo>
                      <a:pt x="160283" y="368191"/>
                      <a:pt x="160283" y="368128"/>
                      <a:pt x="160283" y="368064"/>
                    </a:cubicBezTo>
                    <a:lnTo>
                      <a:pt x="160283" y="368254"/>
                    </a:lnTo>
                    <a:cubicBezTo>
                      <a:pt x="154979" y="341704"/>
                      <a:pt x="146455" y="315660"/>
                      <a:pt x="138216" y="290468"/>
                    </a:cubicBezTo>
                    <a:lnTo>
                      <a:pt x="135469" y="282070"/>
                    </a:lnTo>
                    <a:cubicBezTo>
                      <a:pt x="126662" y="254952"/>
                      <a:pt x="117728" y="225972"/>
                      <a:pt x="113876" y="195760"/>
                    </a:cubicBezTo>
                    <a:lnTo>
                      <a:pt x="113592" y="193393"/>
                    </a:lnTo>
                    <a:lnTo>
                      <a:pt x="113339" y="191309"/>
                    </a:lnTo>
                    <a:cubicBezTo>
                      <a:pt x="113182" y="189825"/>
                      <a:pt x="114350" y="188436"/>
                      <a:pt x="115897" y="188247"/>
                    </a:cubicBezTo>
                    <a:cubicBezTo>
                      <a:pt x="116244" y="188058"/>
                      <a:pt x="116623" y="187994"/>
                      <a:pt x="117065" y="187963"/>
                    </a:cubicBezTo>
                    <a:cubicBezTo>
                      <a:pt x="117759" y="187963"/>
                      <a:pt x="118454" y="188247"/>
                      <a:pt x="118990" y="188689"/>
                    </a:cubicBezTo>
                    <a:cubicBezTo>
                      <a:pt x="119590" y="189257"/>
                      <a:pt x="119780" y="189920"/>
                      <a:pt x="119969" y="190678"/>
                    </a:cubicBezTo>
                    <a:lnTo>
                      <a:pt x="120032" y="191056"/>
                    </a:lnTo>
                    <a:cubicBezTo>
                      <a:pt x="122715" y="204757"/>
                      <a:pt x="126472" y="218585"/>
                      <a:pt x="131176" y="232191"/>
                    </a:cubicBezTo>
                    <a:cubicBezTo>
                      <a:pt x="135564" y="244787"/>
                      <a:pt x="141057" y="257825"/>
                      <a:pt x="147466" y="270958"/>
                    </a:cubicBezTo>
                    <a:lnTo>
                      <a:pt x="147623" y="271274"/>
                    </a:lnTo>
                    <a:cubicBezTo>
                      <a:pt x="150938" y="277935"/>
                      <a:pt x="155042" y="285637"/>
                      <a:pt x="159809" y="294225"/>
                    </a:cubicBezTo>
                    <a:cubicBezTo>
                      <a:pt x="160725" y="295803"/>
                      <a:pt x="161640" y="297444"/>
                      <a:pt x="162556" y="299054"/>
                    </a:cubicBezTo>
                    <a:lnTo>
                      <a:pt x="160630" y="287311"/>
                    </a:lnTo>
                    <a:lnTo>
                      <a:pt x="160535" y="286711"/>
                    </a:lnTo>
                    <a:lnTo>
                      <a:pt x="160441" y="285985"/>
                    </a:lnTo>
                    <a:cubicBezTo>
                      <a:pt x="156463" y="261361"/>
                      <a:pt x="152359" y="235853"/>
                      <a:pt x="149360" y="210472"/>
                    </a:cubicBezTo>
                    <a:cubicBezTo>
                      <a:pt x="144688" y="170726"/>
                      <a:pt x="143551" y="138368"/>
                      <a:pt x="145761" y="108566"/>
                    </a:cubicBezTo>
                    <a:cubicBezTo>
                      <a:pt x="146203" y="103231"/>
                      <a:pt x="146771" y="97738"/>
                      <a:pt x="147434" y="92277"/>
                    </a:cubicBezTo>
                    <a:cubicBezTo>
                      <a:pt x="147623" y="90919"/>
                      <a:pt x="148981" y="90035"/>
                      <a:pt x="150181" y="89940"/>
                    </a:cubicBezTo>
                    <a:lnTo>
                      <a:pt x="150907" y="89940"/>
                    </a:lnTo>
                    <a:cubicBezTo>
                      <a:pt x="151759" y="89940"/>
                      <a:pt x="152517" y="90256"/>
                      <a:pt x="153085" y="90793"/>
                    </a:cubicBezTo>
                    <a:cubicBezTo>
                      <a:pt x="153653" y="91361"/>
                      <a:pt x="153937" y="91993"/>
                      <a:pt x="153937" y="92687"/>
                    </a:cubicBezTo>
                    <a:cubicBezTo>
                      <a:pt x="153716" y="114533"/>
                      <a:pt x="156084" y="137547"/>
                      <a:pt x="161451" y="165107"/>
                    </a:cubicBezTo>
                    <a:lnTo>
                      <a:pt x="161451" y="165580"/>
                    </a:lnTo>
                    <a:cubicBezTo>
                      <a:pt x="163029" y="173251"/>
                      <a:pt x="164923" y="181870"/>
                      <a:pt x="167228" y="191877"/>
                    </a:cubicBezTo>
                    <a:cubicBezTo>
                      <a:pt x="167733" y="193993"/>
                      <a:pt x="168238" y="196139"/>
                      <a:pt x="168775" y="198286"/>
                    </a:cubicBezTo>
                    <a:cubicBezTo>
                      <a:pt x="170764" y="186637"/>
                      <a:pt x="173921" y="175303"/>
                      <a:pt x="176730" y="165580"/>
                    </a:cubicBezTo>
                    <a:lnTo>
                      <a:pt x="178340" y="159803"/>
                    </a:lnTo>
                    <a:cubicBezTo>
                      <a:pt x="182255" y="146197"/>
                      <a:pt x="186296" y="132117"/>
                      <a:pt x="188569" y="117911"/>
                    </a:cubicBezTo>
                    <a:cubicBezTo>
                      <a:pt x="189137" y="114407"/>
                      <a:pt x="189579" y="110966"/>
                      <a:pt x="189863" y="107651"/>
                    </a:cubicBezTo>
                    <a:cubicBezTo>
                      <a:pt x="190021" y="106325"/>
                      <a:pt x="191473" y="105378"/>
                      <a:pt x="192736" y="105315"/>
                    </a:cubicBezTo>
                    <a:cubicBezTo>
                      <a:pt x="194251" y="105315"/>
                      <a:pt x="195514" y="106546"/>
                      <a:pt x="195672" y="108093"/>
                    </a:cubicBezTo>
                    <a:cubicBezTo>
                      <a:pt x="196840" y="123940"/>
                      <a:pt x="194882" y="140072"/>
                      <a:pt x="192578" y="155194"/>
                    </a:cubicBezTo>
                    <a:cubicBezTo>
                      <a:pt x="192104" y="158224"/>
                      <a:pt x="191599" y="161255"/>
                      <a:pt x="191126" y="164286"/>
                    </a:cubicBezTo>
                    <a:lnTo>
                      <a:pt x="191031" y="164917"/>
                    </a:lnTo>
                    <a:lnTo>
                      <a:pt x="190936" y="165643"/>
                    </a:lnTo>
                    <a:lnTo>
                      <a:pt x="190715" y="167064"/>
                    </a:lnTo>
                    <a:lnTo>
                      <a:pt x="190621" y="167664"/>
                    </a:lnTo>
                    <a:cubicBezTo>
                      <a:pt x="188758" y="178966"/>
                      <a:pt x="186864" y="190678"/>
                      <a:pt x="185948" y="202453"/>
                    </a:cubicBezTo>
                    <a:cubicBezTo>
                      <a:pt x="185286" y="211103"/>
                      <a:pt x="185286" y="219469"/>
                      <a:pt x="185349" y="228750"/>
                    </a:cubicBezTo>
                    <a:cubicBezTo>
                      <a:pt x="185380" y="238000"/>
                      <a:pt x="185601" y="246934"/>
                      <a:pt x="186012" y="256057"/>
                    </a:cubicBezTo>
                    <a:cubicBezTo>
                      <a:pt x="186769" y="274683"/>
                      <a:pt x="188064" y="292488"/>
                      <a:pt x="189453" y="310609"/>
                    </a:cubicBezTo>
                    <a:lnTo>
                      <a:pt x="189958" y="317301"/>
                    </a:lnTo>
                    <a:lnTo>
                      <a:pt x="190116" y="321374"/>
                    </a:lnTo>
                    <a:lnTo>
                      <a:pt x="190273" y="323899"/>
                    </a:lnTo>
                    <a:cubicBezTo>
                      <a:pt x="194914" y="311966"/>
                      <a:pt x="200060" y="300538"/>
                      <a:pt x="205363" y="288889"/>
                    </a:cubicBezTo>
                    <a:lnTo>
                      <a:pt x="205490" y="288574"/>
                    </a:lnTo>
                    <a:lnTo>
                      <a:pt x="205616" y="288258"/>
                    </a:lnTo>
                    <a:cubicBezTo>
                      <a:pt x="212025" y="274146"/>
                      <a:pt x="218623" y="259561"/>
                      <a:pt x="224179" y="244093"/>
                    </a:cubicBezTo>
                    <a:cubicBezTo>
                      <a:pt x="228725" y="231149"/>
                      <a:pt x="231976" y="218995"/>
                      <a:pt x="234186" y="206904"/>
                    </a:cubicBezTo>
                    <a:cubicBezTo>
                      <a:pt x="234439" y="205610"/>
                      <a:pt x="235607" y="204663"/>
                      <a:pt x="237059" y="204568"/>
                    </a:cubicBezTo>
                    <a:cubicBezTo>
                      <a:pt x="238574" y="204568"/>
                      <a:pt x="239805" y="205768"/>
                      <a:pt x="239995" y="207346"/>
                    </a:cubicBezTo>
                    <a:cubicBezTo>
                      <a:pt x="240973" y="218237"/>
                      <a:pt x="238953" y="229413"/>
                      <a:pt x="237122" y="239452"/>
                    </a:cubicBezTo>
                    <a:lnTo>
                      <a:pt x="237059" y="239925"/>
                    </a:lnTo>
                    <a:cubicBezTo>
                      <a:pt x="236427" y="243430"/>
                      <a:pt x="235607" y="247976"/>
                      <a:pt x="234881" y="252521"/>
                    </a:cubicBezTo>
                    <a:cubicBezTo>
                      <a:pt x="234723" y="253626"/>
                      <a:pt x="234565" y="254700"/>
                      <a:pt x="234407" y="255805"/>
                    </a:cubicBezTo>
                    <a:lnTo>
                      <a:pt x="234691" y="255521"/>
                    </a:lnTo>
                    <a:lnTo>
                      <a:pt x="235070" y="255174"/>
                    </a:lnTo>
                    <a:cubicBezTo>
                      <a:pt x="240405" y="250469"/>
                      <a:pt x="245204" y="245134"/>
                      <a:pt x="249844" y="239989"/>
                    </a:cubicBezTo>
                    <a:lnTo>
                      <a:pt x="250097" y="239705"/>
                    </a:lnTo>
                    <a:lnTo>
                      <a:pt x="251865" y="237747"/>
                    </a:lnTo>
                    <a:cubicBezTo>
                      <a:pt x="257958" y="231055"/>
                      <a:pt x="263261" y="225625"/>
                      <a:pt x="269386" y="220858"/>
                    </a:cubicBezTo>
                    <a:cubicBezTo>
                      <a:pt x="269828" y="220510"/>
                      <a:pt x="270301" y="220353"/>
                      <a:pt x="270964" y="220353"/>
                    </a:cubicBezTo>
                    <a:cubicBezTo>
                      <a:pt x="271690" y="220353"/>
                      <a:pt x="272416" y="220637"/>
                      <a:pt x="272985" y="221110"/>
                    </a:cubicBezTo>
                    <a:cubicBezTo>
                      <a:pt x="273869" y="221900"/>
                      <a:pt x="274342" y="223510"/>
                      <a:pt x="273616" y="224614"/>
                    </a:cubicBezTo>
                    <a:cubicBezTo>
                      <a:pt x="267807" y="233833"/>
                      <a:pt x="261525" y="243430"/>
                      <a:pt x="256916" y="250438"/>
                    </a:cubicBezTo>
                    <a:lnTo>
                      <a:pt x="256695" y="250785"/>
                    </a:lnTo>
                    <a:cubicBezTo>
                      <a:pt x="248361" y="263507"/>
                      <a:pt x="241984" y="273326"/>
                      <a:pt x="235796" y="283301"/>
                    </a:cubicBezTo>
                    <a:cubicBezTo>
                      <a:pt x="221622" y="306347"/>
                      <a:pt x="211835" y="325857"/>
                      <a:pt x="205016" y="344767"/>
                    </a:cubicBezTo>
                    <a:cubicBezTo>
                      <a:pt x="201733" y="354395"/>
                      <a:pt x="199144" y="363834"/>
                      <a:pt x="197408" y="372863"/>
                    </a:cubicBezTo>
                    <a:cubicBezTo>
                      <a:pt x="196429" y="377662"/>
                      <a:pt x="195609" y="382902"/>
                      <a:pt x="195009" y="388395"/>
                    </a:cubicBezTo>
                    <a:cubicBezTo>
                      <a:pt x="194567" y="392215"/>
                      <a:pt x="194220" y="396098"/>
                      <a:pt x="193872" y="401812"/>
                    </a:cubicBezTo>
                    <a:lnTo>
                      <a:pt x="193620" y="404275"/>
                    </a:lnTo>
                    <a:cubicBezTo>
                      <a:pt x="191378" y="434865"/>
                      <a:pt x="190210" y="462677"/>
                      <a:pt x="189958" y="489322"/>
                    </a:cubicBezTo>
                    <a:cubicBezTo>
                      <a:pt x="189768" y="510789"/>
                      <a:pt x="190210" y="530772"/>
                      <a:pt x="191347" y="549808"/>
                    </a:cubicBezTo>
                    <a:cubicBezTo>
                      <a:pt x="193683" y="551071"/>
                      <a:pt x="196145" y="552049"/>
                      <a:pt x="198702" y="552649"/>
                    </a:cubicBezTo>
                    <a:cubicBezTo>
                      <a:pt x="202049" y="553439"/>
                      <a:pt x="205679" y="553723"/>
                      <a:pt x="209467" y="553502"/>
                    </a:cubicBezTo>
                    <a:cubicBezTo>
                      <a:pt x="211425" y="553375"/>
                      <a:pt x="213445" y="553123"/>
                      <a:pt x="215497" y="552744"/>
                    </a:cubicBezTo>
                    <a:cubicBezTo>
                      <a:pt x="221590" y="551576"/>
                      <a:pt x="227683" y="549493"/>
                      <a:pt x="234186" y="546304"/>
                    </a:cubicBezTo>
                    <a:cubicBezTo>
                      <a:pt x="247035" y="539959"/>
                      <a:pt x="259726" y="530867"/>
                      <a:pt x="272985" y="518460"/>
                    </a:cubicBezTo>
                    <a:cubicBezTo>
                      <a:pt x="285833" y="506432"/>
                      <a:pt x="297324" y="493173"/>
                      <a:pt x="307079" y="479030"/>
                    </a:cubicBezTo>
                    <a:cubicBezTo>
                      <a:pt x="317750" y="463624"/>
                      <a:pt x="324726" y="450239"/>
                      <a:pt x="329083" y="436885"/>
                    </a:cubicBezTo>
                    <a:cubicBezTo>
                      <a:pt x="331324" y="430003"/>
                      <a:pt x="332587" y="423752"/>
                      <a:pt x="332903" y="417786"/>
                    </a:cubicBezTo>
                    <a:cubicBezTo>
                      <a:pt x="333061" y="414692"/>
                      <a:pt x="332966" y="411977"/>
                      <a:pt x="332619" y="409484"/>
                    </a:cubicBezTo>
                    <a:cubicBezTo>
                      <a:pt x="332177" y="406453"/>
                      <a:pt x="331545" y="403864"/>
                      <a:pt x="330630" y="401622"/>
                    </a:cubicBezTo>
                    <a:cubicBezTo>
                      <a:pt x="328578" y="396508"/>
                      <a:pt x="325295" y="392247"/>
                      <a:pt x="321128" y="389279"/>
                    </a:cubicBezTo>
                    <a:cubicBezTo>
                      <a:pt x="318570" y="387480"/>
                      <a:pt x="316045" y="386091"/>
                      <a:pt x="313425" y="385112"/>
                    </a:cubicBezTo>
                    <a:cubicBezTo>
                      <a:pt x="311909" y="384544"/>
                      <a:pt x="310394" y="384039"/>
                      <a:pt x="308879" y="383691"/>
                    </a:cubicBezTo>
                    <a:cubicBezTo>
                      <a:pt x="309889" y="382681"/>
                      <a:pt x="310836" y="381608"/>
                      <a:pt x="311783" y="380534"/>
                    </a:cubicBezTo>
                    <a:cubicBezTo>
                      <a:pt x="316392" y="375199"/>
                      <a:pt x="320686" y="369012"/>
                      <a:pt x="325326" y="361056"/>
                    </a:cubicBezTo>
                    <a:cubicBezTo>
                      <a:pt x="329998" y="353069"/>
                      <a:pt x="334323" y="344451"/>
                      <a:pt x="338206" y="335454"/>
                    </a:cubicBezTo>
                    <a:cubicBezTo>
                      <a:pt x="342405" y="325762"/>
                      <a:pt x="345972" y="315975"/>
                      <a:pt x="348845" y="306379"/>
                    </a:cubicBezTo>
                    <a:cubicBezTo>
                      <a:pt x="352034" y="295677"/>
                      <a:pt x="354244" y="286079"/>
                      <a:pt x="355506" y="277019"/>
                    </a:cubicBezTo>
                    <a:cubicBezTo>
                      <a:pt x="356990" y="266444"/>
                      <a:pt x="357306" y="257857"/>
                      <a:pt x="356517" y="250028"/>
                    </a:cubicBezTo>
                    <a:cubicBezTo>
                      <a:pt x="355601" y="241093"/>
                      <a:pt x="353486" y="233927"/>
                      <a:pt x="350045" y="228150"/>
                    </a:cubicBezTo>
                    <a:cubicBezTo>
                      <a:pt x="346351" y="221931"/>
                      <a:pt x="340827" y="217101"/>
                      <a:pt x="334544" y="214575"/>
                    </a:cubicBezTo>
                    <a:cubicBezTo>
                      <a:pt x="330756" y="213060"/>
                      <a:pt x="326873" y="212145"/>
                      <a:pt x="322990" y="211797"/>
                    </a:cubicBezTo>
                    <a:cubicBezTo>
                      <a:pt x="319991" y="211545"/>
                      <a:pt x="316897" y="211513"/>
                      <a:pt x="313803" y="211703"/>
                    </a:cubicBezTo>
                    <a:cubicBezTo>
                      <a:pt x="313267" y="211734"/>
                      <a:pt x="312730" y="211766"/>
                      <a:pt x="312193" y="211860"/>
                    </a:cubicBezTo>
                    <a:cubicBezTo>
                      <a:pt x="314782" y="195129"/>
                      <a:pt x="315003" y="178271"/>
                      <a:pt x="312888" y="161697"/>
                    </a:cubicBezTo>
                    <a:cubicBezTo>
                      <a:pt x="310804" y="145628"/>
                      <a:pt x="306858" y="129939"/>
                      <a:pt x="301081" y="115070"/>
                    </a:cubicBezTo>
                    <a:cubicBezTo>
                      <a:pt x="295178" y="99790"/>
                      <a:pt x="287664" y="85300"/>
                      <a:pt x="278730" y="72041"/>
                    </a:cubicBezTo>
                    <a:cubicBezTo>
                      <a:pt x="269512" y="58277"/>
                      <a:pt x="258999" y="45744"/>
                      <a:pt x="247508" y="34726"/>
                    </a:cubicBezTo>
                    <a:cubicBezTo>
                      <a:pt x="242047" y="29485"/>
                      <a:pt x="236017" y="23992"/>
                      <a:pt x="229293" y="19289"/>
                    </a:cubicBezTo>
                    <a:cubicBezTo>
                      <a:pt x="222600" y="14617"/>
                      <a:pt x="216160" y="11018"/>
                      <a:pt x="209562" y="8208"/>
                    </a:cubicBezTo>
                    <a:cubicBezTo>
                      <a:pt x="202207" y="5083"/>
                      <a:pt x="195040" y="2904"/>
                      <a:pt x="188221" y="1642"/>
                    </a:cubicBezTo>
                    <a:cubicBezTo>
                      <a:pt x="182255" y="537"/>
                      <a:pt x="176478" y="0"/>
                      <a:pt x="170985" y="0"/>
                    </a:cubicBezTo>
                    <a:cubicBezTo>
                      <a:pt x="169406" y="0"/>
                      <a:pt x="167859" y="32"/>
                      <a:pt x="166312" y="12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2" name="Google Shape;1282;p29"/>
              <p:cNvSpPr/>
              <p:nvPr/>
            </p:nvSpPr>
            <p:spPr>
              <a:xfrm>
                <a:off x="890153" y="5810887"/>
                <a:ext cx="11674" cy="18320"/>
              </a:xfrm>
              <a:custGeom>
                <a:avLst/>
                <a:gdLst/>
                <a:ahLst/>
                <a:cxnLst/>
                <a:rect l="l" t="t" r="r" b="b"/>
                <a:pathLst>
                  <a:path w="11674" h="18320" extrusionOk="0">
                    <a:moveTo>
                      <a:pt x="5368" y="1835"/>
                    </a:moveTo>
                    <a:cubicBezTo>
                      <a:pt x="6346" y="4329"/>
                      <a:pt x="7420" y="6760"/>
                      <a:pt x="8588" y="9159"/>
                    </a:cubicBezTo>
                    <a:cubicBezTo>
                      <a:pt x="9409" y="10800"/>
                      <a:pt x="10293" y="12442"/>
                      <a:pt x="11240" y="14052"/>
                    </a:cubicBezTo>
                    <a:cubicBezTo>
                      <a:pt x="11997" y="15346"/>
                      <a:pt x="11776" y="16988"/>
                      <a:pt x="10482" y="17872"/>
                    </a:cubicBezTo>
                    <a:cubicBezTo>
                      <a:pt x="9282" y="18661"/>
                      <a:pt x="7388" y="18408"/>
                      <a:pt x="6662" y="17114"/>
                    </a:cubicBezTo>
                    <a:cubicBezTo>
                      <a:pt x="4168" y="12789"/>
                      <a:pt x="1990" y="8275"/>
                      <a:pt x="159" y="3634"/>
                    </a:cubicBezTo>
                    <a:cubicBezTo>
                      <a:pt x="-378" y="2245"/>
                      <a:pt x="506" y="603"/>
                      <a:pt x="1895" y="130"/>
                    </a:cubicBezTo>
                    <a:cubicBezTo>
                      <a:pt x="2148" y="35"/>
                      <a:pt x="2369" y="4"/>
                      <a:pt x="2621" y="4"/>
                    </a:cubicBezTo>
                    <a:cubicBezTo>
                      <a:pt x="3821" y="-60"/>
                      <a:pt x="4957" y="698"/>
                      <a:pt x="5399"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3" name="Google Shape;1283;p29"/>
              <p:cNvSpPr/>
              <p:nvPr/>
            </p:nvSpPr>
            <p:spPr>
              <a:xfrm>
                <a:off x="873620" y="5812336"/>
                <a:ext cx="12103" cy="17637"/>
              </a:xfrm>
              <a:custGeom>
                <a:avLst/>
                <a:gdLst/>
                <a:ahLst/>
                <a:cxnLst/>
                <a:rect l="l" t="t" r="r" b="b"/>
                <a:pathLst>
                  <a:path w="12103" h="17637" extrusionOk="0">
                    <a:moveTo>
                      <a:pt x="5044" y="1206"/>
                    </a:moveTo>
                    <a:cubicBezTo>
                      <a:pt x="7254" y="5247"/>
                      <a:pt x="9463" y="9288"/>
                      <a:pt x="11642" y="13329"/>
                    </a:cubicBezTo>
                    <a:cubicBezTo>
                      <a:pt x="11989" y="13992"/>
                      <a:pt x="12210" y="14654"/>
                      <a:pt x="12052" y="15444"/>
                    </a:cubicBezTo>
                    <a:cubicBezTo>
                      <a:pt x="11894" y="16138"/>
                      <a:pt x="11484" y="16770"/>
                      <a:pt x="10884" y="17180"/>
                    </a:cubicBezTo>
                    <a:cubicBezTo>
                      <a:pt x="9716" y="17969"/>
                      <a:pt x="7759" y="17748"/>
                      <a:pt x="7064" y="16423"/>
                    </a:cubicBezTo>
                    <a:cubicBezTo>
                      <a:pt x="4886" y="12382"/>
                      <a:pt x="2676" y="8341"/>
                      <a:pt x="466" y="4300"/>
                    </a:cubicBezTo>
                    <a:cubicBezTo>
                      <a:pt x="87" y="3637"/>
                      <a:pt x="-102" y="2974"/>
                      <a:pt x="56" y="2185"/>
                    </a:cubicBezTo>
                    <a:cubicBezTo>
                      <a:pt x="214" y="1490"/>
                      <a:pt x="624" y="859"/>
                      <a:pt x="1224" y="448"/>
                    </a:cubicBezTo>
                    <a:cubicBezTo>
                      <a:pt x="1634" y="196"/>
                      <a:pt x="2108" y="38"/>
                      <a:pt x="2613" y="6"/>
                    </a:cubicBezTo>
                    <a:cubicBezTo>
                      <a:pt x="3592" y="-57"/>
                      <a:pt x="4570" y="354"/>
                      <a:pt x="5075" y="120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4" name="Google Shape;1284;p29"/>
              <p:cNvSpPr/>
              <p:nvPr/>
            </p:nvSpPr>
            <p:spPr>
              <a:xfrm>
                <a:off x="876599" y="5838981"/>
                <a:ext cx="15971" cy="18545"/>
              </a:xfrm>
              <a:custGeom>
                <a:avLst/>
                <a:gdLst/>
                <a:ahLst/>
                <a:cxnLst/>
                <a:rect l="l" t="t" r="r" b="b"/>
                <a:pathLst>
                  <a:path w="15971" h="18545" extrusionOk="0">
                    <a:moveTo>
                      <a:pt x="5063" y="1237"/>
                    </a:moveTo>
                    <a:cubicBezTo>
                      <a:pt x="7115" y="4394"/>
                      <a:pt x="9388" y="7425"/>
                      <a:pt x="11850" y="10266"/>
                    </a:cubicBezTo>
                    <a:cubicBezTo>
                      <a:pt x="12892" y="11466"/>
                      <a:pt x="13966" y="12602"/>
                      <a:pt x="15070" y="13738"/>
                    </a:cubicBezTo>
                    <a:cubicBezTo>
                      <a:pt x="16112" y="14812"/>
                      <a:pt x="16333" y="16453"/>
                      <a:pt x="15291" y="17621"/>
                    </a:cubicBezTo>
                    <a:cubicBezTo>
                      <a:pt x="14344" y="18695"/>
                      <a:pt x="12450" y="18916"/>
                      <a:pt x="11408" y="17843"/>
                    </a:cubicBezTo>
                    <a:cubicBezTo>
                      <a:pt x="7336" y="13675"/>
                      <a:pt x="3642" y="9161"/>
                      <a:pt x="454" y="4268"/>
                    </a:cubicBezTo>
                    <a:cubicBezTo>
                      <a:pt x="-367" y="3005"/>
                      <a:pt x="-51" y="1269"/>
                      <a:pt x="1212" y="448"/>
                    </a:cubicBezTo>
                    <a:cubicBezTo>
                      <a:pt x="1622" y="164"/>
                      <a:pt x="2096" y="38"/>
                      <a:pt x="2569" y="6"/>
                    </a:cubicBezTo>
                    <a:cubicBezTo>
                      <a:pt x="3516" y="-57"/>
                      <a:pt x="4495" y="385"/>
                      <a:pt x="5063" y="123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5" name="Google Shape;1285;p29"/>
              <p:cNvSpPr/>
              <p:nvPr/>
            </p:nvSpPr>
            <p:spPr>
              <a:xfrm>
                <a:off x="898689" y="5838166"/>
                <a:ext cx="14559" cy="21060"/>
              </a:xfrm>
              <a:custGeom>
                <a:avLst/>
                <a:gdLst/>
                <a:ahLst/>
                <a:cxnLst/>
                <a:rect l="l" t="t" r="r" b="b"/>
                <a:pathLst>
                  <a:path w="14559" h="21060" extrusionOk="0">
                    <a:moveTo>
                      <a:pt x="3303" y="63"/>
                    </a:moveTo>
                    <a:cubicBezTo>
                      <a:pt x="3935" y="189"/>
                      <a:pt x="4724" y="631"/>
                      <a:pt x="5040" y="1231"/>
                    </a:cubicBezTo>
                    <a:cubicBezTo>
                      <a:pt x="7723" y="6598"/>
                      <a:pt x="10754" y="11775"/>
                      <a:pt x="14100" y="16763"/>
                    </a:cubicBezTo>
                    <a:cubicBezTo>
                      <a:pt x="14953" y="18026"/>
                      <a:pt x="14574" y="19762"/>
                      <a:pt x="13342" y="20615"/>
                    </a:cubicBezTo>
                    <a:cubicBezTo>
                      <a:pt x="12080" y="21436"/>
                      <a:pt x="10343" y="21088"/>
                      <a:pt x="9523" y="19857"/>
                    </a:cubicBezTo>
                    <a:cubicBezTo>
                      <a:pt x="6176" y="14869"/>
                      <a:pt x="3146" y="9692"/>
                      <a:pt x="462" y="4325"/>
                    </a:cubicBezTo>
                    <a:cubicBezTo>
                      <a:pt x="115" y="3631"/>
                      <a:pt x="-106" y="3031"/>
                      <a:pt x="52" y="2210"/>
                    </a:cubicBezTo>
                    <a:cubicBezTo>
                      <a:pt x="210" y="1515"/>
                      <a:pt x="620" y="884"/>
                      <a:pt x="1220" y="474"/>
                    </a:cubicBezTo>
                    <a:cubicBezTo>
                      <a:pt x="1630" y="189"/>
                      <a:pt x="2104" y="32"/>
                      <a:pt x="2577" y="0"/>
                    </a:cubicBezTo>
                    <a:cubicBezTo>
                      <a:pt x="2830" y="0"/>
                      <a:pt x="3082" y="0"/>
                      <a:pt x="330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6" name="Google Shape;1286;p29"/>
              <p:cNvSpPr/>
              <p:nvPr/>
            </p:nvSpPr>
            <p:spPr>
              <a:xfrm>
                <a:off x="904575" y="5867425"/>
                <a:ext cx="12605" cy="14214"/>
              </a:xfrm>
              <a:custGeom>
                <a:avLst/>
                <a:gdLst/>
                <a:ahLst/>
                <a:cxnLst/>
                <a:rect l="l" t="t" r="r" b="b"/>
                <a:pathLst>
                  <a:path w="12605" h="14214" extrusionOk="0">
                    <a:moveTo>
                      <a:pt x="5089" y="1268"/>
                    </a:moveTo>
                    <a:cubicBezTo>
                      <a:pt x="7078" y="3920"/>
                      <a:pt x="9193" y="6509"/>
                      <a:pt x="11371" y="9034"/>
                    </a:cubicBezTo>
                    <a:cubicBezTo>
                      <a:pt x="11466" y="9161"/>
                      <a:pt x="11592" y="9287"/>
                      <a:pt x="11687" y="9413"/>
                    </a:cubicBezTo>
                    <a:cubicBezTo>
                      <a:pt x="12192" y="9981"/>
                      <a:pt x="12571" y="10518"/>
                      <a:pt x="12602" y="11307"/>
                    </a:cubicBezTo>
                    <a:cubicBezTo>
                      <a:pt x="12634" y="12033"/>
                      <a:pt x="12413" y="12759"/>
                      <a:pt x="11908" y="13296"/>
                    </a:cubicBezTo>
                    <a:cubicBezTo>
                      <a:pt x="11434" y="13833"/>
                      <a:pt x="10740" y="14180"/>
                      <a:pt x="10013" y="14212"/>
                    </a:cubicBezTo>
                    <a:cubicBezTo>
                      <a:pt x="9351" y="14243"/>
                      <a:pt x="8467" y="14022"/>
                      <a:pt x="8025" y="13517"/>
                    </a:cubicBezTo>
                    <a:cubicBezTo>
                      <a:pt x="5404" y="10550"/>
                      <a:pt x="2879" y="7487"/>
                      <a:pt x="480" y="4299"/>
                    </a:cubicBezTo>
                    <a:cubicBezTo>
                      <a:pt x="-436" y="3099"/>
                      <a:pt x="38" y="1268"/>
                      <a:pt x="1237" y="479"/>
                    </a:cubicBezTo>
                    <a:cubicBezTo>
                      <a:pt x="1648" y="195"/>
                      <a:pt x="2121" y="37"/>
                      <a:pt x="2563" y="6"/>
                    </a:cubicBezTo>
                    <a:cubicBezTo>
                      <a:pt x="3510" y="-58"/>
                      <a:pt x="4457" y="416"/>
                      <a:pt x="5057" y="120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7" name="Google Shape;1287;p29"/>
              <p:cNvSpPr/>
              <p:nvPr/>
            </p:nvSpPr>
            <p:spPr>
              <a:xfrm>
                <a:off x="920111" y="5856663"/>
                <a:ext cx="14418" cy="15595"/>
              </a:xfrm>
              <a:custGeom>
                <a:avLst/>
                <a:gdLst/>
                <a:ahLst/>
                <a:cxnLst/>
                <a:rect l="l" t="t" r="r" b="b"/>
                <a:pathLst>
                  <a:path w="14418" h="15595" extrusionOk="0">
                    <a:moveTo>
                      <a:pt x="4612" y="697"/>
                    </a:moveTo>
                    <a:cubicBezTo>
                      <a:pt x="7769" y="4170"/>
                      <a:pt x="10894" y="7706"/>
                      <a:pt x="13957" y="11273"/>
                    </a:cubicBezTo>
                    <a:cubicBezTo>
                      <a:pt x="14398" y="11810"/>
                      <a:pt x="14493" y="12725"/>
                      <a:pt x="14367" y="13388"/>
                    </a:cubicBezTo>
                    <a:cubicBezTo>
                      <a:pt x="14209" y="14083"/>
                      <a:pt x="13799" y="14714"/>
                      <a:pt x="13199" y="15125"/>
                    </a:cubicBezTo>
                    <a:cubicBezTo>
                      <a:pt x="12599" y="15535"/>
                      <a:pt x="11810" y="15693"/>
                      <a:pt x="11084" y="15535"/>
                    </a:cubicBezTo>
                    <a:cubicBezTo>
                      <a:pt x="10295" y="15377"/>
                      <a:pt x="9852" y="14935"/>
                      <a:pt x="9347" y="14367"/>
                    </a:cubicBezTo>
                    <a:cubicBezTo>
                      <a:pt x="8779" y="13704"/>
                      <a:pt x="8211" y="13041"/>
                      <a:pt x="7643" y="12378"/>
                    </a:cubicBezTo>
                    <a:cubicBezTo>
                      <a:pt x="7643" y="12378"/>
                      <a:pt x="7674" y="12441"/>
                      <a:pt x="7706" y="12441"/>
                    </a:cubicBezTo>
                    <a:cubicBezTo>
                      <a:pt x="5464" y="9884"/>
                      <a:pt x="3223" y="7358"/>
                      <a:pt x="918" y="4833"/>
                    </a:cubicBezTo>
                    <a:cubicBezTo>
                      <a:pt x="413" y="4265"/>
                      <a:pt x="35" y="3728"/>
                      <a:pt x="3" y="2907"/>
                    </a:cubicBezTo>
                    <a:cubicBezTo>
                      <a:pt x="-29" y="2181"/>
                      <a:pt x="192" y="1455"/>
                      <a:pt x="697" y="919"/>
                    </a:cubicBezTo>
                    <a:cubicBezTo>
                      <a:pt x="1171" y="382"/>
                      <a:pt x="1866" y="35"/>
                      <a:pt x="2592" y="3"/>
                    </a:cubicBezTo>
                    <a:cubicBezTo>
                      <a:pt x="3255" y="-29"/>
                      <a:pt x="4138" y="193"/>
                      <a:pt x="4581" y="697"/>
                    </a:cubicBezTo>
                    <a:moveTo>
                      <a:pt x="7232" y="11905"/>
                    </a:moveTo>
                    <a:cubicBezTo>
                      <a:pt x="7232" y="11905"/>
                      <a:pt x="7422" y="12125"/>
                      <a:pt x="7516" y="12220"/>
                    </a:cubicBezTo>
                    <a:cubicBezTo>
                      <a:pt x="7422" y="12125"/>
                      <a:pt x="7327" y="11999"/>
                      <a:pt x="7232" y="1190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8" name="Google Shape;1288;p29"/>
              <p:cNvSpPr/>
              <p:nvPr/>
            </p:nvSpPr>
            <p:spPr>
              <a:xfrm>
                <a:off x="890603" y="5693514"/>
                <a:ext cx="8509" cy="18264"/>
              </a:xfrm>
              <a:custGeom>
                <a:avLst/>
                <a:gdLst/>
                <a:ahLst/>
                <a:cxnLst/>
                <a:rect l="l" t="t" r="r" b="b"/>
                <a:pathLst>
                  <a:path w="8509" h="18264" extrusionOk="0">
                    <a:moveTo>
                      <a:pt x="4602" y="697"/>
                    </a:moveTo>
                    <a:cubicBezTo>
                      <a:pt x="5202" y="1234"/>
                      <a:pt x="5391" y="1865"/>
                      <a:pt x="5518" y="2591"/>
                    </a:cubicBezTo>
                    <a:cubicBezTo>
                      <a:pt x="5581" y="2907"/>
                      <a:pt x="5644" y="3223"/>
                      <a:pt x="5707" y="3538"/>
                    </a:cubicBezTo>
                    <a:cubicBezTo>
                      <a:pt x="6433" y="7264"/>
                      <a:pt x="7349" y="10957"/>
                      <a:pt x="8390" y="14619"/>
                    </a:cubicBezTo>
                    <a:cubicBezTo>
                      <a:pt x="8801" y="16072"/>
                      <a:pt x="8138" y="17618"/>
                      <a:pt x="6654" y="18124"/>
                    </a:cubicBezTo>
                    <a:cubicBezTo>
                      <a:pt x="5297" y="18597"/>
                      <a:pt x="3560" y="17839"/>
                      <a:pt x="3150" y="16387"/>
                    </a:cubicBezTo>
                    <a:cubicBezTo>
                      <a:pt x="1887" y="11936"/>
                      <a:pt x="845" y="7453"/>
                      <a:pt x="25" y="2907"/>
                    </a:cubicBezTo>
                    <a:cubicBezTo>
                      <a:pt x="-102" y="2244"/>
                      <a:pt x="277" y="1392"/>
                      <a:pt x="719" y="918"/>
                    </a:cubicBezTo>
                    <a:cubicBezTo>
                      <a:pt x="1193" y="381"/>
                      <a:pt x="1887" y="34"/>
                      <a:pt x="2613" y="3"/>
                    </a:cubicBezTo>
                    <a:cubicBezTo>
                      <a:pt x="3339" y="-29"/>
                      <a:pt x="4065" y="224"/>
                      <a:pt x="4602" y="69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9" name="Google Shape;1289;p29"/>
              <p:cNvSpPr/>
              <p:nvPr/>
            </p:nvSpPr>
            <p:spPr>
              <a:xfrm>
                <a:off x="874993" y="5662100"/>
                <a:ext cx="6141" cy="11943"/>
              </a:xfrm>
              <a:custGeom>
                <a:avLst/>
                <a:gdLst/>
                <a:ahLst/>
                <a:cxnLst/>
                <a:rect l="l" t="t" r="r" b="b"/>
                <a:pathLst>
                  <a:path w="6141" h="11943" extrusionOk="0">
                    <a:moveTo>
                      <a:pt x="5502" y="2594"/>
                    </a:moveTo>
                    <a:cubicBezTo>
                      <a:pt x="5723" y="4741"/>
                      <a:pt x="5944" y="6887"/>
                      <a:pt x="6133" y="9034"/>
                    </a:cubicBezTo>
                    <a:cubicBezTo>
                      <a:pt x="6259" y="10549"/>
                      <a:pt x="4997" y="11875"/>
                      <a:pt x="3544" y="11938"/>
                    </a:cubicBezTo>
                    <a:cubicBezTo>
                      <a:pt x="1998" y="12033"/>
                      <a:pt x="766" y="10834"/>
                      <a:pt x="640" y="9350"/>
                    </a:cubicBezTo>
                    <a:cubicBezTo>
                      <a:pt x="451" y="7203"/>
                      <a:pt x="230" y="5056"/>
                      <a:pt x="9" y="2910"/>
                    </a:cubicBezTo>
                    <a:cubicBezTo>
                      <a:pt x="-118" y="1395"/>
                      <a:pt x="1145" y="68"/>
                      <a:pt x="2597" y="5"/>
                    </a:cubicBezTo>
                    <a:cubicBezTo>
                      <a:pt x="4144" y="-90"/>
                      <a:pt x="5375" y="1110"/>
                      <a:pt x="5502"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0" name="Google Shape;1290;p29"/>
              <p:cNvSpPr/>
              <p:nvPr/>
            </p:nvSpPr>
            <p:spPr>
              <a:xfrm>
                <a:off x="852842" y="5679405"/>
                <a:ext cx="7940" cy="16635"/>
              </a:xfrm>
              <a:custGeom>
                <a:avLst/>
                <a:gdLst/>
                <a:ahLst/>
                <a:cxnLst/>
                <a:rect l="l" t="t" r="r" b="b"/>
                <a:pathLst>
                  <a:path w="7940" h="16635" extrusionOk="0">
                    <a:moveTo>
                      <a:pt x="4007" y="316"/>
                    </a:moveTo>
                    <a:cubicBezTo>
                      <a:pt x="4575" y="632"/>
                      <a:pt x="5238" y="1231"/>
                      <a:pt x="5364" y="1894"/>
                    </a:cubicBezTo>
                    <a:cubicBezTo>
                      <a:pt x="6154" y="5588"/>
                      <a:pt x="6974" y="9313"/>
                      <a:pt x="7827" y="12975"/>
                    </a:cubicBezTo>
                    <a:cubicBezTo>
                      <a:pt x="7985" y="13732"/>
                      <a:pt x="8016" y="14396"/>
                      <a:pt x="7669" y="15122"/>
                    </a:cubicBezTo>
                    <a:cubicBezTo>
                      <a:pt x="7353" y="15753"/>
                      <a:pt x="6785" y="16258"/>
                      <a:pt x="6090" y="16479"/>
                    </a:cubicBezTo>
                    <a:cubicBezTo>
                      <a:pt x="5396" y="16732"/>
                      <a:pt x="4607" y="16669"/>
                      <a:pt x="3944" y="16353"/>
                    </a:cubicBezTo>
                    <a:cubicBezTo>
                      <a:pt x="3344" y="16037"/>
                      <a:pt x="2744" y="15437"/>
                      <a:pt x="2586" y="14775"/>
                    </a:cubicBezTo>
                    <a:cubicBezTo>
                      <a:pt x="1734" y="11081"/>
                      <a:pt x="882" y="7387"/>
                      <a:pt x="124" y="3662"/>
                    </a:cubicBezTo>
                    <a:cubicBezTo>
                      <a:pt x="-34" y="2904"/>
                      <a:pt x="-97" y="2242"/>
                      <a:pt x="282" y="1515"/>
                    </a:cubicBezTo>
                    <a:cubicBezTo>
                      <a:pt x="597" y="884"/>
                      <a:pt x="1166" y="379"/>
                      <a:pt x="1860" y="158"/>
                    </a:cubicBezTo>
                    <a:cubicBezTo>
                      <a:pt x="2081" y="63"/>
                      <a:pt x="2334" y="32"/>
                      <a:pt x="2586" y="0"/>
                    </a:cubicBezTo>
                    <a:cubicBezTo>
                      <a:pt x="3060" y="0"/>
                      <a:pt x="3565" y="63"/>
                      <a:pt x="4007"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1" name="Google Shape;1291;p29"/>
              <p:cNvSpPr/>
              <p:nvPr/>
            </p:nvSpPr>
            <p:spPr>
              <a:xfrm>
                <a:off x="872600" y="5706965"/>
                <a:ext cx="9716" cy="14662"/>
              </a:xfrm>
              <a:custGeom>
                <a:avLst/>
                <a:gdLst/>
                <a:ahLst/>
                <a:cxnLst/>
                <a:rect l="l" t="t" r="r" b="b"/>
                <a:pathLst>
                  <a:path w="9716" h="14662" extrusionOk="0">
                    <a:moveTo>
                      <a:pt x="4043" y="316"/>
                    </a:moveTo>
                    <a:cubicBezTo>
                      <a:pt x="4738" y="663"/>
                      <a:pt x="5085" y="1200"/>
                      <a:pt x="5401" y="1894"/>
                    </a:cubicBezTo>
                    <a:cubicBezTo>
                      <a:pt x="6790" y="4925"/>
                      <a:pt x="8179" y="7987"/>
                      <a:pt x="9536" y="11018"/>
                    </a:cubicBezTo>
                    <a:cubicBezTo>
                      <a:pt x="10136" y="12407"/>
                      <a:pt x="9157" y="14048"/>
                      <a:pt x="7800" y="14522"/>
                    </a:cubicBezTo>
                    <a:cubicBezTo>
                      <a:pt x="7105" y="14743"/>
                      <a:pt x="6316" y="14711"/>
                      <a:pt x="5653" y="14364"/>
                    </a:cubicBezTo>
                    <a:cubicBezTo>
                      <a:pt x="4959" y="14017"/>
                      <a:pt x="4611" y="13480"/>
                      <a:pt x="4296" y="12786"/>
                    </a:cubicBezTo>
                    <a:cubicBezTo>
                      <a:pt x="2938" y="9724"/>
                      <a:pt x="1581" y="6693"/>
                      <a:pt x="160" y="3631"/>
                    </a:cubicBezTo>
                    <a:cubicBezTo>
                      <a:pt x="-124" y="2999"/>
                      <a:pt x="2" y="2084"/>
                      <a:pt x="286" y="1484"/>
                    </a:cubicBezTo>
                    <a:cubicBezTo>
                      <a:pt x="602" y="852"/>
                      <a:pt x="1170" y="347"/>
                      <a:pt x="1865" y="126"/>
                    </a:cubicBezTo>
                    <a:cubicBezTo>
                      <a:pt x="2086" y="63"/>
                      <a:pt x="2338" y="0"/>
                      <a:pt x="2591" y="0"/>
                    </a:cubicBezTo>
                    <a:cubicBezTo>
                      <a:pt x="3096" y="0"/>
                      <a:pt x="3570" y="63"/>
                      <a:pt x="4012"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2" name="Google Shape;1292;p29"/>
              <p:cNvSpPr/>
              <p:nvPr/>
            </p:nvSpPr>
            <p:spPr>
              <a:xfrm>
                <a:off x="863402" y="5728555"/>
                <a:ext cx="12020" cy="18983"/>
              </a:xfrm>
              <a:custGeom>
                <a:avLst/>
                <a:gdLst/>
                <a:ahLst/>
                <a:cxnLst/>
                <a:rect l="l" t="t" r="r" b="b"/>
                <a:pathLst>
                  <a:path w="12020" h="18983" extrusionOk="0">
                    <a:moveTo>
                      <a:pt x="5380" y="1898"/>
                    </a:moveTo>
                    <a:cubicBezTo>
                      <a:pt x="6390" y="4423"/>
                      <a:pt x="7527" y="6886"/>
                      <a:pt x="8727" y="9316"/>
                    </a:cubicBezTo>
                    <a:cubicBezTo>
                      <a:pt x="9642" y="11147"/>
                      <a:pt x="10589" y="12947"/>
                      <a:pt x="11599" y="14715"/>
                    </a:cubicBezTo>
                    <a:cubicBezTo>
                      <a:pt x="12326" y="16009"/>
                      <a:pt x="12136" y="17651"/>
                      <a:pt x="10842" y="18535"/>
                    </a:cubicBezTo>
                    <a:cubicBezTo>
                      <a:pt x="9642" y="19324"/>
                      <a:pt x="7748" y="19071"/>
                      <a:pt x="7022" y="17777"/>
                    </a:cubicBezTo>
                    <a:cubicBezTo>
                      <a:pt x="4433" y="13231"/>
                      <a:pt x="2129" y="8527"/>
                      <a:pt x="171" y="3665"/>
                    </a:cubicBezTo>
                    <a:cubicBezTo>
                      <a:pt x="-397" y="2277"/>
                      <a:pt x="519" y="603"/>
                      <a:pt x="1876" y="161"/>
                    </a:cubicBezTo>
                    <a:cubicBezTo>
                      <a:pt x="2129" y="66"/>
                      <a:pt x="2381" y="35"/>
                      <a:pt x="2602" y="4"/>
                    </a:cubicBezTo>
                    <a:cubicBezTo>
                      <a:pt x="3802" y="-60"/>
                      <a:pt x="4907" y="698"/>
                      <a:pt x="538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3" name="Google Shape;1293;p29"/>
              <p:cNvSpPr/>
              <p:nvPr/>
            </p:nvSpPr>
            <p:spPr>
              <a:xfrm>
                <a:off x="890860" y="5740302"/>
                <a:ext cx="11658" cy="17379"/>
              </a:xfrm>
              <a:custGeom>
                <a:avLst/>
                <a:gdLst/>
                <a:ahLst/>
                <a:cxnLst/>
                <a:rect l="l" t="t" r="r" b="b"/>
                <a:pathLst>
                  <a:path w="11658" h="17379" extrusionOk="0">
                    <a:moveTo>
                      <a:pt x="3367" y="63"/>
                    </a:moveTo>
                    <a:cubicBezTo>
                      <a:pt x="3998" y="189"/>
                      <a:pt x="4787" y="631"/>
                      <a:pt x="5103" y="1231"/>
                    </a:cubicBezTo>
                    <a:cubicBezTo>
                      <a:pt x="7155" y="5177"/>
                      <a:pt x="9175" y="9124"/>
                      <a:pt x="11196" y="13070"/>
                    </a:cubicBezTo>
                    <a:cubicBezTo>
                      <a:pt x="11543" y="13764"/>
                      <a:pt x="11764" y="14395"/>
                      <a:pt x="11606" y="15185"/>
                    </a:cubicBezTo>
                    <a:cubicBezTo>
                      <a:pt x="11448" y="15879"/>
                      <a:pt x="11038" y="16511"/>
                      <a:pt x="10438" y="16921"/>
                    </a:cubicBezTo>
                    <a:cubicBezTo>
                      <a:pt x="9838" y="17331"/>
                      <a:pt x="9049" y="17489"/>
                      <a:pt x="8323" y="17300"/>
                    </a:cubicBezTo>
                    <a:cubicBezTo>
                      <a:pt x="7692" y="17173"/>
                      <a:pt x="6902" y="16731"/>
                      <a:pt x="6587" y="16132"/>
                    </a:cubicBezTo>
                    <a:cubicBezTo>
                      <a:pt x="4566" y="12186"/>
                      <a:pt x="2514" y="8239"/>
                      <a:pt x="462" y="4293"/>
                    </a:cubicBezTo>
                    <a:cubicBezTo>
                      <a:pt x="115" y="3599"/>
                      <a:pt x="-106" y="2967"/>
                      <a:pt x="52" y="2178"/>
                    </a:cubicBezTo>
                    <a:cubicBezTo>
                      <a:pt x="210" y="1484"/>
                      <a:pt x="620" y="852"/>
                      <a:pt x="1220" y="442"/>
                    </a:cubicBezTo>
                    <a:cubicBezTo>
                      <a:pt x="1630" y="189"/>
                      <a:pt x="2104" y="32"/>
                      <a:pt x="2577" y="0"/>
                    </a:cubicBezTo>
                    <a:cubicBezTo>
                      <a:pt x="2830" y="0"/>
                      <a:pt x="3083" y="0"/>
                      <a:pt x="330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4" name="Google Shape;1294;p29"/>
              <p:cNvSpPr/>
              <p:nvPr/>
            </p:nvSpPr>
            <p:spPr>
              <a:xfrm>
                <a:off x="909987" y="5641516"/>
                <a:ext cx="9392" cy="12324"/>
              </a:xfrm>
              <a:custGeom>
                <a:avLst/>
                <a:gdLst/>
                <a:ahLst/>
                <a:cxnLst/>
                <a:rect l="l" t="t" r="r" b="b"/>
                <a:pathLst>
                  <a:path w="9392" h="12324" extrusionOk="0">
                    <a:moveTo>
                      <a:pt x="5044" y="1206"/>
                    </a:moveTo>
                    <a:cubicBezTo>
                      <a:pt x="6370" y="3479"/>
                      <a:pt x="7664" y="5752"/>
                      <a:pt x="8927" y="8025"/>
                    </a:cubicBezTo>
                    <a:cubicBezTo>
                      <a:pt x="9306" y="8688"/>
                      <a:pt x="9495" y="9351"/>
                      <a:pt x="9337" y="10140"/>
                    </a:cubicBezTo>
                    <a:cubicBezTo>
                      <a:pt x="9211" y="10835"/>
                      <a:pt x="8769" y="11466"/>
                      <a:pt x="8169" y="11876"/>
                    </a:cubicBezTo>
                    <a:cubicBezTo>
                      <a:pt x="7001" y="12666"/>
                      <a:pt x="5075" y="12413"/>
                      <a:pt x="4318" y="11119"/>
                    </a:cubicBezTo>
                    <a:cubicBezTo>
                      <a:pt x="3055" y="8814"/>
                      <a:pt x="1760" y="6541"/>
                      <a:pt x="435" y="4300"/>
                    </a:cubicBezTo>
                    <a:cubicBezTo>
                      <a:pt x="-323" y="3006"/>
                      <a:pt x="-102" y="1332"/>
                      <a:pt x="1192" y="448"/>
                    </a:cubicBezTo>
                    <a:cubicBezTo>
                      <a:pt x="1603" y="196"/>
                      <a:pt x="2076" y="38"/>
                      <a:pt x="2550" y="6"/>
                    </a:cubicBezTo>
                    <a:cubicBezTo>
                      <a:pt x="3497" y="-57"/>
                      <a:pt x="4507" y="354"/>
                      <a:pt x="5012" y="120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5" name="Google Shape;1295;p29"/>
              <p:cNvSpPr/>
              <p:nvPr/>
            </p:nvSpPr>
            <p:spPr>
              <a:xfrm>
                <a:off x="898717" y="5582169"/>
                <a:ext cx="6764" cy="12980"/>
              </a:xfrm>
              <a:custGeom>
                <a:avLst/>
                <a:gdLst/>
                <a:ahLst/>
                <a:cxnLst/>
                <a:rect l="l" t="t" r="r" b="b"/>
                <a:pathLst>
                  <a:path w="6764" h="12980" extrusionOk="0">
                    <a:moveTo>
                      <a:pt x="4602" y="697"/>
                    </a:moveTo>
                    <a:cubicBezTo>
                      <a:pt x="5202" y="1234"/>
                      <a:pt x="5391" y="1834"/>
                      <a:pt x="5518" y="2591"/>
                    </a:cubicBezTo>
                    <a:cubicBezTo>
                      <a:pt x="5960" y="5086"/>
                      <a:pt x="6338" y="7579"/>
                      <a:pt x="6749" y="10073"/>
                    </a:cubicBezTo>
                    <a:cubicBezTo>
                      <a:pt x="6844" y="10768"/>
                      <a:pt x="6496" y="11557"/>
                      <a:pt x="6054" y="12062"/>
                    </a:cubicBezTo>
                    <a:cubicBezTo>
                      <a:pt x="5581" y="12599"/>
                      <a:pt x="4886" y="12946"/>
                      <a:pt x="4160" y="12978"/>
                    </a:cubicBezTo>
                    <a:cubicBezTo>
                      <a:pt x="3434" y="13009"/>
                      <a:pt x="2708" y="12788"/>
                      <a:pt x="2171" y="12283"/>
                    </a:cubicBezTo>
                    <a:cubicBezTo>
                      <a:pt x="1571" y="11747"/>
                      <a:pt x="1350" y="11147"/>
                      <a:pt x="1256" y="10389"/>
                    </a:cubicBezTo>
                    <a:cubicBezTo>
                      <a:pt x="845" y="7895"/>
                      <a:pt x="467" y="5401"/>
                      <a:pt x="25" y="2907"/>
                    </a:cubicBezTo>
                    <a:cubicBezTo>
                      <a:pt x="-102" y="2213"/>
                      <a:pt x="277" y="1392"/>
                      <a:pt x="719" y="918"/>
                    </a:cubicBezTo>
                    <a:cubicBezTo>
                      <a:pt x="1193" y="382"/>
                      <a:pt x="1887" y="35"/>
                      <a:pt x="2613" y="3"/>
                    </a:cubicBezTo>
                    <a:cubicBezTo>
                      <a:pt x="3339" y="-29"/>
                      <a:pt x="4065" y="192"/>
                      <a:pt x="4602" y="69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6" name="Google Shape;1296;p29"/>
              <p:cNvSpPr/>
              <p:nvPr/>
            </p:nvSpPr>
            <p:spPr>
              <a:xfrm>
                <a:off x="876230" y="5551640"/>
                <a:ext cx="6129" cy="18289"/>
              </a:xfrm>
              <a:custGeom>
                <a:avLst/>
                <a:gdLst/>
                <a:ahLst/>
                <a:cxnLst/>
                <a:rect l="l" t="t" r="r" b="b"/>
                <a:pathLst>
                  <a:path w="6129" h="18289" extrusionOk="0">
                    <a:moveTo>
                      <a:pt x="5527" y="2594"/>
                    </a:moveTo>
                    <a:cubicBezTo>
                      <a:pt x="5717" y="6856"/>
                      <a:pt x="5906" y="11086"/>
                      <a:pt x="6127" y="15348"/>
                    </a:cubicBezTo>
                    <a:cubicBezTo>
                      <a:pt x="6190" y="16831"/>
                      <a:pt x="5054" y="18189"/>
                      <a:pt x="3538" y="18284"/>
                    </a:cubicBezTo>
                    <a:cubicBezTo>
                      <a:pt x="2054" y="18378"/>
                      <a:pt x="697" y="17179"/>
                      <a:pt x="602" y="15695"/>
                    </a:cubicBezTo>
                    <a:cubicBezTo>
                      <a:pt x="381" y="11433"/>
                      <a:pt x="192" y="7203"/>
                      <a:pt x="3" y="2941"/>
                    </a:cubicBezTo>
                    <a:cubicBezTo>
                      <a:pt x="-61" y="1426"/>
                      <a:pt x="1076" y="100"/>
                      <a:pt x="2591" y="5"/>
                    </a:cubicBezTo>
                    <a:cubicBezTo>
                      <a:pt x="4075" y="-90"/>
                      <a:pt x="5464" y="1110"/>
                      <a:pt x="5496"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7" name="Google Shape;1297;p29"/>
              <p:cNvSpPr/>
              <p:nvPr/>
            </p:nvSpPr>
            <p:spPr>
              <a:xfrm>
                <a:off x="888583" y="5595017"/>
                <a:ext cx="8774" cy="16434"/>
              </a:xfrm>
              <a:custGeom>
                <a:avLst/>
                <a:gdLst/>
                <a:ahLst/>
                <a:cxnLst/>
                <a:rect l="l" t="t" r="r" b="b"/>
                <a:pathLst>
                  <a:path w="8774" h="16434" extrusionOk="0">
                    <a:moveTo>
                      <a:pt x="5360" y="1866"/>
                    </a:moveTo>
                    <a:cubicBezTo>
                      <a:pt x="6433" y="5528"/>
                      <a:pt x="7538" y="9159"/>
                      <a:pt x="8643" y="12789"/>
                    </a:cubicBezTo>
                    <a:cubicBezTo>
                      <a:pt x="9085" y="14210"/>
                      <a:pt x="8391" y="15788"/>
                      <a:pt x="6907" y="16294"/>
                    </a:cubicBezTo>
                    <a:cubicBezTo>
                      <a:pt x="5518" y="16767"/>
                      <a:pt x="3845" y="16009"/>
                      <a:pt x="3403" y="14557"/>
                    </a:cubicBezTo>
                    <a:cubicBezTo>
                      <a:pt x="2266" y="10927"/>
                      <a:pt x="1193" y="7265"/>
                      <a:pt x="120" y="3634"/>
                    </a:cubicBezTo>
                    <a:cubicBezTo>
                      <a:pt x="-291" y="2182"/>
                      <a:pt x="372" y="635"/>
                      <a:pt x="1856" y="130"/>
                    </a:cubicBezTo>
                    <a:cubicBezTo>
                      <a:pt x="2077" y="67"/>
                      <a:pt x="2298" y="4"/>
                      <a:pt x="2550" y="4"/>
                    </a:cubicBezTo>
                    <a:cubicBezTo>
                      <a:pt x="3750" y="-59"/>
                      <a:pt x="5013" y="667"/>
                      <a:pt x="536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8" name="Google Shape;1298;p29"/>
              <p:cNvSpPr/>
              <p:nvPr/>
            </p:nvSpPr>
            <p:spPr>
              <a:xfrm>
                <a:off x="908292" y="5553378"/>
                <a:ext cx="7973" cy="12339"/>
              </a:xfrm>
              <a:custGeom>
                <a:avLst/>
                <a:gdLst/>
                <a:ahLst/>
                <a:cxnLst/>
                <a:rect l="l" t="t" r="r" b="b"/>
                <a:pathLst>
                  <a:path w="7973" h="12339" extrusionOk="0">
                    <a:moveTo>
                      <a:pt x="5381" y="1835"/>
                    </a:moveTo>
                    <a:cubicBezTo>
                      <a:pt x="6170" y="4139"/>
                      <a:pt x="6960" y="6412"/>
                      <a:pt x="7812" y="8685"/>
                    </a:cubicBezTo>
                    <a:cubicBezTo>
                      <a:pt x="8349" y="10106"/>
                      <a:pt x="7496" y="11716"/>
                      <a:pt x="6076" y="12189"/>
                    </a:cubicBezTo>
                    <a:cubicBezTo>
                      <a:pt x="4623" y="12694"/>
                      <a:pt x="3108" y="11873"/>
                      <a:pt x="2571" y="10485"/>
                    </a:cubicBezTo>
                    <a:cubicBezTo>
                      <a:pt x="1719" y="8212"/>
                      <a:pt x="930" y="5939"/>
                      <a:pt x="141" y="3634"/>
                    </a:cubicBezTo>
                    <a:cubicBezTo>
                      <a:pt x="-333" y="2214"/>
                      <a:pt x="425" y="603"/>
                      <a:pt x="1877" y="130"/>
                    </a:cubicBezTo>
                    <a:cubicBezTo>
                      <a:pt x="2098" y="35"/>
                      <a:pt x="2350" y="4"/>
                      <a:pt x="2571" y="4"/>
                    </a:cubicBezTo>
                    <a:cubicBezTo>
                      <a:pt x="3771" y="-59"/>
                      <a:pt x="4971" y="667"/>
                      <a:pt x="535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9" name="Google Shape;1299;p29"/>
              <p:cNvSpPr/>
              <p:nvPr/>
            </p:nvSpPr>
            <p:spPr>
              <a:xfrm>
                <a:off x="1076157" y="5872198"/>
                <a:ext cx="15590" cy="19259"/>
              </a:xfrm>
              <a:custGeom>
                <a:avLst/>
                <a:gdLst/>
                <a:ahLst/>
                <a:cxnLst/>
                <a:rect l="l" t="t" r="r" b="b"/>
                <a:pathLst>
                  <a:path w="15590" h="19259" extrusionOk="0">
                    <a:moveTo>
                      <a:pt x="14083" y="316"/>
                    </a:moveTo>
                    <a:cubicBezTo>
                      <a:pt x="14714" y="631"/>
                      <a:pt x="15219" y="1200"/>
                      <a:pt x="15440" y="1894"/>
                    </a:cubicBezTo>
                    <a:cubicBezTo>
                      <a:pt x="15661" y="2525"/>
                      <a:pt x="15661" y="3441"/>
                      <a:pt x="15282" y="4041"/>
                    </a:cubicBezTo>
                    <a:cubicBezTo>
                      <a:pt x="12062" y="8997"/>
                      <a:pt x="8590" y="13764"/>
                      <a:pt x="4833" y="18341"/>
                    </a:cubicBezTo>
                    <a:cubicBezTo>
                      <a:pt x="3886" y="19510"/>
                      <a:pt x="2023" y="19541"/>
                      <a:pt x="918" y="18563"/>
                    </a:cubicBezTo>
                    <a:cubicBezTo>
                      <a:pt x="-250" y="17521"/>
                      <a:pt x="-281" y="15816"/>
                      <a:pt x="697" y="14679"/>
                    </a:cubicBezTo>
                    <a:cubicBezTo>
                      <a:pt x="3539" y="11175"/>
                      <a:pt x="6253" y="7576"/>
                      <a:pt x="8811" y="3851"/>
                    </a:cubicBezTo>
                    <a:cubicBezTo>
                      <a:pt x="8747" y="3946"/>
                      <a:pt x="8684" y="4041"/>
                      <a:pt x="8621" y="4104"/>
                    </a:cubicBezTo>
                    <a:cubicBezTo>
                      <a:pt x="9221" y="3251"/>
                      <a:pt x="9758" y="2399"/>
                      <a:pt x="10326" y="1515"/>
                    </a:cubicBezTo>
                    <a:cubicBezTo>
                      <a:pt x="10736" y="884"/>
                      <a:pt x="11178" y="410"/>
                      <a:pt x="11904" y="158"/>
                    </a:cubicBezTo>
                    <a:cubicBezTo>
                      <a:pt x="12125" y="63"/>
                      <a:pt x="12378" y="32"/>
                      <a:pt x="12631" y="0"/>
                    </a:cubicBezTo>
                    <a:cubicBezTo>
                      <a:pt x="13104" y="0"/>
                      <a:pt x="13609" y="63"/>
                      <a:pt x="14051"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0" name="Google Shape;1300;p29"/>
              <p:cNvSpPr/>
              <p:nvPr/>
            </p:nvSpPr>
            <p:spPr>
              <a:xfrm>
                <a:off x="1067260" y="5851110"/>
                <a:ext cx="9427" cy="16188"/>
              </a:xfrm>
              <a:custGeom>
                <a:avLst/>
                <a:gdLst/>
                <a:ahLst/>
                <a:cxnLst/>
                <a:rect l="l" t="t" r="r" b="b"/>
                <a:pathLst>
                  <a:path w="9427" h="16188" extrusionOk="0">
                    <a:moveTo>
                      <a:pt x="7227" y="32"/>
                    </a:moveTo>
                    <a:cubicBezTo>
                      <a:pt x="8616" y="347"/>
                      <a:pt x="9753" y="1862"/>
                      <a:pt x="9342" y="3315"/>
                    </a:cubicBezTo>
                    <a:cubicBezTo>
                      <a:pt x="8269" y="7198"/>
                      <a:pt x="6880" y="11018"/>
                      <a:pt x="5207" y="14680"/>
                    </a:cubicBezTo>
                    <a:cubicBezTo>
                      <a:pt x="4575" y="16069"/>
                      <a:pt x="2807" y="16574"/>
                      <a:pt x="1482" y="15879"/>
                    </a:cubicBezTo>
                    <a:cubicBezTo>
                      <a:pt x="92" y="15185"/>
                      <a:pt x="-350" y="13543"/>
                      <a:pt x="282" y="12186"/>
                    </a:cubicBezTo>
                    <a:cubicBezTo>
                      <a:pt x="1103" y="10418"/>
                      <a:pt x="1829" y="8618"/>
                      <a:pt x="2492" y="6787"/>
                    </a:cubicBezTo>
                    <a:cubicBezTo>
                      <a:pt x="3028" y="5272"/>
                      <a:pt x="3502" y="3725"/>
                      <a:pt x="3944" y="2178"/>
                    </a:cubicBezTo>
                    <a:cubicBezTo>
                      <a:pt x="4291" y="979"/>
                      <a:pt x="5270" y="63"/>
                      <a:pt x="6469" y="0"/>
                    </a:cubicBezTo>
                    <a:cubicBezTo>
                      <a:pt x="6722" y="0"/>
                      <a:pt x="6943" y="0"/>
                      <a:pt x="7227" y="63"/>
                    </a:cubicBezTo>
                    <a:moveTo>
                      <a:pt x="2618" y="6472"/>
                    </a:moveTo>
                    <a:cubicBezTo>
                      <a:pt x="2618" y="6472"/>
                      <a:pt x="2586" y="6598"/>
                      <a:pt x="2555" y="6661"/>
                    </a:cubicBezTo>
                    <a:cubicBezTo>
                      <a:pt x="2555" y="6598"/>
                      <a:pt x="2586" y="6535"/>
                      <a:pt x="2618" y="6472"/>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1" name="Google Shape;1301;p29"/>
              <p:cNvSpPr/>
              <p:nvPr/>
            </p:nvSpPr>
            <p:spPr>
              <a:xfrm>
                <a:off x="1049327" y="5875734"/>
                <a:ext cx="10178" cy="14647"/>
              </a:xfrm>
              <a:custGeom>
                <a:avLst/>
                <a:gdLst/>
                <a:ahLst/>
                <a:cxnLst/>
                <a:rect l="l" t="t" r="r" b="b"/>
                <a:pathLst>
                  <a:path w="10178" h="14647" extrusionOk="0">
                    <a:moveTo>
                      <a:pt x="8681" y="252"/>
                    </a:moveTo>
                    <a:cubicBezTo>
                      <a:pt x="10007" y="915"/>
                      <a:pt x="10575" y="2652"/>
                      <a:pt x="9880" y="3978"/>
                    </a:cubicBezTo>
                    <a:cubicBezTo>
                      <a:pt x="8302" y="7008"/>
                      <a:pt x="6755" y="10070"/>
                      <a:pt x="5240" y="13132"/>
                    </a:cubicBezTo>
                    <a:cubicBezTo>
                      <a:pt x="4577" y="14490"/>
                      <a:pt x="2840" y="15027"/>
                      <a:pt x="1515" y="14364"/>
                    </a:cubicBezTo>
                    <a:cubicBezTo>
                      <a:pt x="157" y="13669"/>
                      <a:pt x="-380" y="11996"/>
                      <a:pt x="283" y="10670"/>
                    </a:cubicBezTo>
                    <a:cubicBezTo>
                      <a:pt x="1799" y="7608"/>
                      <a:pt x="3346" y="4546"/>
                      <a:pt x="4924" y="1515"/>
                    </a:cubicBezTo>
                    <a:cubicBezTo>
                      <a:pt x="5398" y="631"/>
                      <a:pt x="6313" y="63"/>
                      <a:pt x="7260" y="0"/>
                    </a:cubicBezTo>
                    <a:cubicBezTo>
                      <a:pt x="7734" y="0"/>
                      <a:pt x="8207" y="63"/>
                      <a:pt x="8649"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2" name="Google Shape;1302;p29"/>
              <p:cNvSpPr/>
              <p:nvPr/>
            </p:nvSpPr>
            <p:spPr>
              <a:xfrm>
                <a:off x="1056721" y="5896538"/>
                <a:ext cx="11065" cy="13854"/>
              </a:xfrm>
              <a:custGeom>
                <a:avLst/>
                <a:gdLst/>
                <a:ahLst/>
                <a:cxnLst/>
                <a:rect l="l" t="t" r="r" b="b"/>
                <a:pathLst>
                  <a:path w="11065" h="13854" extrusionOk="0">
                    <a:moveTo>
                      <a:pt x="9558" y="316"/>
                    </a:moveTo>
                    <a:cubicBezTo>
                      <a:pt x="10189" y="631"/>
                      <a:pt x="10694" y="1231"/>
                      <a:pt x="10915" y="1894"/>
                    </a:cubicBezTo>
                    <a:cubicBezTo>
                      <a:pt x="11136" y="2557"/>
                      <a:pt x="11136" y="3441"/>
                      <a:pt x="10757" y="4041"/>
                    </a:cubicBezTo>
                    <a:cubicBezTo>
                      <a:pt x="8926" y="6819"/>
                      <a:pt x="7095" y="9597"/>
                      <a:pt x="5233" y="12344"/>
                    </a:cubicBezTo>
                    <a:cubicBezTo>
                      <a:pt x="4791" y="12975"/>
                      <a:pt x="4412" y="13448"/>
                      <a:pt x="3654" y="13701"/>
                    </a:cubicBezTo>
                    <a:cubicBezTo>
                      <a:pt x="2960" y="13954"/>
                      <a:pt x="2170" y="13890"/>
                      <a:pt x="1507" y="13543"/>
                    </a:cubicBezTo>
                    <a:cubicBezTo>
                      <a:pt x="876" y="13227"/>
                      <a:pt x="371" y="12659"/>
                      <a:pt x="150" y="11965"/>
                    </a:cubicBezTo>
                    <a:cubicBezTo>
                      <a:pt x="-71" y="11333"/>
                      <a:pt x="-71" y="10386"/>
                      <a:pt x="308" y="9818"/>
                    </a:cubicBezTo>
                    <a:cubicBezTo>
                      <a:pt x="2170" y="7071"/>
                      <a:pt x="4001" y="4293"/>
                      <a:pt x="5832" y="1515"/>
                    </a:cubicBezTo>
                    <a:cubicBezTo>
                      <a:pt x="6243" y="884"/>
                      <a:pt x="6653" y="410"/>
                      <a:pt x="7411" y="158"/>
                    </a:cubicBezTo>
                    <a:cubicBezTo>
                      <a:pt x="7632" y="63"/>
                      <a:pt x="7884" y="32"/>
                      <a:pt x="8137" y="0"/>
                    </a:cubicBezTo>
                    <a:cubicBezTo>
                      <a:pt x="8610" y="0"/>
                      <a:pt x="9116" y="63"/>
                      <a:pt x="9558"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3" name="Google Shape;1303;p29"/>
              <p:cNvSpPr/>
              <p:nvPr/>
            </p:nvSpPr>
            <p:spPr>
              <a:xfrm>
                <a:off x="1118926" y="5829011"/>
                <a:ext cx="9146" cy="16916"/>
              </a:xfrm>
              <a:custGeom>
                <a:avLst/>
                <a:gdLst/>
                <a:ahLst/>
                <a:cxnLst/>
                <a:rect l="l" t="t" r="r" b="b"/>
                <a:pathLst>
                  <a:path w="9146" h="16916" extrusionOk="0">
                    <a:moveTo>
                      <a:pt x="6955" y="63"/>
                    </a:moveTo>
                    <a:cubicBezTo>
                      <a:pt x="8375" y="379"/>
                      <a:pt x="9449" y="1894"/>
                      <a:pt x="9070" y="3347"/>
                    </a:cubicBezTo>
                    <a:cubicBezTo>
                      <a:pt x="8028" y="7419"/>
                      <a:pt x="6734" y="11428"/>
                      <a:pt x="5219" y="15406"/>
                    </a:cubicBezTo>
                    <a:cubicBezTo>
                      <a:pt x="4998" y="16037"/>
                      <a:pt x="4272" y="16542"/>
                      <a:pt x="3640" y="16763"/>
                    </a:cubicBezTo>
                    <a:cubicBezTo>
                      <a:pt x="2946" y="17016"/>
                      <a:pt x="2156" y="16953"/>
                      <a:pt x="1493" y="16605"/>
                    </a:cubicBezTo>
                    <a:cubicBezTo>
                      <a:pt x="862" y="16290"/>
                      <a:pt x="357" y="15690"/>
                      <a:pt x="136" y="15027"/>
                    </a:cubicBezTo>
                    <a:cubicBezTo>
                      <a:pt x="-117" y="14269"/>
                      <a:pt x="10" y="13606"/>
                      <a:pt x="294" y="12880"/>
                    </a:cubicBezTo>
                    <a:cubicBezTo>
                      <a:pt x="610" y="12060"/>
                      <a:pt x="894" y="11270"/>
                      <a:pt x="1178" y="10450"/>
                    </a:cubicBezTo>
                    <a:cubicBezTo>
                      <a:pt x="1083" y="10670"/>
                      <a:pt x="1020" y="10891"/>
                      <a:pt x="925" y="11112"/>
                    </a:cubicBezTo>
                    <a:cubicBezTo>
                      <a:pt x="1967" y="8176"/>
                      <a:pt x="2851" y="5177"/>
                      <a:pt x="3640" y="2178"/>
                    </a:cubicBezTo>
                    <a:cubicBezTo>
                      <a:pt x="3956" y="947"/>
                      <a:pt x="4966" y="63"/>
                      <a:pt x="6166" y="0"/>
                    </a:cubicBezTo>
                    <a:cubicBezTo>
                      <a:pt x="6418" y="0"/>
                      <a:pt x="6671" y="0"/>
                      <a:pt x="692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4" name="Google Shape;1304;p29"/>
              <p:cNvSpPr/>
              <p:nvPr/>
            </p:nvSpPr>
            <p:spPr>
              <a:xfrm>
                <a:off x="1110983" y="5792170"/>
                <a:ext cx="11044" cy="17937"/>
              </a:xfrm>
              <a:custGeom>
                <a:avLst/>
                <a:gdLst/>
                <a:ahLst/>
                <a:cxnLst/>
                <a:rect l="l" t="t" r="r" b="b"/>
                <a:pathLst>
                  <a:path w="11044" h="17937" extrusionOk="0">
                    <a:moveTo>
                      <a:pt x="9563" y="316"/>
                    </a:moveTo>
                    <a:cubicBezTo>
                      <a:pt x="10952" y="1010"/>
                      <a:pt x="11394" y="2652"/>
                      <a:pt x="10763" y="4009"/>
                    </a:cubicBezTo>
                    <a:cubicBezTo>
                      <a:pt x="8900" y="8145"/>
                      <a:pt x="7069" y="12280"/>
                      <a:pt x="5207" y="16448"/>
                    </a:cubicBezTo>
                    <a:cubicBezTo>
                      <a:pt x="4607" y="17805"/>
                      <a:pt x="2776" y="18310"/>
                      <a:pt x="1482" y="17647"/>
                    </a:cubicBezTo>
                    <a:cubicBezTo>
                      <a:pt x="92" y="16953"/>
                      <a:pt x="-350" y="15311"/>
                      <a:pt x="282" y="13922"/>
                    </a:cubicBezTo>
                    <a:lnTo>
                      <a:pt x="5838" y="1484"/>
                    </a:lnTo>
                    <a:cubicBezTo>
                      <a:pt x="6248" y="568"/>
                      <a:pt x="7164" y="63"/>
                      <a:pt x="8143" y="0"/>
                    </a:cubicBezTo>
                    <a:cubicBezTo>
                      <a:pt x="8616" y="0"/>
                      <a:pt x="9121" y="63"/>
                      <a:pt x="9563"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5" name="Google Shape;1305;p29"/>
              <p:cNvSpPr/>
              <p:nvPr/>
            </p:nvSpPr>
            <p:spPr>
              <a:xfrm>
                <a:off x="1078135" y="5798037"/>
                <a:ext cx="6170" cy="14650"/>
              </a:xfrm>
              <a:custGeom>
                <a:avLst/>
                <a:gdLst/>
                <a:ahLst/>
                <a:cxnLst/>
                <a:rect l="l" t="t" r="r" b="b"/>
                <a:pathLst>
                  <a:path w="6170" h="14650" extrusionOk="0">
                    <a:moveTo>
                      <a:pt x="6170" y="2625"/>
                    </a:moveTo>
                    <a:cubicBezTo>
                      <a:pt x="6170" y="5909"/>
                      <a:pt x="5917" y="9223"/>
                      <a:pt x="5443" y="12475"/>
                    </a:cubicBezTo>
                    <a:cubicBezTo>
                      <a:pt x="5223" y="13959"/>
                      <a:pt x="3581" y="14906"/>
                      <a:pt x="2160" y="14590"/>
                    </a:cubicBezTo>
                    <a:cubicBezTo>
                      <a:pt x="613" y="14274"/>
                      <a:pt x="-207" y="12791"/>
                      <a:pt x="45" y="11307"/>
                    </a:cubicBezTo>
                    <a:cubicBezTo>
                      <a:pt x="266" y="9855"/>
                      <a:pt x="424" y="8434"/>
                      <a:pt x="550" y="6982"/>
                    </a:cubicBezTo>
                    <a:cubicBezTo>
                      <a:pt x="613" y="5624"/>
                      <a:pt x="677" y="4267"/>
                      <a:pt x="677" y="2910"/>
                    </a:cubicBezTo>
                    <a:cubicBezTo>
                      <a:pt x="677" y="1394"/>
                      <a:pt x="1718" y="68"/>
                      <a:pt x="3265" y="5"/>
                    </a:cubicBezTo>
                    <a:cubicBezTo>
                      <a:pt x="4717" y="-89"/>
                      <a:pt x="6201" y="1079"/>
                      <a:pt x="6170"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6" name="Google Shape;1306;p29"/>
              <p:cNvSpPr/>
              <p:nvPr/>
            </p:nvSpPr>
            <p:spPr>
              <a:xfrm>
                <a:off x="951605" y="5470323"/>
                <a:ext cx="160741" cy="611904"/>
              </a:xfrm>
              <a:custGeom>
                <a:avLst/>
                <a:gdLst/>
                <a:ahLst/>
                <a:cxnLst/>
                <a:rect l="l" t="t" r="r" b="b"/>
                <a:pathLst>
                  <a:path w="160741" h="611904" extrusionOk="0">
                    <a:moveTo>
                      <a:pt x="36982" y="0"/>
                    </a:moveTo>
                    <a:lnTo>
                      <a:pt x="36824" y="0"/>
                    </a:lnTo>
                    <a:cubicBezTo>
                      <a:pt x="35624" y="95"/>
                      <a:pt x="34267" y="979"/>
                      <a:pt x="34077" y="2336"/>
                    </a:cubicBezTo>
                    <a:cubicBezTo>
                      <a:pt x="33414" y="7797"/>
                      <a:pt x="32846" y="13259"/>
                      <a:pt x="32404" y="18626"/>
                    </a:cubicBezTo>
                    <a:cubicBezTo>
                      <a:pt x="30163" y="48427"/>
                      <a:pt x="31331" y="80785"/>
                      <a:pt x="36003" y="120531"/>
                    </a:cubicBezTo>
                    <a:cubicBezTo>
                      <a:pt x="39002" y="145912"/>
                      <a:pt x="43106" y="171389"/>
                      <a:pt x="47084" y="196044"/>
                    </a:cubicBezTo>
                    <a:lnTo>
                      <a:pt x="47210" y="196770"/>
                    </a:lnTo>
                    <a:lnTo>
                      <a:pt x="47305" y="197370"/>
                    </a:lnTo>
                    <a:lnTo>
                      <a:pt x="49262" y="209272"/>
                    </a:lnTo>
                    <a:cubicBezTo>
                      <a:pt x="43296" y="198665"/>
                      <a:pt x="38244" y="189288"/>
                      <a:pt x="34298" y="181333"/>
                    </a:cubicBezTo>
                    <a:lnTo>
                      <a:pt x="34141" y="181017"/>
                    </a:lnTo>
                    <a:cubicBezTo>
                      <a:pt x="27700" y="167916"/>
                      <a:pt x="22239" y="154847"/>
                      <a:pt x="17851" y="142251"/>
                    </a:cubicBezTo>
                    <a:cubicBezTo>
                      <a:pt x="13147" y="128644"/>
                      <a:pt x="9390" y="114785"/>
                      <a:pt x="6707" y="101084"/>
                    </a:cubicBezTo>
                    <a:lnTo>
                      <a:pt x="6644" y="100706"/>
                    </a:lnTo>
                    <a:cubicBezTo>
                      <a:pt x="6454" y="99916"/>
                      <a:pt x="6297" y="99285"/>
                      <a:pt x="5665" y="98717"/>
                    </a:cubicBezTo>
                    <a:cubicBezTo>
                      <a:pt x="5128" y="98243"/>
                      <a:pt x="4434" y="97991"/>
                      <a:pt x="3739" y="97991"/>
                    </a:cubicBezTo>
                    <a:cubicBezTo>
                      <a:pt x="3266" y="97991"/>
                      <a:pt x="2919" y="98085"/>
                      <a:pt x="2571" y="98243"/>
                    </a:cubicBezTo>
                    <a:cubicBezTo>
                      <a:pt x="1025" y="98433"/>
                      <a:pt x="-144" y="99822"/>
                      <a:pt x="14" y="101305"/>
                    </a:cubicBezTo>
                    <a:lnTo>
                      <a:pt x="267" y="103421"/>
                    </a:lnTo>
                    <a:lnTo>
                      <a:pt x="551" y="105788"/>
                    </a:lnTo>
                    <a:cubicBezTo>
                      <a:pt x="4402" y="135968"/>
                      <a:pt x="13305" y="164980"/>
                      <a:pt x="22144" y="192067"/>
                    </a:cubicBezTo>
                    <a:lnTo>
                      <a:pt x="24891" y="200464"/>
                    </a:lnTo>
                    <a:cubicBezTo>
                      <a:pt x="33130" y="225656"/>
                      <a:pt x="41654" y="251732"/>
                      <a:pt x="46926" y="278250"/>
                    </a:cubicBezTo>
                    <a:lnTo>
                      <a:pt x="47021" y="277714"/>
                    </a:lnTo>
                    <a:cubicBezTo>
                      <a:pt x="49104" y="289899"/>
                      <a:pt x="50683" y="302211"/>
                      <a:pt x="51819" y="315344"/>
                    </a:cubicBezTo>
                    <a:cubicBezTo>
                      <a:pt x="52956" y="328351"/>
                      <a:pt x="53619" y="341389"/>
                      <a:pt x="53840" y="354048"/>
                    </a:cubicBezTo>
                    <a:cubicBezTo>
                      <a:pt x="54282" y="376620"/>
                      <a:pt x="53492" y="401402"/>
                      <a:pt x="51440" y="429814"/>
                    </a:cubicBezTo>
                    <a:cubicBezTo>
                      <a:pt x="49736" y="451881"/>
                      <a:pt x="47494" y="474042"/>
                      <a:pt x="45284" y="495477"/>
                    </a:cubicBezTo>
                    <a:lnTo>
                      <a:pt x="45158" y="496614"/>
                    </a:lnTo>
                    <a:lnTo>
                      <a:pt x="43517" y="512778"/>
                    </a:lnTo>
                    <a:cubicBezTo>
                      <a:pt x="41907" y="528751"/>
                      <a:pt x="40612" y="542547"/>
                      <a:pt x="39570" y="554922"/>
                    </a:cubicBezTo>
                    <a:cubicBezTo>
                      <a:pt x="38844" y="564109"/>
                      <a:pt x="38402" y="570297"/>
                      <a:pt x="38055" y="576642"/>
                    </a:cubicBezTo>
                    <a:lnTo>
                      <a:pt x="37708" y="583429"/>
                    </a:lnTo>
                    <a:cubicBezTo>
                      <a:pt x="37550" y="587060"/>
                      <a:pt x="37361" y="590690"/>
                      <a:pt x="37140" y="594321"/>
                    </a:cubicBezTo>
                    <a:cubicBezTo>
                      <a:pt x="36477" y="594983"/>
                      <a:pt x="36003" y="596151"/>
                      <a:pt x="36477" y="597257"/>
                    </a:cubicBezTo>
                    <a:lnTo>
                      <a:pt x="36635" y="597635"/>
                    </a:lnTo>
                    <a:lnTo>
                      <a:pt x="37140" y="598677"/>
                    </a:lnTo>
                    <a:cubicBezTo>
                      <a:pt x="38150" y="600698"/>
                      <a:pt x="39128" y="602213"/>
                      <a:pt x="40297" y="603539"/>
                    </a:cubicBezTo>
                    <a:cubicBezTo>
                      <a:pt x="41938" y="605433"/>
                      <a:pt x="43706" y="606917"/>
                      <a:pt x="45663" y="608053"/>
                    </a:cubicBezTo>
                    <a:cubicBezTo>
                      <a:pt x="49388" y="610326"/>
                      <a:pt x="54092" y="611620"/>
                      <a:pt x="59680" y="611873"/>
                    </a:cubicBezTo>
                    <a:cubicBezTo>
                      <a:pt x="60280" y="611873"/>
                      <a:pt x="60911" y="611904"/>
                      <a:pt x="61511" y="611904"/>
                    </a:cubicBezTo>
                    <a:cubicBezTo>
                      <a:pt x="62426" y="611904"/>
                      <a:pt x="63374" y="611873"/>
                      <a:pt x="64321" y="611810"/>
                    </a:cubicBezTo>
                    <a:cubicBezTo>
                      <a:pt x="67730" y="611589"/>
                      <a:pt x="71297" y="611021"/>
                      <a:pt x="75307" y="610074"/>
                    </a:cubicBezTo>
                    <a:cubicBezTo>
                      <a:pt x="80326" y="608874"/>
                      <a:pt x="85251" y="607201"/>
                      <a:pt x="90018" y="605086"/>
                    </a:cubicBezTo>
                    <a:cubicBezTo>
                      <a:pt x="94406" y="603160"/>
                      <a:pt x="98100" y="601234"/>
                      <a:pt x="101288" y="599151"/>
                    </a:cubicBezTo>
                    <a:lnTo>
                      <a:pt x="101320" y="599151"/>
                    </a:lnTo>
                    <a:cubicBezTo>
                      <a:pt x="101604" y="599151"/>
                      <a:pt x="101825" y="599119"/>
                      <a:pt x="102077" y="598993"/>
                    </a:cubicBezTo>
                    <a:cubicBezTo>
                      <a:pt x="102803" y="598740"/>
                      <a:pt x="103372" y="598235"/>
                      <a:pt x="103719" y="597541"/>
                    </a:cubicBezTo>
                    <a:cubicBezTo>
                      <a:pt x="104066" y="596846"/>
                      <a:pt x="104129" y="596025"/>
                      <a:pt x="103877" y="595299"/>
                    </a:cubicBezTo>
                    <a:cubicBezTo>
                      <a:pt x="100657" y="585828"/>
                      <a:pt x="97279" y="575758"/>
                      <a:pt x="94406" y="565814"/>
                    </a:cubicBezTo>
                    <a:cubicBezTo>
                      <a:pt x="91596" y="556122"/>
                      <a:pt x="89260" y="546462"/>
                      <a:pt x="87398" y="537054"/>
                    </a:cubicBezTo>
                    <a:cubicBezTo>
                      <a:pt x="84304" y="521080"/>
                      <a:pt x="81873" y="504001"/>
                      <a:pt x="80168" y="486323"/>
                    </a:cubicBezTo>
                    <a:cubicBezTo>
                      <a:pt x="77548" y="459457"/>
                      <a:pt x="76412" y="430982"/>
                      <a:pt x="76696" y="399350"/>
                    </a:cubicBezTo>
                    <a:cubicBezTo>
                      <a:pt x="76917" y="372705"/>
                      <a:pt x="78116" y="344893"/>
                      <a:pt x="80358" y="314302"/>
                    </a:cubicBezTo>
                    <a:lnTo>
                      <a:pt x="80610" y="311840"/>
                    </a:lnTo>
                    <a:cubicBezTo>
                      <a:pt x="80989" y="306157"/>
                      <a:pt x="81305" y="302274"/>
                      <a:pt x="81747" y="298455"/>
                    </a:cubicBezTo>
                    <a:cubicBezTo>
                      <a:pt x="82347" y="292930"/>
                      <a:pt x="83167" y="287721"/>
                      <a:pt x="84146" y="282891"/>
                    </a:cubicBezTo>
                    <a:cubicBezTo>
                      <a:pt x="85914" y="273894"/>
                      <a:pt x="88471" y="264455"/>
                      <a:pt x="91786" y="254826"/>
                    </a:cubicBezTo>
                    <a:cubicBezTo>
                      <a:pt x="98605" y="235948"/>
                      <a:pt x="108391" y="216407"/>
                      <a:pt x="122566" y="193393"/>
                    </a:cubicBezTo>
                    <a:cubicBezTo>
                      <a:pt x="128753" y="183385"/>
                      <a:pt x="135130" y="173599"/>
                      <a:pt x="143464" y="160876"/>
                    </a:cubicBezTo>
                    <a:lnTo>
                      <a:pt x="143685" y="160529"/>
                    </a:lnTo>
                    <a:cubicBezTo>
                      <a:pt x="148295" y="153521"/>
                      <a:pt x="154608" y="143924"/>
                      <a:pt x="160385" y="134706"/>
                    </a:cubicBezTo>
                    <a:cubicBezTo>
                      <a:pt x="161112" y="133600"/>
                      <a:pt x="160638" y="132022"/>
                      <a:pt x="159754" y="131202"/>
                    </a:cubicBezTo>
                    <a:cubicBezTo>
                      <a:pt x="159217" y="130728"/>
                      <a:pt x="158491" y="130443"/>
                      <a:pt x="157734" y="130443"/>
                    </a:cubicBezTo>
                    <a:cubicBezTo>
                      <a:pt x="157071" y="130443"/>
                      <a:pt x="156597" y="130633"/>
                      <a:pt x="156155" y="130949"/>
                    </a:cubicBezTo>
                    <a:cubicBezTo>
                      <a:pt x="150031" y="135716"/>
                      <a:pt x="144727" y="141145"/>
                      <a:pt x="138634" y="147838"/>
                    </a:cubicBezTo>
                    <a:lnTo>
                      <a:pt x="136867" y="149795"/>
                    </a:lnTo>
                    <a:lnTo>
                      <a:pt x="136614" y="150080"/>
                    </a:lnTo>
                    <a:cubicBezTo>
                      <a:pt x="131973" y="155226"/>
                      <a:pt x="127143" y="160561"/>
                      <a:pt x="121840" y="165264"/>
                    </a:cubicBezTo>
                    <a:lnTo>
                      <a:pt x="121461" y="165612"/>
                    </a:lnTo>
                    <a:lnTo>
                      <a:pt x="121113" y="165959"/>
                    </a:lnTo>
                    <a:cubicBezTo>
                      <a:pt x="121934" y="160403"/>
                      <a:pt x="123039" y="154405"/>
                      <a:pt x="123828" y="150048"/>
                    </a:cubicBezTo>
                    <a:lnTo>
                      <a:pt x="123892" y="149575"/>
                    </a:lnTo>
                    <a:cubicBezTo>
                      <a:pt x="125723" y="139535"/>
                      <a:pt x="127743" y="128360"/>
                      <a:pt x="126764" y="117469"/>
                    </a:cubicBezTo>
                    <a:cubicBezTo>
                      <a:pt x="126607" y="115890"/>
                      <a:pt x="125344" y="114722"/>
                      <a:pt x="123860" y="114722"/>
                    </a:cubicBezTo>
                    <a:cubicBezTo>
                      <a:pt x="122408" y="114817"/>
                      <a:pt x="121240" y="115796"/>
                      <a:pt x="120987" y="117058"/>
                    </a:cubicBezTo>
                    <a:cubicBezTo>
                      <a:pt x="118777" y="129149"/>
                      <a:pt x="115494" y="141303"/>
                      <a:pt x="110980" y="154247"/>
                    </a:cubicBezTo>
                    <a:cubicBezTo>
                      <a:pt x="105455" y="169716"/>
                      <a:pt x="98826" y="184301"/>
                      <a:pt x="92417" y="198412"/>
                    </a:cubicBezTo>
                    <a:lnTo>
                      <a:pt x="92291" y="198728"/>
                    </a:lnTo>
                    <a:lnTo>
                      <a:pt x="92165" y="199044"/>
                    </a:lnTo>
                    <a:cubicBezTo>
                      <a:pt x="86861" y="210692"/>
                      <a:pt x="81715" y="222184"/>
                      <a:pt x="77043" y="234148"/>
                    </a:cubicBezTo>
                    <a:lnTo>
                      <a:pt x="76790" y="227456"/>
                    </a:lnTo>
                    <a:lnTo>
                      <a:pt x="76285" y="220763"/>
                    </a:lnTo>
                    <a:cubicBezTo>
                      <a:pt x="74896" y="202642"/>
                      <a:pt x="73602" y="184837"/>
                      <a:pt x="72844" y="166212"/>
                    </a:cubicBezTo>
                    <a:cubicBezTo>
                      <a:pt x="72434" y="157088"/>
                      <a:pt x="72244" y="148186"/>
                      <a:pt x="72181" y="138904"/>
                    </a:cubicBezTo>
                    <a:cubicBezTo>
                      <a:pt x="72150" y="129623"/>
                      <a:pt x="72150" y="121257"/>
                      <a:pt x="72781" y="112607"/>
                    </a:cubicBezTo>
                    <a:cubicBezTo>
                      <a:pt x="73697" y="100832"/>
                      <a:pt x="75622" y="89120"/>
                      <a:pt x="77453" y="77818"/>
                    </a:cubicBezTo>
                    <a:lnTo>
                      <a:pt x="77548" y="77218"/>
                    </a:lnTo>
                    <a:lnTo>
                      <a:pt x="77769" y="75798"/>
                    </a:lnTo>
                    <a:lnTo>
                      <a:pt x="77895" y="75071"/>
                    </a:lnTo>
                    <a:lnTo>
                      <a:pt x="77990" y="74440"/>
                    </a:lnTo>
                    <a:cubicBezTo>
                      <a:pt x="78495" y="71409"/>
                      <a:pt x="78969" y="68379"/>
                      <a:pt x="79442" y="65348"/>
                    </a:cubicBezTo>
                    <a:cubicBezTo>
                      <a:pt x="81747" y="50258"/>
                      <a:pt x="83704" y="34095"/>
                      <a:pt x="82536" y="18247"/>
                    </a:cubicBezTo>
                    <a:cubicBezTo>
                      <a:pt x="82410" y="16700"/>
                      <a:pt x="81115" y="15469"/>
                      <a:pt x="79600" y="15469"/>
                    </a:cubicBezTo>
                    <a:cubicBezTo>
                      <a:pt x="78337" y="15564"/>
                      <a:pt x="76885" y="16479"/>
                      <a:pt x="76727" y="17805"/>
                    </a:cubicBezTo>
                    <a:cubicBezTo>
                      <a:pt x="76412" y="21120"/>
                      <a:pt x="76001" y="24561"/>
                      <a:pt x="75433" y="28065"/>
                    </a:cubicBezTo>
                    <a:cubicBezTo>
                      <a:pt x="73160" y="42271"/>
                      <a:pt x="69119" y="56351"/>
                      <a:pt x="65205" y="69957"/>
                    </a:cubicBezTo>
                    <a:lnTo>
                      <a:pt x="63563" y="75734"/>
                    </a:lnTo>
                    <a:cubicBezTo>
                      <a:pt x="60753" y="85489"/>
                      <a:pt x="57596" y="96886"/>
                      <a:pt x="55607" y="108566"/>
                    </a:cubicBezTo>
                    <a:cubicBezTo>
                      <a:pt x="52608" y="95749"/>
                      <a:pt x="50209" y="84984"/>
                      <a:pt x="48347" y="75703"/>
                    </a:cubicBezTo>
                    <a:lnTo>
                      <a:pt x="48347" y="75198"/>
                    </a:lnTo>
                    <a:cubicBezTo>
                      <a:pt x="42948" y="47638"/>
                      <a:pt x="40549" y="24624"/>
                      <a:pt x="40770" y="2778"/>
                    </a:cubicBezTo>
                    <a:cubicBezTo>
                      <a:pt x="40770" y="2084"/>
                      <a:pt x="40486" y="1420"/>
                      <a:pt x="39918" y="884"/>
                    </a:cubicBezTo>
                    <a:cubicBezTo>
                      <a:pt x="39318" y="347"/>
                      <a:pt x="38560" y="32"/>
                      <a:pt x="37739" y="32"/>
                    </a:cubicBezTo>
                    <a:lnTo>
                      <a:pt x="37140" y="32"/>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hanks">
  <p:cSld name="CUSTOM_3_1">
    <p:spTree>
      <p:nvGrpSpPr>
        <p:cNvPr id="1" name="Shape 1307"/>
        <p:cNvGrpSpPr/>
        <p:nvPr/>
      </p:nvGrpSpPr>
      <p:grpSpPr>
        <a:xfrm>
          <a:off x="0" y="0"/>
          <a:ext cx="0" cy="0"/>
          <a:chOff x="0" y="0"/>
          <a:chExt cx="0" cy="0"/>
        </a:xfrm>
      </p:grpSpPr>
      <p:grpSp>
        <p:nvGrpSpPr>
          <p:cNvPr id="1308" name="Google Shape;1308;p30"/>
          <p:cNvGrpSpPr/>
          <p:nvPr/>
        </p:nvGrpSpPr>
        <p:grpSpPr>
          <a:xfrm>
            <a:off x="0" y="24922"/>
            <a:ext cx="9144008" cy="5441843"/>
            <a:chOff x="0" y="24922"/>
            <a:chExt cx="9144008" cy="5441843"/>
          </a:xfrm>
        </p:grpSpPr>
        <p:grpSp>
          <p:nvGrpSpPr>
            <p:cNvPr id="1309" name="Google Shape;1309;p30"/>
            <p:cNvGrpSpPr/>
            <p:nvPr/>
          </p:nvGrpSpPr>
          <p:grpSpPr>
            <a:xfrm>
              <a:off x="0" y="4747775"/>
              <a:ext cx="9144000" cy="718989"/>
              <a:chOff x="0" y="4657550"/>
              <a:chExt cx="9144000" cy="718989"/>
            </a:xfrm>
          </p:grpSpPr>
          <p:sp>
            <p:nvSpPr>
              <p:cNvPr id="1310" name="Google Shape;1310;p30"/>
              <p:cNvSpPr/>
              <p:nvPr/>
            </p:nvSpPr>
            <p:spPr>
              <a:xfrm>
                <a:off x="0" y="4657550"/>
                <a:ext cx="9143877" cy="718989"/>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1" name="Google Shape;1311;p30"/>
              <p:cNvSpPr/>
              <p:nvPr/>
            </p:nvSpPr>
            <p:spPr>
              <a:xfrm flipH="1">
                <a:off x="0" y="4756750"/>
                <a:ext cx="9144000" cy="572585"/>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312" name="Google Shape;1312;p30"/>
            <p:cNvGrpSpPr/>
            <p:nvPr/>
          </p:nvGrpSpPr>
          <p:grpSpPr>
            <a:xfrm>
              <a:off x="130514" y="24922"/>
              <a:ext cx="9013495" cy="2272693"/>
              <a:chOff x="130514" y="24922"/>
              <a:chExt cx="9013495" cy="2272693"/>
            </a:xfrm>
          </p:grpSpPr>
          <p:grpSp>
            <p:nvGrpSpPr>
              <p:cNvPr id="1313" name="Google Shape;1313;p30"/>
              <p:cNvGrpSpPr/>
              <p:nvPr/>
            </p:nvGrpSpPr>
            <p:grpSpPr>
              <a:xfrm>
                <a:off x="130514" y="24922"/>
                <a:ext cx="2645195" cy="2271768"/>
                <a:chOff x="206714" y="24922"/>
                <a:chExt cx="2645195" cy="2271768"/>
              </a:xfrm>
            </p:grpSpPr>
            <p:sp>
              <p:nvSpPr>
                <p:cNvPr id="1314" name="Google Shape;1314;p30"/>
                <p:cNvSpPr/>
                <p:nvPr/>
              </p:nvSpPr>
              <p:spPr>
                <a:xfrm>
                  <a:off x="915564" y="6558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5" name="Google Shape;1315;p30"/>
                <p:cNvSpPr/>
                <p:nvPr/>
              </p:nvSpPr>
              <p:spPr>
                <a:xfrm>
                  <a:off x="374376" y="16427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6" name="Google Shape;1316;p30"/>
                <p:cNvSpPr/>
                <p:nvPr/>
              </p:nvSpPr>
              <p:spPr>
                <a:xfrm>
                  <a:off x="2777353" y="2046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7" name="Google Shape;1317;p30"/>
                <p:cNvSpPr/>
                <p:nvPr/>
              </p:nvSpPr>
              <p:spPr>
                <a:xfrm>
                  <a:off x="1250860" y="1253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8" name="Google Shape;1318;p30"/>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9" name="Google Shape;1319;p30"/>
                <p:cNvSpPr/>
                <p:nvPr/>
              </p:nvSpPr>
              <p:spPr>
                <a:xfrm>
                  <a:off x="1994640" y="2545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0" name="Google Shape;1320;p30"/>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1" name="Google Shape;1321;p30"/>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2" name="Google Shape;1322;p30"/>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3" name="Google Shape;1323;p30"/>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4" name="Google Shape;1324;p30"/>
                <p:cNvSpPr/>
                <p:nvPr/>
              </p:nvSpPr>
              <p:spPr>
                <a:xfrm>
                  <a:off x="3425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5" name="Google Shape;1325;p30"/>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6" name="Google Shape;1326;p30"/>
                <p:cNvSpPr/>
                <p:nvPr/>
              </p:nvSpPr>
              <p:spPr>
                <a:xfrm>
                  <a:off x="640705" y="11521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7" name="Google Shape;1327;p30"/>
                <p:cNvSpPr/>
                <p:nvPr/>
              </p:nvSpPr>
              <p:spPr>
                <a:xfrm>
                  <a:off x="235871" y="22378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328" name="Google Shape;1328;p30"/>
              <p:cNvGrpSpPr/>
              <p:nvPr/>
            </p:nvGrpSpPr>
            <p:grpSpPr>
              <a:xfrm flipH="1">
                <a:off x="6498814" y="25847"/>
                <a:ext cx="2645195" cy="2271768"/>
                <a:chOff x="206714" y="24922"/>
                <a:chExt cx="2645195" cy="2271768"/>
              </a:xfrm>
            </p:grpSpPr>
            <p:sp>
              <p:nvSpPr>
                <p:cNvPr id="1329" name="Google Shape;1329;p30"/>
                <p:cNvSpPr/>
                <p:nvPr/>
              </p:nvSpPr>
              <p:spPr>
                <a:xfrm>
                  <a:off x="915564" y="6558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0" name="Google Shape;1330;p30"/>
                <p:cNvSpPr/>
                <p:nvPr/>
              </p:nvSpPr>
              <p:spPr>
                <a:xfrm>
                  <a:off x="374376" y="16427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1" name="Google Shape;1331;p30"/>
                <p:cNvSpPr/>
                <p:nvPr/>
              </p:nvSpPr>
              <p:spPr>
                <a:xfrm>
                  <a:off x="2777353" y="2046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2" name="Google Shape;1332;p30"/>
                <p:cNvSpPr/>
                <p:nvPr/>
              </p:nvSpPr>
              <p:spPr>
                <a:xfrm>
                  <a:off x="1250860" y="1253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3" name="Google Shape;1333;p30"/>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4" name="Google Shape;1334;p30"/>
                <p:cNvSpPr/>
                <p:nvPr/>
              </p:nvSpPr>
              <p:spPr>
                <a:xfrm>
                  <a:off x="1994640" y="2545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5" name="Google Shape;1335;p30"/>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6" name="Google Shape;1336;p30"/>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7" name="Google Shape;1337;p30"/>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8" name="Google Shape;1338;p30"/>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9" name="Google Shape;1339;p30"/>
                <p:cNvSpPr/>
                <p:nvPr/>
              </p:nvSpPr>
              <p:spPr>
                <a:xfrm>
                  <a:off x="3425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0" name="Google Shape;1340;p30"/>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1" name="Google Shape;1341;p30"/>
                <p:cNvSpPr/>
                <p:nvPr/>
              </p:nvSpPr>
              <p:spPr>
                <a:xfrm>
                  <a:off x="640705" y="11521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2" name="Google Shape;1342;p30"/>
                <p:cNvSpPr/>
                <p:nvPr/>
              </p:nvSpPr>
              <p:spPr>
                <a:xfrm>
                  <a:off x="235871" y="22378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
        <p:nvSpPr>
          <p:cNvPr id="1343" name="Google Shape;1343;p30"/>
          <p:cNvSpPr txBox="1">
            <a:spLocks noGrp="1"/>
          </p:cNvSpPr>
          <p:nvPr>
            <p:ph type="title"/>
          </p:nvPr>
        </p:nvSpPr>
        <p:spPr>
          <a:xfrm>
            <a:off x="1429350" y="539500"/>
            <a:ext cx="6285300" cy="1225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sz="65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344" name="Google Shape;1344;p30"/>
          <p:cNvSpPr txBox="1">
            <a:spLocks noGrp="1"/>
          </p:cNvSpPr>
          <p:nvPr>
            <p:ph type="subTitle" idx="1"/>
          </p:nvPr>
        </p:nvSpPr>
        <p:spPr>
          <a:xfrm>
            <a:off x="2347950" y="2441333"/>
            <a:ext cx="4448100" cy="1058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345" name="Google Shape;1345;p30"/>
          <p:cNvSpPr txBox="1"/>
          <p:nvPr/>
        </p:nvSpPr>
        <p:spPr>
          <a:xfrm>
            <a:off x="1625250" y="3643717"/>
            <a:ext cx="5893500" cy="556200"/>
          </a:xfrm>
          <a:prstGeom prst="rect">
            <a:avLst/>
          </a:prstGeom>
          <a:noFill/>
          <a:ln>
            <a:noFill/>
          </a:ln>
        </p:spPr>
        <p:txBody>
          <a:bodyPr spcFirstLastPara="1" wrap="square" lIns="91425" tIns="91425" rIns="91425" bIns="91425" anchor="t" anchorCtr="0">
            <a:noAutofit/>
          </a:bodyPr>
          <a:lstStyle/>
          <a:p>
            <a:pPr marL="0" lvl="0" indent="0" algn="ctr" rtl="0">
              <a:spcBef>
                <a:spcPts val="300"/>
              </a:spcBef>
              <a:spcAft>
                <a:spcPts val="0"/>
              </a:spcAft>
              <a:buNone/>
            </a:pPr>
            <a:r>
              <a:rPr lang="en" sz="1200" b="1">
                <a:solidFill>
                  <a:schemeClr val="dk1"/>
                </a:solidFill>
                <a:latin typeface="Poppins"/>
                <a:ea typeface="Poppins"/>
                <a:cs typeface="Poppins"/>
                <a:sym typeface="Poppins"/>
              </a:rPr>
              <a:t>CREDITS:</a:t>
            </a:r>
            <a:r>
              <a:rPr lang="en" sz="1200">
                <a:solidFill>
                  <a:schemeClr val="dk1"/>
                </a:solidFill>
                <a:latin typeface="Poppins"/>
                <a:ea typeface="Poppins"/>
                <a:cs typeface="Poppins"/>
                <a:sym typeface="Poppins"/>
              </a:rPr>
              <a:t> This presentation template was created by </a:t>
            </a:r>
            <a:r>
              <a:rPr lang="en" sz="1200" b="1" u="sng">
                <a:solidFill>
                  <a:schemeClr val="dk1"/>
                </a:solidFill>
                <a:latin typeface="Poppins"/>
                <a:ea typeface="Poppins"/>
                <a:cs typeface="Poppins"/>
                <a:sym typeface="Poppins"/>
                <a:hlinkClick r:id="rId2">
                  <a:extLst>
                    <a:ext uri="{A12FA001-AC4F-418D-AE19-62706E023703}">
                      <ahyp:hlinkClr xmlns:ahyp="http://schemas.microsoft.com/office/drawing/2018/hyperlinkcolor" val="tx"/>
                    </a:ext>
                  </a:extLst>
                </a:hlinkClick>
              </a:rPr>
              <a:t>Slidesgo</a:t>
            </a:r>
            <a:r>
              <a:rPr lang="en" sz="1200">
                <a:solidFill>
                  <a:schemeClr val="dk1"/>
                </a:solidFill>
                <a:latin typeface="Poppins"/>
                <a:ea typeface="Poppins"/>
                <a:cs typeface="Poppins"/>
                <a:sym typeface="Poppins"/>
              </a:rPr>
              <a:t>, and includes icons by </a:t>
            </a:r>
            <a:r>
              <a:rPr lang="en" sz="1200" b="1" u="sng">
                <a:solidFill>
                  <a:schemeClr val="dk1"/>
                </a:solidFill>
                <a:latin typeface="Poppins"/>
                <a:ea typeface="Poppins"/>
                <a:cs typeface="Poppins"/>
                <a:sym typeface="Poppins"/>
                <a:hlinkClick r:id="rId3">
                  <a:extLst>
                    <a:ext uri="{A12FA001-AC4F-418D-AE19-62706E023703}">
                      <ahyp:hlinkClr xmlns:ahyp="http://schemas.microsoft.com/office/drawing/2018/hyperlinkcolor" val="tx"/>
                    </a:ext>
                  </a:extLst>
                </a:hlinkClick>
              </a:rPr>
              <a:t>Flaticon</a:t>
            </a:r>
            <a:r>
              <a:rPr lang="en" sz="1200">
                <a:solidFill>
                  <a:schemeClr val="dk1"/>
                </a:solidFill>
                <a:latin typeface="Poppins"/>
                <a:ea typeface="Poppins"/>
                <a:cs typeface="Poppins"/>
                <a:sym typeface="Poppins"/>
              </a:rPr>
              <a:t>, and infographics &amp; images by </a:t>
            </a:r>
            <a:r>
              <a:rPr lang="en" sz="1200" b="1" u="sng">
                <a:solidFill>
                  <a:schemeClr val="dk1"/>
                </a:solidFill>
                <a:latin typeface="Poppins"/>
                <a:ea typeface="Poppins"/>
                <a:cs typeface="Poppins"/>
                <a:sym typeface="Poppins"/>
                <a:hlinkClick r:id="rId4">
                  <a:extLst>
                    <a:ext uri="{A12FA001-AC4F-418D-AE19-62706E023703}">
                      <ahyp:hlinkClr xmlns:ahyp="http://schemas.microsoft.com/office/drawing/2018/hyperlinkcolor" val="tx"/>
                    </a:ext>
                  </a:extLst>
                </a:hlinkClick>
              </a:rPr>
              <a:t>Freepik</a:t>
            </a:r>
            <a:r>
              <a:rPr lang="en" sz="1200" b="1" u="sng">
                <a:solidFill>
                  <a:schemeClr val="dk1"/>
                </a:solidFill>
                <a:latin typeface="Poppins"/>
                <a:ea typeface="Poppins"/>
                <a:cs typeface="Poppins"/>
                <a:sym typeface="Poppins"/>
              </a:rPr>
              <a:t> </a:t>
            </a:r>
            <a:endParaRPr sz="1200" b="1" u="sng">
              <a:solidFill>
                <a:schemeClr val="dk1"/>
              </a:solidFill>
              <a:latin typeface="Poppins"/>
              <a:ea typeface="Poppins"/>
              <a:cs typeface="Poppins"/>
              <a:sym typeface="Poppin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7"/>
        <p:cNvGrpSpPr/>
        <p:nvPr/>
      </p:nvGrpSpPr>
      <p:grpSpPr>
        <a:xfrm>
          <a:off x="0" y="0"/>
          <a:ext cx="0" cy="0"/>
          <a:chOff x="0" y="0"/>
          <a:chExt cx="0" cy="0"/>
        </a:xfrm>
      </p:grpSpPr>
      <p:sp>
        <p:nvSpPr>
          <p:cNvPr id="88" name="Google Shape;88;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atin typeface="Montserrat SemiBold"/>
                <a:ea typeface="Montserrat SemiBold"/>
                <a:cs typeface="Montserrat SemiBold"/>
                <a:sym typeface="Montserrat SemiBold"/>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9" name="Google Shape;89;p4"/>
          <p:cNvSpPr txBox="1">
            <a:spLocks noGrp="1"/>
          </p:cNvSpPr>
          <p:nvPr>
            <p:ph type="subTitle" idx="1"/>
          </p:nvPr>
        </p:nvSpPr>
        <p:spPr>
          <a:xfrm>
            <a:off x="720000" y="1246350"/>
            <a:ext cx="7704000" cy="403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solidFill>
                  <a:schemeClr val="dk1"/>
                </a:solidFill>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grpSp>
        <p:nvGrpSpPr>
          <p:cNvPr id="90" name="Google Shape;90;p4"/>
          <p:cNvGrpSpPr/>
          <p:nvPr/>
        </p:nvGrpSpPr>
        <p:grpSpPr>
          <a:xfrm>
            <a:off x="-108838" y="24922"/>
            <a:ext cx="10114734" cy="5198868"/>
            <a:chOff x="-108838" y="24922"/>
            <a:chExt cx="10114734" cy="5198868"/>
          </a:xfrm>
        </p:grpSpPr>
        <p:grpSp>
          <p:nvGrpSpPr>
            <p:cNvPr id="91" name="Google Shape;91;p4"/>
            <p:cNvGrpSpPr/>
            <p:nvPr/>
          </p:nvGrpSpPr>
          <p:grpSpPr>
            <a:xfrm>
              <a:off x="0" y="24922"/>
              <a:ext cx="9144000" cy="5198868"/>
              <a:chOff x="0" y="24922"/>
              <a:chExt cx="9144000" cy="5198868"/>
            </a:xfrm>
          </p:grpSpPr>
          <p:grpSp>
            <p:nvGrpSpPr>
              <p:cNvPr id="92" name="Google Shape;92;p4"/>
              <p:cNvGrpSpPr/>
              <p:nvPr/>
            </p:nvGrpSpPr>
            <p:grpSpPr>
              <a:xfrm>
                <a:off x="0" y="4504800"/>
                <a:ext cx="9144000" cy="718989"/>
                <a:chOff x="0" y="4504800"/>
                <a:chExt cx="9144000" cy="718989"/>
              </a:xfrm>
            </p:grpSpPr>
            <p:sp>
              <p:nvSpPr>
                <p:cNvPr id="93" name="Google Shape;93;p4"/>
                <p:cNvSpPr/>
                <p:nvPr/>
              </p:nvSpPr>
              <p:spPr>
                <a:xfrm>
                  <a:off x="0" y="4504800"/>
                  <a:ext cx="9143877" cy="718989"/>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 name="Google Shape;94;p4"/>
                <p:cNvSpPr/>
                <p:nvPr/>
              </p:nvSpPr>
              <p:spPr>
                <a:xfrm flipH="1">
                  <a:off x="0" y="4604000"/>
                  <a:ext cx="9144000" cy="572585"/>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95" name="Google Shape;95;p4"/>
              <p:cNvGrpSpPr/>
              <p:nvPr/>
            </p:nvGrpSpPr>
            <p:grpSpPr>
              <a:xfrm>
                <a:off x="130514" y="24922"/>
                <a:ext cx="2645195" cy="2271768"/>
                <a:chOff x="206714" y="24922"/>
                <a:chExt cx="2645195" cy="2271768"/>
              </a:xfrm>
            </p:grpSpPr>
            <p:sp>
              <p:nvSpPr>
                <p:cNvPr id="96" name="Google Shape;96;p4"/>
                <p:cNvSpPr/>
                <p:nvPr/>
              </p:nvSpPr>
              <p:spPr>
                <a:xfrm>
                  <a:off x="915564" y="6558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7" name="Google Shape;97;p4"/>
                <p:cNvSpPr/>
                <p:nvPr/>
              </p:nvSpPr>
              <p:spPr>
                <a:xfrm>
                  <a:off x="374376" y="16427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8" name="Google Shape;98;p4"/>
                <p:cNvSpPr/>
                <p:nvPr/>
              </p:nvSpPr>
              <p:spPr>
                <a:xfrm>
                  <a:off x="2777353" y="2046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9" name="Google Shape;99;p4"/>
                <p:cNvSpPr/>
                <p:nvPr/>
              </p:nvSpPr>
              <p:spPr>
                <a:xfrm>
                  <a:off x="1250860" y="1253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0" name="Google Shape;100;p4"/>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1" name="Google Shape;101;p4"/>
                <p:cNvSpPr/>
                <p:nvPr/>
              </p:nvSpPr>
              <p:spPr>
                <a:xfrm>
                  <a:off x="1994640" y="2545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2" name="Google Shape;102;p4"/>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3" name="Google Shape;103;p4"/>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 name="Google Shape;104;p4"/>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 name="Google Shape;105;p4"/>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6" name="Google Shape;106;p4"/>
                <p:cNvSpPr/>
                <p:nvPr/>
              </p:nvSpPr>
              <p:spPr>
                <a:xfrm>
                  <a:off x="3425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7" name="Google Shape;107;p4"/>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8" name="Google Shape;108;p4"/>
                <p:cNvSpPr/>
                <p:nvPr/>
              </p:nvSpPr>
              <p:spPr>
                <a:xfrm>
                  <a:off x="640705" y="11521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9" name="Google Shape;109;p4"/>
                <p:cNvSpPr/>
                <p:nvPr/>
              </p:nvSpPr>
              <p:spPr>
                <a:xfrm>
                  <a:off x="235871" y="22378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10" name="Google Shape;110;p4"/>
              <p:cNvGrpSpPr/>
              <p:nvPr/>
            </p:nvGrpSpPr>
            <p:grpSpPr>
              <a:xfrm flipH="1">
                <a:off x="5666389" y="24935"/>
                <a:ext cx="3477599" cy="2119368"/>
                <a:chOff x="206714" y="24922"/>
                <a:chExt cx="3477599" cy="2119368"/>
              </a:xfrm>
            </p:grpSpPr>
            <p:sp>
              <p:nvSpPr>
                <p:cNvPr id="111" name="Google Shape;111;p4"/>
                <p:cNvSpPr/>
                <p:nvPr/>
              </p:nvSpPr>
              <p:spPr>
                <a:xfrm>
                  <a:off x="1144164" y="3510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2" name="Google Shape;112;p4"/>
                <p:cNvSpPr/>
                <p:nvPr/>
              </p:nvSpPr>
              <p:spPr>
                <a:xfrm>
                  <a:off x="755376" y="8045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3" name="Google Shape;113;p4"/>
                <p:cNvSpPr/>
                <p:nvPr/>
              </p:nvSpPr>
              <p:spPr>
                <a:xfrm>
                  <a:off x="1786753" y="1284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4" name="Google Shape;114;p4"/>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5" name="Google Shape;115;p4"/>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 name="Google Shape;116;p4"/>
                <p:cNvSpPr/>
                <p:nvPr/>
              </p:nvSpPr>
              <p:spPr>
                <a:xfrm>
                  <a:off x="3638290" y="2038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 name="Google Shape;117;p4"/>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8" name="Google Shape;118;p4"/>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9" name="Google Shape;119;p4"/>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 name="Google Shape;120;p4"/>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 name="Google Shape;121;p4"/>
                <p:cNvSpPr/>
                <p:nvPr/>
              </p:nvSpPr>
              <p:spPr>
                <a:xfrm>
                  <a:off x="3425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 name="Google Shape;122;p4"/>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 name="Google Shape;123;p4"/>
                <p:cNvSpPr/>
                <p:nvPr/>
              </p:nvSpPr>
              <p:spPr>
                <a:xfrm>
                  <a:off x="716905" y="16093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 name="Google Shape;124;p4"/>
                <p:cNvSpPr/>
                <p:nvPr/>
              </p:nvSpPr>
              <p:spPr>
                <a:xfrm>
                  <a:off x="616871" y="20854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nvGrpSpPr>
            <p:cNvPr id="125" name="Google Shape;125;p4"/>
            <p:cNvGrpSpPr/>
            <p:nvPr/>
          </p:nvGrpSpPr>
          <p:grpSpPr>
            <a:xfrm>
              <a:off x="-108838" y="1017726"/>
              <a:ext cx="10114734" cy="3763117"/>
              <a:chOff x="-108838" y="1017726"/>
              <a:chExt cx="10114734" cy="3763117"/>
            </a:xfrm>
          </p:grpSpPr>
          <p:grpSp>
            <p:nvGrpSpPr>
              <p:cNvPr id="126" name="Google Shape;126;p4"/>
              <p:cNvGrpSpPr/>
              <p:nvPr/>
            </p:nvGrpSpPr>
            <p:grpSpPr>
              <a:xfrm>
                <a:off x="8134138" y="1017726"/>
                <a:ext cx="1871758" cy="3679695"/>
                <a:chOff x="53" y="3115960"/>
                <a:chExt cx="533538" cy="1048884"/>
              </a:xfrm>
            </p:grpSpPr>
            <p:sp>
              <p:nvSpPr>
                <p:cNvPr id="127" name="Google Shape;127;p4"/>
                <p:cNvSpPr/>
                <p:nvPr/>
              </p:nvSpPr>
              <p:spPr>
                <a:xfrm>
                  <a:off x="53" y="3115960"/>
                  <a:ext cx="533538" cy="827384"/>
                </a:xfrm>
                <a:custGeom>
                  <a:avLst/>
                  <a:gdLst/>
                  <a:ahLst/>
                  <a:cxnLst/>
                  <a:rect l="l" t="t" r="r" b="b"/>
                  <a:pathLst>
                    <a:path w="533538" h="827384" extrusionOk="0">
                      <a:moveTo>
                        <a:pt x="255498" y="0"/>
                      </a:moveTo>
                      <a:cubicBezTo>
                        <a:pt x="253162" y="0"/>
                        <a:pt x="250858" y="63"/>
                        <a:pt x="248585" y="189"/>
                      </a:cubicBezTo>
                      <a:cubicBezTo>
                        <a:pt x="237094" y="884"/>
                        <a:pt x="226329" y="2936"/>
                        <a:pt x="216542" y="6282"/>
                      </a:cubicBezTo>
                      <a:cubicBezTo>
                        <a:pt x="205493" y="10102"/>
                        <a:pt x="195486" y="15216"/>
                        <a:pt x="186772" y="21499"/>
                      </a:cubicBezTo>
                      <a:cubicBezTo>
                        <a:pt x="176102" y="29170"/>
                        <a:pt x="167357" y="37694"/>
                        <a:pt x="160791" y="46785"/>
                      </a:cubicBezTo>
                      <a:cubicBezTo>
                        <a:pt x="156782" y="52373"/>
                        <a:pt x="153656" y="57456"/>
                        <a:pt x="151257" y="62412"/>
                      </a:cubicBezTo>
                      <a:cubicBezTo>
                        <a:pt x="148826" y="67400"/>
                        <a:pt x="146774" y="72514"/>
                        <a:pt x="145133" y="77565"/>
                      </a:cubicBezTo>
                      <a:cubicBezTo>
                        <a:pt x="139545" y="94739"/>
                        <a:pt x="137462" y="112954"/>
                        <a:pt x="135473" y="130570"/>
                      </a:cubicBezTo>
                      <a:cubicBezTo>
                        <a:pt x="135125" y="133569"/>
                        <a:pt x="134810" y="136568"/>
                        <a:pt x="134526" y="139535"/>
                      </a:cubicBezTo>
                      <a:cubicBezTo>
                        <a:pt x="132000" y="137231"/>
                        <a:pt x="129632" y="135274"/>
                        <a:pt x="127296" y="133569"/>
                      </a:cubicBezTo>
                      <a:cubicBezTo>
                        <a:pt x="123981" y="131138"/>
                        <a:pt x="119562" y="128076"/>
                        <a:pt x="114763" y="125771"/>
                      </a:cubicBezTo>
                      <a:cubicBezTo>
                        <a:pt x="106650" y="121920"/>
                        <a:pt x="98821" y="119931"/>
                        <a:pt x="91434" y="119868"/>
                      </a:cubicBezTo>
                      <a:cubicBezTo>
                        <a:pt x="90360" y="119868"/>
                        <a:pt x="89319" y="119868"/>
                        <a:pt x="88245" y="119963"/>
                      </a:cubicBezTo>
                      <a:cubicBezTo>
                        <a:pt x="80479" y="120405"/>
                        <a:pt x="72871" y="122772"/>
                        <a:pt x="66210" y="126782"/>
                      </a:cubicBezTo>
                      <a:cubicBezTo>
                        <a:pt x="58318" y="131549"/>
                        <a:pt x="51151" y="138431"/>
                        <a:pt x="45501" y="146702"/>
                      </a:cubicBezTo>
                      <a:cubicBezTo>
                        <a:pt x="41965" y="151879"/>
                        <a:pt x="39187" y="156614"/>
                        <a:pt x="37040" y="161255"/>
                      </a:cubicBezTo>
                      <a:cubicBezTo>
                        <a:pt x="34641" y="166369"/>
                        <a:pt x="32557" y="171610"/>
                        <a:pt x="30916" y="176819"/>
                      </a:cubicBezTo>
                      <a:cubicBezTo>
                        <a:pt x="26812" y="189604"/>
                        <a:pt x="24191" y="203211"/>
                        <a:pt x="23055" y="217259"/>
                      </a:cubicBezTo>
                      <a:cubicBezTo>
                        <a:pt x="21098" y="241851"/>
                        <a:pt x="24728" y="268085"/>
                        <a:pt x="33599" y="293088"/>
                      </a:cubicBezTo>
                      <a:cubicBezTo>
                        <a:pt x="40860" y="313544"/>
                        <a:pt x="51278" y="334191"/>
                        <a:pt x="66336" y="357994"/>
                      </a:cubicBezTo>
                      <a:cubicBezTo>
                        <a:pt x="58728" y="358941"/>
                        <a:pt x="51688" y="361246"/>
                        <a:pt x="45311" y="364876"/>
                      </a:cubicBezTo>
                      <a:cubicBezTo>
                        <a:pt x="37324" y="369453"/>
                        <a:pt x="30063" y="376052"/>
                        <a:pt x="24255" y="383975"/>
                      </a:cubicBezTo>
                      <a:cubicBezTo>
                        <a:pt x="18919" y="391236"/>
                        <a:pt x="14500" y="399192"/>
                        <a:pt x="11122" y="407620"/>
                      </a:cubicBezTo>
                      <a:cubicBezTo>
                        <a:pt x="7555" y="416460"/>
                        <a:pt x="4871" y="425425"/>
                        <a:pt x="3135" y="434265"/>
                      </a:cubicBezTo>
                      <a:cubicBezTo>
                        <a:pt x="1304" y="443389"/>
                        <a:pt x="262" y="452322"/>
                        <a:pt x="41" y="460815"/>
                      </a:cubicBezTo>
                      <a:cubicBezTo>
                        <a:pt x="-54" y="465708"/>
                        <a:pt x="9" y="469717"/>
                        <a:pt x="294" y="473505"/>
                      </a:cubicBezTo>
                      <a:cubicBezTo>
                        <a:pt x="704" y="478841"/>
                        <a:pt x="1430" y="484270"/>
                        <a:pt x="2535" y="490079"/>
                      </a:cubicBezTo>
                      <a:cubicBezTo>
                        <a:pt x="6828" y="512556"/>
                        <a:pt x="16773" y="535128"/>
                        <a:pt x="31326" y="555364"/>
                      </a:cubicBezTo>
                      <a:cubicBezTo>
                        <a:pt x="42691" y="571212"/>
                        <a:pt x="56897" y="586302"/>
                        <a:pt x="73534" y="600098"/>
                      </a:cubicBezTo>
                      <a:cubicBezTo>
                        <a:pt x="67125" y="600571"/>
                        <a:pt x="61475" y="601455"/>
                        <a:pt x="56266" y="602749"/>
                      </a:cubicBezTo>
                      <a:cubicBezTo>
                        <a:pt x="51972" y="603823"/>
                        <a:pt x="48531" y="604991"/>
                        <a:pt x="45469" y="606412"/>
                      </a:cubicBezTo>
                      <a:cubicBezTo>
                        <a:pt x="42849" y="607642"/>
                        <a:pt x="39787" y="609190"/>
                        <a:pt x="37135" y="611178"/>
                      </a:cubicBezTo>
                      <a:cubicBezTo>
                        <a:pt x="32684" y="614462"/>
                        <a:pt x="29211" y="618281"/>
                        <a:pt x="26780" y="622543"/>
                      </a:cubicBezTo>
                      <a:cubicBezTo>
                        <a:pt x="24349" y="626774"/>
                        <a:pt x="22802" y="631541"/>
                        <a:pt x="22234" y="636371"/>
                      </a:cubicBezTo>
                      <a:cubicBezTo>
                        <a:pt x="21035" y="646567"/>
                        <a:pt x="22708" y="657585"/>
                        <a:pt x="27348" y="670023"/>
                      </a:cubicBezTo>
                      <a:cubicBezTo>
                        <a:pt x="31863" y="682051"/>
                        <a:pt x="38334" y="694332"/>
                        <a:pt x="47111" y="707496"/>
                      </a:cubicBezTo>
                      <a:cubicBezTo>
                        <a:pt x="55382" y="719902"/>
                        <a:pt x="65168" y="732435"/>
                        <a:pt x="76186" y="744747"/>
                      </a:cubicBezTo>
                      <a:cubicBezTo>
                        <a:pt x="86982" y="756775"/>
                        <a:pt x="98095" y="767730"/>
                        <a:pt x="109207" y="777264"/>
                      </a:cubicBezTo>
                      <a:cubicBezTo>
                        <a:pt x="121077" y="787429"/>
                        <a:pt x="131211" y="794848"/>
                        <a:pt x="141124" y="800562"/>
                      </a:cubicBezTo>
                      <a:cubicBezTo>
                        <a:pt x="144722" y="802645"/>
                        <a:pt x="149552" y="805266"/>
                        <a:pt x="154761" y="807160"/>
                      </a:cubicBezTo>
                      <a:cubicBezTo>
                        <a:pt x="168778" y="812274"/>
                        <a:pt x="181658" y="815336"/>
                        <a:pt x="194097" y="816599"/>
                      </a:cubicBezTo>
                      <a:cubicBezTo>
                        <a:pt x="203757" y="817546"/>
                        <a:pt x="213733" y="817704"/>
                        <a:pt x="223708" y="817136"/>
                      </a:cubicBezTo>
                      <a:cubicBezTo>
                        <a:pt x="226423" y="816978"/>
                        <a:pt x="229170" y="816757"/>
                        <a:pt x="231885" y="816472"/>
                      </a:cubicBezTo>
                      <a:cubicBezTo>
                        <a:pt x="235547" y="816094"/>
                        <a:pt x="239272" y="815652"/>
                        <a:pt x="242934" y="815147"/>
                      </a:cubicBezTo>
                      <a:cubicBezTo>
                        <a:pt x="244134" y="802109"/>
                        <a:pt x="245302" y="788849"/>
                        <a:pt x="246280" y="775811"/>
                      </a:cubicBezTo>
                      <a:cubicBezTo>
                        <a:pt x="249311" y="733761"/>
                        <a:pt x="250447" y="697046"/>
                        <a:pt x="249816" y="663552"/>
                      </a:cubicBezTo>
                      <a:cubicBezTo>
                        <a:pt x="249469" y="644073"/>
                        <a:pt x="248427" y="624595"/>
                        <a:pt x="246785" y="605717"/>
                      </a:cubicBezTo>
                      <a:cubicBezTo>
                        <a:pt x="245396" y="589648"/>
                        <a:pt x="243597" y="574716"/>
                        <a:pt x="241356" y="560447"/>
                      </a:cubicBezTo>
                      <a:cubicBezTo>
                        <a:pt x="240756" y="556848"/>
                        <a:pt x="240156" y="553312"/>
                        <a:pt x="239525" y="549840"/>
                      </a:cubicBezTo>
                      <a:lnTo>
                        <a:pt x="239525" y="549903"/>
                      </a:lnTo>
                      <a:cubicBezTo>
                        <a:pt x="239525" y="549903"/>
                        <a:pt x="239588" y="550282"/>
                        <a:pt x="239588" y="550282"/>
                      </a:cubicBezTo>
                      <a:cubicBezTo>
                        <a:pt x="239588" y="550187"/>
                        <a:pt x="239556" y="550060"/>
                        <a:pt x="239525" y="549966"/>
                      </a:cubicBezTo>
                      <a:lnTo>
                        <a:pt x="239525" y="550282"/>
                      </a:lnTo>
                      <a:cubicBezTo>
                        <a:pt x="231727" y="510978"/>
                        <a:pt x="219005" y="472053"/>
                        <a:pt x="206693" y="434391"/>
                      </a:cubicBezTo>
                      <a:lnTo>
                        <a:pt x="206598" y="434075"/>
                      </a:lnTo>
                      <a:lnTo>
                        <a:pt x="202494" y="421511"/>
                      </a:lnTo>
                      <a:cubicBezTo>
                        <a:pt x="189330" y="381103"/>
                        <a:pt x="176007" y="337884"/>
                        <a:pt x="170230" y="292551"/>
                      </a:cubicBezTo>
                      <a:lnTo>
                        <a:pt x="169757" y="288384"/>
                      </a:lnTo>
                      <a:lnTo>
                        <a:pt x="169473" y="285890"/>
                      </a:lnTo>
                      <a:cubicBezTo>
                        <a:pt x="169252" y="283743"/>
                        <a:pt x="170988" y="281660"/>
                        <a:pt x="173261" y="281407"/>
                      </a:cubicBezTo>
                      <a:cubicBezTo>
                        <a:pt x="173766" y="281155"/>
                        <a:pt x="174271" y="281028"/>
                        <a:pt x="174966" y="281028"/>
                      </a:cubicBezTo>
                      <a:cubicBezTo>
                        <a:pt x="176007" y="281028"/>
                        <a:pt x="177049" y="281407"/>
                        <a:pt x="177838" y="282133"/>
                      </a:cubicBezTo>
                      <a:cubicBezTo>
                        <a:pt x="178722" y="282954"/>
                        <a:pt x="178975" y="283870"/>
                        <a:pt x="179259" y="285069"/>
                      </a:cubicBezTo>
                      <a:lnTo>
                        <a:pt x="179354" y="285637"/>
                      </a:lnTo>
                      <a:cubicBezTo>
                        <a:pt x="183426" y="306284"/>
                        <a:pt x="189045" y="326961"/>
                        <a:pt x="196022" y="347134"/>
                      </a:cubicBezTo>
                      <a:cubicBezTo>
                        <a:pt x="202652" y="366107"/>
                        <a:pt x="210860" y="385585"/>
                        <a:pt x="220394" y="405064"/>
                      </a:cubicBezTo>
                      <a:lnTo>
                        <a:pt x="220615" y="405537"/>
                      </a:lnTo>
                      <a:cubicBezTo>
                        <a:pt x="225697" y="415702"/>
                        <a:pt x="231474" y="426562"/>
                        <a:pt x="237851" y="437990"/>
                      </a:cubicBezTo>
                      <a:cubicBezTo>
                        <a:pt x="239556" y="440989"/>
                        <a:pt x="241292" y="444020"/>
                        <a:pt x="243060" y="447050"/>
                      </a:cubicBezTo>
                      <a:lnTo>
                        <a:pt x="240156" y="429435"/>
                      </a:lnTo>
                      <a:lnTo>
                        <a:pt x="240061" y="428866"/>
                      </a:lnTo>
                      <a:cubicBezTo>
                        <a:pt x="234095" y="391678"/>
                        <a:pt x="227907" y="353195"/>
                        <a:pt x="223298" y="314618"/>
                      </a:cubicBezTo>
                      <a:cubicBezTo>
                        <a:pt x="216321" y="255268"/>
                        <a:pt x="214616" y="206904"/>
                        <a:pt x="217963" y="162360"/>
                      </a:cubicBezTo>
                      <a:cubicBezTo>
                        <a:pt x="218563" y="154436"/>
                        <a:pt x="219383" y="146260"/>
                        <a:pt x="220425" y="138052"/>
                      </a:cubicBezTo>
                      <a:cubicBezTo>
                        <a:pt x="220709" y="136031"/>
                        <a:pt x="222698" y="134737"/>
                        <a:pt x="224498" y="134611"/>
                      </a:cubicBezTo>
                      <a:lnTo>
                        <a:pt x="225255" y="134611"/>
                      </a:lnTo>
                      <a:cubicBezTo>
                        <a:pt x="225255" y="134611"/>
                        <a:pt x="225571" y="134611"/>
                        <a:pt x="225571" y="134611"/>
                      </a:cubicBezTo>
                      <a:cubicBezTo>
                        <a:pt x="226834" y="134611"/>
                        <a:pt x="227939" y="135053"/>
                        <a:pt x="228823" y="135873"/>
                      </a:cubicBezTo>
                      <a:cubicBezTo>
                        <a:pt x="229643" y="136663"/>
                        <a:pt x="230085" y="137673"/>
                        <a:pt x="230054" y="138683"/>
                      </a:cubicBezTo>
                      <a:cubicBezTo>
                        <a:pt x="229738" y="171263"/>
                        <a:pt x="233274" y="205641"/>
                        <a:pt x="241292" y="246839"/>
                      </a:cubicBezTo>
                      <a:lnTo>
                        <a:pt x="241356" y="247597"/>
                      </a:lnTo>
                      <a:cubicBezTo>
                        <a:pt x="243692" y="259214"/>
                        <a:pt x="246470" y="271905"/>
                        <a:pt x="249658" y="285511"/>
                      </a:cubicBezTo>
                      <a:cubicBezTo>
                        <a:pt x="250542" y="289173"/>
                        <a:pt x="251426" y="292835"/>
                        <a:pt x="252342" y="296529"/>
                      </a:cubicBezTo>
                      <a:cubicBezTo>
                        <a:pt x="255309" y="279229"/>
                        <a:pt x="260044" y="262245"/>
                        <a:pt x="264212" y="247660"/>
                      </a:cubicBezTo>
                      <a:lnTo>
                        <a:pt x="266769" y="238663"/>
                      </a:lnTo>
                      <a:cubicBezTo>
                        <a:pt x="272577" y="218427"/>
                        <a:pt x="278544" y="197528"/>
                        <a:pt x="281922" y="176377"/>
                      </a:cubicBezTo>
                      <a:cubicBezTo>
                        <a:pt x="282743" y="171420"/>
                        <a:pt x="283406" y="166275"/>
                        <a:pt x="283879" y="161066"/>
                      </a:cubicBezTo>
                      <a:cubicBezTo>
                        <a:pt x="284100" y="159077"/>
                        <a:pt x="286247" y="157751"/>
                        <a:pt x="288109" y="157656"/>
                      </a:cubicBezTo>
                      <a:cubicBezTo>
                        <a:pt x="290319" y="157656"/>
                        <a:pt x="292213" y="159456"/>
                        <a:pt x="292434" y="161697"/>
                      </a:cubicBezTo>
                      <a:cubicBezTo>
                        <a:pt x="294171" y="185374"/>
                        <a:pt x="291203" y="209524"/>
                        <a:pt x="287762" y="232065"/>
                      </a:cubicBezTo>
                      <a:cubicBezTo>
                        <a:pt x="287099" y="236263"/>
                        <a:pt x="286436" y="240430"/>
                        <a:pt x="285773" y="244629"/>
                      </a:cubicBezTo>
                      <a:lnTo>
                        <a:pt x="285363" y="247281"/>
                      </a:lnTo>
                      <a:lnTo>
                        <a:pt x="284889" y="250217"/>
                      </a:lnTo>
                      <a:lnTo>
                        <a:pt x="284795" y="250754"/>
                      </a:lnTo>
                      <a:lnTo>
                        <a:pt x="284700" y="251416"/>
                      </a:lnTo>
                      <a:cubicBezTo>
                        <a:pt x="281953" y="268117"/>
                        <a:pt x="279144" y="285353"/>
                        <a:pt x="277786" y="302748"/>
                      </a:cubicBezTo>
                      <a:cubicBezTo>
                        <a:pt x="276839" y="315691"/>
                        <a:pt x="276808" y="328193"/>
                        <a:pt x="276871" y="342052"/>
                      </a:cubicBezTo>
                      <a:cubicBezTo>
                        <a:pt x="276902" y="354206"/>
                        <a:pt x="277218" y="367591"/>
                        <a:pt x="277881" y="382870"/>
                      </a:cubicBezTo>
                      <a:cubicBezTo>
                        <a:pt x="278986" y="409641"/>
                        <a:pt x="280943" y="436727"/>
                        <a:pt x="283027" y="464413"/>
                      </a:cubicBezTo>
                      <a:lnTo>
                        <a:pt x="283784" y="474421"/>
                      </a:lnTo>
                      <a:lnTo>
                        <a:pt x="284100" y="480514"/>
                      </a:lnTo>
                      <a:lnTo>
                        <a:pt x="284353" y="484334"/>
                      </a:lnTo>
                      <a:cubicBezTo>
                        <a:pt x="291203" y="466781"/>
                        <a:pt x="298875" y="449639"/>
                        <a:pt x="306830" y="432181"/>
                      </a:cubicBezTo>
                      <a:lnTo>
                        <a:pt x="307177" y="431392"/>
                      </a:lnTo>
                      <a:cubicBezTo>
                        <a:pt x="316837" y="410083"/>
                        <a:pt x="326845" y="388079"/>
                        <a:pt x="335084" y="365065"/>
                      </a:cubicBezTo>
                      <a:cubicBezTo>
                        <a:pt x="341840" y="345777"/>
                        <a:pt x="346765" y="327593"/>
                        <a:pt x="350048" y="309472"/>
                      </a:cubicBezTo>
                      <a:cubicBezTo>
                        <a:pt x="350427" y="307578"/>
                        <a:pt x="352132" y="306189"/>
                        <a:pt x="354278" y="306031"/>
                      </a:cubicBezTo>
                      <a:cubicBezTo>
                        <a:pt x="356488" y="306031"/>
                        <a:pt x="358319" y="307767"/>
                        <a:pt x="358572" y="310072"/>
                      </a:cubicBezTo>
                      <a:cubicBezTo>
                        <a:pt x="360055" y="326299"/>
                        <a:pt x="357151" y="342430"/>
                        <a:pt x="354341" y="358183"/>
                      </a:cubicBezTo>
                      <a:lnTo>
                        <a:pt x="354184" y="359004"/>
                      </a:lnTo>
                      <a:cubicBezTo>
                        <a:pt x="353110" y="364939"/>
                        <a:pt x="351942" y="371506"/>
                        <a:pt x="350932" y="378040"/>
                      </a:cubicBezTo>
                      <a:cubicBezTo>
                        <a:pt x="350711" y="379556"/>
                        <a:pt x="350522" y="381039"/>
                        <a:pt x="350332" y="382555"/>
                      </a:cubicBezTo>
                      <a:lnTo>
                        <a:pt x="350806" y="382081"/>
                      </a:lnTo>
                      <a:lnTo>
                        <a:pt x="351406" y="381576"/>
                      </a:lnTo>
                      <a:cubicBezTo>
                        <a:pt x="359456" y="374441"/>
                        <a:pt x="366780" y="366328"/>
                        <a:pt x="373851" y="358499"/>
                      </a:cubicBezTo>
                      <a:lnTo>
                        <a:pt x="376503" y="355563"/>
                      </a:lnTo>
                      <a:cubicBezTo>
                        <a:pt x="385595" y="345556"/>
                        <a:pt x="393519" y="337411"/>
                        <a:pt x="402642" y="330339"/>
                      </a:cubicBezTo>
                      <a:cubicBezTo>
                        <a:pt x="403242" y="329897"/>
                        <a:pt x="403937" y="329676"/>
                        <a:pt x="404978" y="329582"/>
                      </a:cubicBezTo>
                      <a:cubicBezTo>
                        <a:pt x="406052" y="329582"/>
                        <a:pt x="407125" y="329992"/>
                        <a:pt x="407914" y="330687"/>
                      </a:cubicBezTo>
                      <a:cubicBezTo>
                        <a:pt x="409209" y="331855"/>
                        <a:pt x="409903" y="334222"/>
                        <a:pt x="408861" y="335832"/>
                      </a:cubicBezTo>
                      <a:cubicBezTo>
                        <a:pt x="401190" y="348018"/>
                        <a:pt x="392856" y="360740"/>
                        <a:pt x="385500" y="372011"/>
                      </a:cubicBezTo>
                      <a:lnTo>
                        <a:pt x="384869" y="372989"/>
                      </a:lnTo>
                      <a:lnTo>
                        <a:pt x="384016" y="374284"/>
                      </a:lnTo>
                      <a:lnTo>
                        <a:pt x="383417" y="375231"/>
                      </a:lnTo>
                      <a:cubicBezTo>
                        <a:pt x="373662" y="390100"/>
                        <a:pt x="362613" y="406926"/>
                        <a:pt x="352353" y="423563"/>
                      </a:cubicBezTo>
                      <a:cubicBezTo>
                        <a:pt x="331138" y="458037"/>
                        <a:pt x="316522" y="487175"/>
                        <a:pt x="306388" y="515272"/>
                      </a:cubicBezTo>
                      <a:cubicBezTo>
                        <a:pt x="301495" y="529540"/>
                        <a:pt x="297643" y="543684"/>
                        <a:pt x="294928" y="557353"/>
                      </a:cubicBezTo>
                      <a:cubicBezTo>
                        <a:pt x="293445" y="564835"/>
                        <a:pt x="292245" y="572632"/>
                        <a:pt x="291361" y="580588"/>
                      </a:cubicBezTo>
                      <a:cubicBezTo>
                        <a:pt x="290572" y="587596"/>
                        <a:pt x="290035" y="594984"/>
                        <a:pt x="289656" y="600603"/>
                      </a:cubicBezTo>
                      <a:lnTo>
                        <a:pt x="289372" y="602718"/>
                      </a:lnTo>
                      <a:lnTo>
                        <a:pt x="289183" y="604328"/>
                      </a:lnTo>
                      <a:lnTo>
                        <a:pt x="289183" y="604233"/>
                      </a:lnTo>
                      <a:cubicBezTo>
                        <a:pt x="289183" y="604233"/>
                        <a:pt x="289277" y="603665"/>
                        <a:pt x="289277" y="603665"/>
                      </a:cubicBezTo>
                      <a:cubicBezTo>
                        <a:pt x="289277" y="603791"/>
                        <a:pt x="289277" y="603918"/>
                        <a:pt x="289277" y="604044"/>
                      </a:cubicBezTo>
                      <a:lnTo>
                        <a:pt x="289372" y="603665"/>
                      </a:lnTo>
                      <a:cubicBezTo>
                        <a:pt x="285994" y="650008"/>
                        <a:pt x="284226" y="691774"/>
                        <a:pt x="283879" y="731362"/>
                      </a:cubicBezTo>
                      <a:cubicBezTo>
                        <a:pt x="283595" y="763310"/>
                        <a:pt x="284290" y="793174"/>
                        <a:pt x="285963" y="821713"/>
                      </a:cubicBezTo>
                      <a:cubicBezTo>
                        <a:pt x="289467" y="823639"/>
                        <a:pt x="293192" y="825059"/>
                        <a:pt x="297012" y="825975"/>
                      </a:cubicBezTo>
                      <a:cubicBezTo>
                        <a:pt x="302031" y="827174"/>
                        <a:pt x="307430" y="827616"/>
                        <a:pt x="313112" y="827269"/>
                      </a:cubicBezTo>
                      <a:cubicBezTo>
                        <a:pt x="316048" y="827111"/>
                        <a:pt x="319079" y="826701"/>
                        <a:pt x="322141" y="826133"/>
                      </a:cubicBezTo>
                      <a:cubicBezTo>
                        <a:pt x="331233" y="824428"/>
                        <a:pt x="340388" y="821271"/>
                        <a:pt x="350048" y="816504"/>
                      </a:cubicBezTo>
                      <a:cubicBezTo>
                        <a:pt x="369274" y="807033"/>
                        <a:pt x="388215" y="793427"/>
                        <a:pt x="408041" y="774928"/>
                      </a:cubicBezTo>
                      <a:cubicBezTo>
                        <a:pt x="427235" y="756965"/>
                        <a:pt x="444408" y="737139"/>
                        <a:pt x="459025" y="715988"/>
                      </a:cubicBezTo>
                      <a:cubicBezTo>
                        <a:pt x="474936" y="692942"/>
                        <a:pt x="485385" y="672928"/>
                        <a:pt x="491920" y="653039"/>
                      </a:cubicBezTo>
                      <a:cubicBezTo>
                        <a:pt x="495298" y="642747"/>
                        <a:pt x="497160" y="633403"/>
                        <a:pt x="497634" y="624501"/>
                      </a:cubicBezTo>
                      <a:cubicBezTo>
                        <a:pt x="497886" y="619828"/>
                        <a:pt x="497760" y="615788"/>
                        <a:pt x="497192" y="612094"/>
                      </a:cubicBezTo>
                      <a:cubicBezTo>
                        <a:pt x="496560" y="607548"/>
                        <a:pt x="495582" y="603696"/>
                        <a:pt x="494224" y="600350"/>
                      </a:cubicBezTo>
                      <a:cubicBezTo>
                        <a:pt x="491131" y="592710"/>
                        <a:pt x="486237" y="586333"/>
                        <a:pt x="480018" y="581914"/>
                      </a:cubicBezTo>
                      <a:cubicBezTo>
                        <a:pt x="476230" y="579199"/>
                        <a:pt x="472473" y="577147"/>
                        <a:pt x="468527" y="575663"/>
                      </a:cubicBezTo>
                      <a:cubicBezTo>
                        <a:pt x="466286" y="574811"/>
                        <a:pt x="463981" y="574084"/>
                        <a:pt x="461708" y="573516"/>
                      </a:cubicBezTo>
                      <a:cubicBezTo>
                        <a:pt x="463223" y="572001"/>
                        <a:pt x="464644" y="570423"/>
                        <a:pt x="466033" y="568844"/>
                      </a:cubicBezTo>
                      <a:cubicBezTo>
                        <a:pt x="472915" y="560889"/>
                        <a:pt x="479355" y="551639"/>
                        <a:pt x="486300" y="539738"/>
                      </a:cubicBezTo>
                      <a:cubicBezTo>
                        <a:pt x="493277" y="527804"/>
                        <a:pt x="499749" y="514924"/>
                        <a:pt x="505558" y="501475"/>
                      </a:cubicBezTo>
                      <a:cubicBezTo>
                        <a:pt x="511808" y="486985"/>
                        <a:pt x="517175" y="472369"/>
                        <a:pt x="521468" y="458005"/>
                      </a:cubicBezTo>
                      <a:cubicBezTo>
                        <a:pt x="526267" y="442031"/>
                        <a:pt x="529519" y="427667"/>
                        <a:pt x="531413" y="414124"/>
                      </a:cubicBezTo>
                      <a:cubicBezTo>
                        <a:pt x="533623" y="398308"/>
                        <a:pt x="534096" y="385491"/>
                        <a:pt x="532897" y="373778"/>
                      </a:cubicBezTo>
                      <a:cubicBezTo>
                        <a:pt x="531539" y="360425"/>
                        <a:pt x="528351" y="349723"/>
                        <a:pt x="523205" y="341073"/>
                      </a:cubicBezTo>
                      <a:cubicBezTo>
                        <a:pt x="517680" y="331760"/>
                        <a:pt x="509441" y="324562"/>
                        <a:pt x="500033" y="320774"/>
                      </a:cubicBezTo>
                      <a:cubicBezTo>
                        <a:pt x="494382" y="318501"/>
                        <a:pt x="488573" y="317112"/>
                        <a:pt x="482765" y="316638"/>
                      </a:cubicBezTo>
                      <a:cubicBezTo>
                        <a:pt x="478282" y="316260"/>
                        <a:pt x="473673" y="316196"/>
                        <a:pt x="469032" y="316481"/>
                      </a:cubicBezTo>
                      <a:cubicBezTo>
                        <a:pt x="468211" y="316544"/>
                        <a:pt x="467391" y="316607"/>
                        <a:pt x="466633" y="316701"/>
                      </a:cubicBezTo>
                      <a:cubicBezTo>
                        <a:pt x="470516" y="291730"/>
                        <a:pt x="470863" y="266475"/>
                        <a:pt x="467675" y="241725"/>
                      </a:cubicBezTo>
                      <a:cubicBezTo>
                        <a:pt x="464581" y="217701"/>
                        <a:pt x="458646" y="194276"/>
                        <a:pt x="450028" y="172020"/>
                      </a:cubicBezTo>
                      <a:cubicBezTo>
                        <a:pt x="441188" y="149196"/>
                        <a:pt x="429981" y="127539"/>
                        <a:pt x="416659" y="107714"/>
                      </a:cubicBezTo>
                      <a:cubicBezTo>
                        <a:pt x="402863" y="87194"/>
                        <a:pt x="387173" y="68410"/>
                        <a:pt x="369968" y="51931"/>
                      </a:cubicBezTo>
                      <a:cubicBezTo>
                        <a:pt x="361792" y="44102"/>
                        <a:pt x="352826" y="35894"/>
                        <a:pt x="342724" y="28886"/>
                      </a:cubicBezTo>
                      <a:cubicBezTo>
                        <a:pt x="332717" y="21909"/>
                        <a:pt x="323088" y="16479"/>
                        <a:pt x="313238" y="12312"/>
                      </a:cubicBezTo>
                      <a:cubicBezTo>
                        <a:pt x="302252" y="7671"/>
                        <a:pt x="291519" y="4356"/>
                        <a:pt x="281354" y="2525"/>
                      </a:cubicBezTo>
                      <a:cubicBezTo>
                        <a:pt x="272451" y="915"/>
                        <a:pt x="263864" y="63"/>
                        <a:pt x="255688" y="63"/>
                      </a:cubicBezTo>
                      <a:lnTo>
                        <a:pt x="255498" y="6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 name="Google Shape;128;p4"/>
                <p:cNvSpPr/>
                <p:nvPr/>
              </p:nvSpPr>
              <p:spPr>
                <a:xfrm>
                  <a:off x="77603" y="3759333"/>
                  <a:ext cx="17462" cy="27459"/>
                </a:xfrm>
                <a:custGeom>
                  <a:avLst/>
                  <a:gdLst/>
                  <a:ahLst/>
                  <a:cxnLst/>
                  <a:rect l="l" t="t" r="r" b="b"/>
                  <a:pathLst>
                    <a:path w="17462" h="27459" extrusionOk="0">
                      <a:moveTo>
                        <a:pt x="8075" y="2815"/>
                      </a:moveTo>
                      <a:cubicBezTo>
                        <a:pt x="9527" y="6540"/>
                        <a:pt x="11137" y="10171"/>
                        <a:pt x="12874" y="13738"/>
                      </a:cubicBezTo>
                      <a:cubicBezTo>
                        <a:pt x="14137" y="16200"/>
                        <a:pt x="15462" y="18663"/>
                        <a:pt x="16820" y="21062"/>
                      </a:cubicBezTo>
                      <a:cubicBezTo>
                        <a:pt x="17925" y="23020"/>
                        <a:pt x="17641" y="25482"/>
                        <a:pt x="15683" y="26776"/>
                      </a:cubicBezTo>
                      <a:cubicBezTo>
                        <a:pt x="13916" y="27976"/>
                        <a:pt x="11074" y="27597"/>
                        <a:pt x="9969" y="25640"/>
                      </a:cubicBezTo>
                      <a:cubicBezTo>
                        <a:pt x="6244" y="19168"/>
                        <a:pt x="2993" y="12444"/>
                        <a:pt x="246" y="5467"/>
                      </a:cubicBezTo>
                      <a:cubicBezTo>
                        <a:pt x="-575" y="3383"/>
                        <a:pt x="751" y="921"/>
                        <a:pt x="2835" y="226"/>
                      </a:cubicBezTo>
                      <a:cubicBezTo>
                        <a:pt x="3182" y="100"/>
                        <a:pt x="3561" y="37"/>
                        <a:pt x="3908" y="6"/>
                      </a:cubicBezTo>
                      <a:cubicBezTo>
                        <a:pt x="5708" y="-89"/>
                        <a:pt x="7381" y="1047"/>
                        <a:pt x="8075" y="27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 name="Google Shape;129;p4"/>
                <p:cNvSpPr/>
                <p:nvPr/>
              </p:nvSpPr>
              <p:spPr>
                <a:xfrm>
                  <a:off x="52943" y="3761602"/>
                  <a:ext cx="18112" cy="26308"/>
                </a:xfrm>
                <a:custGeom>
                  <a:avLst/>
                  <a:gdLst/>
                  <a:ahLst/>
                  <a:cxnLst/>
                  <a:rect l="l" t="t" r="r" b="b"/>
                  <a:pathLst>
                    <a:path w="18112" h="26308" extrusionOk="0">
                      <a:moveTo>
                        <a:pt x="7543" y="1778"/>
                      </a:moveTo>
                      <a:cubicBezTo>
                        <a:pt x="10858" y="7807"/>
                        <a:pt x="14173" y="13837"/>
                        <a:pt x="17424" y="19898"/>
                      </a:cubicBezTo>
                      <a:cubicBezTo>
                        <a:pt x="17961" y="20908"/>
                        <a:pt x="18277" y="21887"/>
                        <a:pt x="18024" y="23055"/>
                      </a:cubicBezTo>
                      <a:cubicBezTo>
                        <a:pt x="17803" y="24097"/>
                        <a:pt x="17172" y="25044"/>
                        <a:pt x="16288" y="25644"/>
                      </a:cubicBezTo>
                      <a:cubicBezTo>
                        <a:pt x="14551" y="26780"/>
                        <a:pt x="11647" y="26496"/>
                        <a:pt x="10574" y="24507"/>
                      </a:cubicBezTo>
                      <a:cubicBezTo>
                        <a:pt x="7322" y="18446"/>
                        <a:pt x="4039" y="12417"/>
                        <a:pt x="693" y="6418"/>
                      </a:cubicBezTo>
                      <a:cubicBezTo>
                        <a:pt x="124" y="5408"/>
                        <a:pt x="-160" y="4429"/>
                        <a:pt x="93" y="3261"/>
                      </a:cubicBezTo>
                      <a:cubicBezTo>
                        <a:pt x="314" y="2220"/>
                        <a:pt x="945" y="1273"/>
                        <a:pt x="1829" y="673"/>
                      </a:cubicBezTo>
                      <a:cubicBezTo>
                        <a:pt x="2429" y="262"/>
                        <a:pt x="3155" y="41"/>
                        <a:pt x="3881" y="10"/>
                      </a:cubicBezTo>
                      <a:cubicBezTo>
                        <a:pt x="5333" y="-85"/>
                        <a:pt x="6817" y="515"/>
                        <a:pt x="7543" y="1809"/>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 name="Google Shape;130;p4"/>
                <p:cNvSpPr/>
                <p:nvPr/>
              </p:nvSpPr>
              <p:spPr>
                <a:xfrm>
                  <a:off x="57469" y="3801443"/>
                  <a:ext cx="23885" cy="27722"/>
                </a:xfrm>
                <a:custGeom>
                  <a:avLst/>
                  <a:gdLst/>
                  <a:ahLst/>
                  <a:cxnLst/>
                  <a:rect l="l" t="t" r="r" b="b"/>
                  <a:pathLst>
                    <a:path w="23885" h="27722" extrusionOk="0">
                      <a:moveTo>
                        <a:pt x="7563" y="1809"/>
                      </a:moveTo>
                      <a:cubicBezTo>
                        <a:pt x="10625" y="6544"/>
                        <a:pt x="14035" y="11027"/>
                        <a:pt x="17697" y="15320"/>
                      </a:cubicBezTo>
                      <a:cubicBezTo>
                        <a:pt x="19275" y="17088"/>
                        <a:pt x="20885" y="18824"/>
                        <a:pt x="22527" y="20497"/>
                      </a:cubicBezTo>
                      <a:cubicBezTo>
                        <a:pt x="24105" y="22107"/>
                        <a:pt x="24421" y="24538"/>
                        <a:pt x="22874" y="26337"/>
                      </a:cubicBezTo>
                      <a:cubicBezTo>
                        <a:pt x="21453" y="27916"/>
                        <a:pt x="18612" y="28295"/>
                        <a:pt x="17034" y="26685"/>
                      </a:cubicBezTo>
                      <a:cubicBezTo>
                        <a:pt x="10941" y="20466"/>
                        <a:pt x="5416" y="13679"/>
                        <a:pt x="681" y="6386"/>
                      </a:cubicBezTo>
                      <a:cubicBezTo>
                        <a:pt x="-550" y="4492"/>
                        <a:pt x="-77" y="1935"/>
                        <a:pt x="1817" y="672"/>
                      </a:cubicBezTo>
                      <a:cubicBezTo>
                        <a:pt x="2417" y="262"/>
                        <a:pt x="3112" y="41"/>
                        <a:pt x="3838" y="9"/>
                      </a:cubicBezTo>
                      <a:cubicBezTo>
                        <a:pt x="5258" y="-86"/>
                        <a:pt x="6711" y="577"/>
                        <a:pt x="7531" y="1840"/>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 name="Google Shape;131;p4"/>
                <p:cNvSpPr/>
                <p:nvPr/>
              </p:nvSpPr>
              <p:spPr>
                <a:xfrm>
                  <a:off x="90455" y="3800158"/>
                  <a:ext cx="21764" cy="31484"/>
                </a:xfrm>
                <a:custGeom>
                  <a:avLst/>
                  <a:gdLst/>
                  <a:ahLst/>
                  <a:cxnLst/>
                  <a:rect l="l" t="t" r="r" b="b"/>
                  <a:pathLst>
                    <a:path w="21764" h="31484" extrusionOk="0">
                      <a:moveTo>
                        <a:pt x="4946" y="95"/>
                      </a:moveTo>
                      <a:cubicBezTo>
                        <a:pt x="5893" y="284"/>
                        <a:pt x="7093" y="947"/>
                        <a:pt x="7535" y="1863"/>
                      </a:cubicBezTo>
                      <a:cubicBezTo>
                        <a:pt x="11544" y="9881"/>
                        <a:pt x="16058" y="17647"/>
                        <a:pt x="21078" y="25066"/>
                      </a:cubicBezTo>
                      <a:cubicBezTo>
                        <a:pt x="22341" y="26929"/>
                        <a:pt x="21804" y="29549"/>
                        <a:pt x="19941" y="30812"/>
                      </a:cubicBezTo>
                      <a:cubicBezTo>
                        <a:pt x="18047" y="32043"/>
                        <a:pt x="15459" y="31538"/>
                        <a:pt x="14227" y="29675"/>
                      </a:cubicBezTo>
                      <a:cubicBezTo>
                        <a:pt x="9208" y="22225"/>
                        <a:pt x="4694" y="14491"/>
                        <a:pt x="684" y="6440"/>
                      </a:cubicBezTo>
                      <a:cubicBezTo>
                        <a:pt x="179" y="5399"/>
                        <a:pt x="-168" y="4483"/>
                        <a:pt x="84" y="3283"/>
                      </a:cubicBezTo>
                      <a:cubicBezTo>
                        <a:pt x="305" y="2242"/>
                        <a:pt x="937" y="1294"/>
                        <a:pt x="1852" y="695"/>
                      </a:cubicBezTo>
                      <a:cubicBezTo>
                        <a:pt x="2452" y="284"/>
                        <a:pt x="3178" y="63"/>
                        <a:pt x="3904" y="0"/>
                      </a:cubicBezTo>
                      <a:cubicBezTo>
                        <a:pt x="4283" y="0"/>
                        <a:pt x="4630" y="0"/>
                        <a:pt x="5009" y="9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 name="Google Shape;132;p4"/>
                <p:cNvSpPr/>
                <p:nvPr/>
              </p:nvSpPr>
              <p:spPr>
                <a:xfrm>
                  <a:off x="99274" y="3843935"/>
                  <a:ext cx="18863" cy="21231"/>
                </a:xfrm>
                <a:custGeom>
                  <a:avLst/>
                  <a:gdLst/>
                  <a:ahLst/>
                  <a:cxnLst/>
                  <a:rect l="l" t="t" r="r" b="b"/>
                  <a:pathLst>
                    <a:path w="18863" h="21231" extrusionOk="0">
                      <a:moveTo>
                        <a:pt x="7587" y="1840"/>
                      </a:moveTo>
                      <a:cubicBezTo>
                        <a:pt x="10586" y="5818"/>
                        <a:pt x="13711" y="9700"/>
                        <a:pt x="16994" y="13457"/>
                      </a:cubicBezTo>
                      <a:cubicBezTo>
                        <a:pt x="17152" y="13647"/>
                        <a:pt x="17310" y="13836"/>
                        <a:pt x="17468" y="14025"/>
                      </a:cubicBezTo>
                      <a:cubicBezTo>
                        <a:pt x="18225" y="14878"/>
                        <a:pt x="18762" y="15667"/>
                        <a:pt x="18857" y="16867"/>
                      </a:cubicBezTo>
                      <a:cubicBezTo>
                        <a:pt x="18920" y="17972"/>
                        <a:pt x="18541" y="19045"/>
                        <a:pt x="17815" y="19834"/>
                      </a:cubicBezTo>
                      <a:cubicBezTo>
                        <a:pt x="17089" y="20655"/>
                        <a:pt x="16079" y="21160"/>
                        <a:pt x="14974" y="21223"/>
                      </a:cubicBezTo>
                      <a:cubicBezTo>
                        <a:pt x="13995" y="21286"/>
                        <a:pt x="12669" y="20970"/>
                        <a:pt x="12006" y="20181"/>
                      </a:cubicBezTo>
                      <a:cubicBezTo>
                        <a:pt x="8060" y="15730"/>
                        <a:pt x="4303" y="11153"/>
                        <a:pt x="705" y="6417"/>
                      </a:cubicBezTo>
                      <a:cubicBezTo>
                        <a:pt x="-653" y="4618"/>
                        <a:pt x="73" y="1871"/>
                        <a:pt x="1841" y="703"/>
                      </a:cubicBezTo>
                      <a:cubicBezTo>
                        <a:pt x="2472" y="293"/>
                        <a:pt x="3167" y="72"/>
                        <a:pt x="3830" y="9"/>
                      </a:cubicBezTo>
                      <a:cubicBezTo>
                        <a:pt x="5251" y="-86"/>
                        <a:pt x="6640" y="609"/>
                        <a:pt x="7555" y="1808"/>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 name="Google Shape;133;p4"/>
                <p:cNvSpPr/>
                <p:nvPr/>
              </p:nvSpPr>
              <p:spPr>
                <a:xfrm>
                  <a:off x="122513" y="3827804"/>
                  <a:ext cx="21535" cy="23295"/>
                </a:xfrm>
                <a:custGeom>
                  <a:avLst/>
                  <a:gdLst/>
                  <a:ahLst/>
                  <a:cxnLst/>
                  <a:rect l="l" t="t" r="r" b="b"/>
                  <a:pathLst>
                    <a:path w="21535" h="23295" extrusionOk="0">
                      <a:moveTo>
                        <a:pt x="6857" y="1050"/>
                      </a:moveTo>
                      <a:cubicBezTo>
                        <a:pt x="11561" y="6259"/>
                        <a:pt x="16233" y="11531"/>
                        <a:pt x="20842" y="16866"/>
                      </a:cubicBezTo>
                      <a:cubicBezTo>
                        <a:pt x="21505" y="17655"/>
                        <a:pt x="21663" y="19044"/>
                        <a:pt x="21442" y="20023"/>
                      </a:cubicBezTo>
                      <a:cubicBezTo>
                        <a:pt x="21221" y="21065"/>
                        <a:pt x="20590" y="21980"/>
                        <a:pt x="19706" y="22611"/>
                      </a:cubicBezTo>
                      <a:cubicBezTo>
                        <a:pt x="18790" y="23211"/>
                        <a:pt x="17654" y="23432"/>
                        <a:pt x="16549" y="23211"/>
                      </a:cubicBezTo>
                      <a:cubicBezTo>
                        <a:pt x="15381" y="22959"/>
                        <a:pt x="14718" y="22327"/>
                        <a:pt x="13992" y="21475"/>
                      </a:cubicBezTo>
                      <a:cubicBezTo>
                        <a:pt x="13140" y="20496"/>
                        <a:pt x="12287" y="19518"/>
                        <a:pt x="11435" y="18507"/>
                      </a:cubicBezTo>
                      <a:cubicBezTo>
                        <a:pt x="11466" y="18539"/>
                        <a:pt x="11498" y="18602"/>
                        <a:pt x="11530" y="18634"/>
                      </a:cubicBezTo>
                      <a:cubicBezTo>
                        <a:pt x="8183" y="14814"/>
                        <a:pt x="4805" y="11025"/>
                        <a:pt x="1396" y="7269"/>
                      </a:cubicBezTo>
                      <a:cubicBezTo>
                        <a:pt x="638" y="6416"/>
                        <a:pt x="70" y="5596"/>
                        <a:pt x="7" y="4396"/>
                      </a:cubicBezTo>
                      <a:cubicBezTo>
                        <a:pt x="-56" y="3323"/>
                        <a:pt x="322" y="2218"/>
                        <a:pt x="1049" y="1397"/>
                      </a:cubicBezTo>
                      <a:cubicBezTo>
                        <a:pt x="1775" y="608"/>
                        <a:pt x="2785" y="71"/>
                        <a:pt x="3890" y="8"/>
                      </a:cubicBezTo>
                      <a:cubicBezTo>
                        <a:pt x="4900" y="-55"/>
                        <a:pt x="6194" y="261"/>
                        <a:pt x="6889" y="1050"/>
                      </a:cubicBezTo>
                      <a:moveTo>
                        <a:pt x="10835" y="17813"/>
                      </a:moveTo>
                      <a:cubicBezTo>
                        <a:pt x="10835" y="17813"/>
                        <a:pt x="11119" y="18128"/>
                        <a:pt x="11245" y="18286"/>
                      </a:cubicBezTo>
                      <a:cubicBezTo>
                        <a:pt x="11119" y="18128"/>
                        <a:pt x="10961" y="17971"/>
                        <a:pt x="10835" y="1781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4" name="Google Shape;134;p4"/>
                <p:cNvSpPr/>
                <p:nvPr/>
              </p:nvSpPr>
              <p:spPr>
                <a:xfrm>
                  <a:off x="78380" y="3584029"/>
                  <a:ext cx="12743" cy="27331"/>
                </a:xfrm>
                <a:custGeom>
                  <a:avLst/>
                  <a:gdLst/>
                  <a:ahLst/>
                  <a:cxnLst/>
                  <a:rect l="l" t="t" r="r" b="b"/>
                  <a:pathLst>
                    <a:path w="12743" h="27331" extrusionOk="0">
                      <a:moveTo>
                        <a:pt x="6887" y="1048"/>
                      </a:moveTo>
                      <a:cubicBezTo>
                        <a:pt x="7803" y="1838"/>
                        <a:pt x="8055" y="2785"/>
                        <a:pt x="8276" y="3890"/>
                      </a:cubicBezTo>
                      <a:cubicBezTo>
                        <a:pt x="8371" y="4363"/>
                        <a:pt x="8466" y="4837"/>
                        <a:pt x="8561" y="5311"/>
                      </a:cubicBezTo>
                      <a:cubicBezTo>
                        <a:pt x="9666" y="10867"/>
                        <a:pt x="10991" y="16391"/>
                        <a:pt x="12570" y="21884"/>
                      </a:cubicBezTo>
                      <a:cubicBezTo>
                        <a:pt x="13170" y="24031"/>
                        <a:pt x="12191" y="26367"/>
                        <a:pt x="9981" y="27125"/>
                      </a:cubicBezTo>
                      <a:cubicBezTo>
                        <a:pt x="7929" y="27819"/>
                        <a:pt x="5341" y="26714"/>
                        <a:pt x="4741" y="24536"/>
                      </a:cubicBezTo>
                      <a:cubicBezTo>
                        <a:pt x="2847" y="17907"/>
                        <a:pt x="1300" y="11182"/>
                        <a:pt x="37" y="4395"/>
                      </a:cubicBezTo>
                      <a:cubicBezTo>
                        <a:pt x="-152" y="3385"/>
                        <a:pt x="416" y="2154"/>
                        <a:pt x="1079" y="1396"/>
                      </a:cubicBezTo>
                      <a:cubicBezTo>
                        <a:pt x="1805" y="607"/>
                        <a:pt x="2847" y="70"/>
                        <a:pt x="3920" y="7"/>
                      </a:cubicBezTo>
                      <a:cubicBezTo>
                        <a:pt x="5025" y="-56"/>
                        <a:pt x="6098" y="322"/>
                        <a:pt x="6919" y="1048"/>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 name="Google Shape;135;p4"/>
                <p:cNvSpPr/>
                <p:nvPr/>
              </p:nvSpPr>
              <p:spPr>
                <a:xfrm>
                  <a:off x="55007" y="3537054"/>
                  <a:ext cx="9189" cy="17849"/>
                </a:xfrm>
                <a:custGeom>
                  <a:avLst/>
                  <a:gdLst/>
                  <a:ahLst/>
                  <a:cxnLst/>
                  <a:rect l="l" t="t" r="r" b="b"/>
                  <a:pathLst>
                    <a:path w="9189" h="17849" extrusionOk="0">
                      <a:moveTo>
                        <a:pt x="8257" y="3889"/>
                      </a:moveTo>
                      <a:cubicBezTo>
                        <a:pt x="8573" y="7078"/>
                        <a:pt x="8888" y="10298"/>
                        <a:pt x="9172" y="13486"/>
                      </a:cubicBezTo>
                      <a:cubicBezTo>
                        <a:pt x="9393" y="15728"/>
                        <a:pt x="7499" y="17717"/>
                        <a:pt x="5289" y="17843"/>
                      </a:cubicBezTo>
                      <a:cubicBezTo>
                        <a:pt x="2985" y="17969"/>
                        <a:pt x="1154" y="16201"/>
                        <a:pt x="933" y="13960"/>
                      </a:cubicBezTo>
                      <a:cubicBezTo>
                        <a:pt x="649" y="10772"/>
                        <a:pt x="333" y="7551"/>
                        <a:pt x="17" y="4363"/>
                      </a:cubicBezTo>
                      <a:cubicBezTo>
                        <a:pt x="-204" y="2122"/>
                        <a:pt x="1722" y="133"/>
                        <a:pt x="3900" y="6"/>
                      </a:cubicBezTo>
                      <a:cubicBezTo>
                        <a:pt x="6205" y="-120"/>
                        <a:pt x="8067" y="1648"/>
                        <a:pt x="8257" y="3889"/>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 name="Google Shape;136;p4"/>
                <p:cNvSpPr/>
                <p:nvPr/>
              </p:nvSpPr>
              <p:spPr>
                <a:xfrm>
                  <a:off x="21985" y="3562974"/>
                  <a:ext cx="11855" cy="24797"/>
                </a:xfrm>
                <a:custGeom>
                  <a:avLst/>
                  <a:gdLst/>
                  <a:ahLst/>
                  <a:cxnLst/>
                  <a:rect l="l" t="t" r="r" b="b"/>
                  <a:pathLst>
                    <a:path w="11855" h="24797" extrusionOk="0">
                      <a:moveTo>
                        <a:pt x="5921" y="447"/>
                      </a:moveTo>
                      <a:cubicBezTo>
                        <a:pt x="6774" y="889"/>
                        <a:pt x="7752" y="1836"/>
                        <a:pt x="7973" y="2783"/>
                      </a:cubicBezTo>
                      <a:cubicBezTo>
                        <a:pt x="9141" y="8307"/>
                        <a:pt x="10372" y="13863"/>
                        <a:pt x="11667" y="19356"/>
                      </a:cubicBezTo>
                      <a:cubicBezTo>
                        <a:pt x="11919" y="20462"/>
                        <a:pt x="11982" y="21472"/>
                        <a:pt x="11446" y="22545"/>
                      </a:cubicBezTo>
                      <a:cubicBezTo>
                        <a:pt x="10941" y="23492"/>
                        <a:pt x="10120" y="24250"/>
                        <a:pt x="9110" y="24565"/>
                      </a:cubicBezTo>
                      <a:cubicBezTo>
                        <a:pt x="8068" y="24944"/>
                        <a:pt x="6900" y="24850"/>
                        <a:pt x="5921" y="24345"/>
                      </a:cubicBezTo>
                      <a:cubicBezTo>
                        <a:pt x="5037" y="23903"/>
                        <a:pt x="4122" y="22987"/>
                        <a:pt x="3869" y="22009"/>
                      </a:cubicBezTo>
                      <a:cubicBezTo>
                        <a:pt x="2575" y="16484"/>
                        <a:pt x="1344" y="10991"/>
                        <a:pt x="176" y="5435"/>
                      </a:cubicBezTo>
                      <a:cubicBezTo>
                        <a:pt x="-45" y="4298"/>
                        <a:pt x="-140" y="3320"/>
                        <a:pt x="397" y="2246"/>
                      </a:cubicBezTo>
                      <a:cubicBezTo>
                        <a:pt x="902" y="1299"/>
                        <a:pt x="1723" y="541"/>
                        <a:pt x="2733" y="226"/>
                      </a:cubicBezTo>
                      <a:cubicBezTo>
                        <a:pt x="3080" y="99"/>
                        <a:pt x="3459" y="36"/>
                        <a:pt x="3806" y="5"/>
                      </a:cubicBezTo>
                      <a:cubicBezTo>
                        <a:pt x="4532" y="-27"/>
                        <a:pt x="5258" y="99"/>
                        <a:pt x="5921" y="44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 name="Google Shape;137;p4"/>
                <p:cNvSpPr/>
                <p:nvPr/>
              </p:nvSpPr>
              <p:spPr>
                <a:xfrm>
                  <a:off x="51500" y="3604109"/>
                  <a:ext cx="14502" cy="21910"/>
                </a:xfrm>
                <a:custGeom>
                  <a:avLst/>
                  <a:gdLst/>
                  <a:ahLst/>
                  <a:cxnLst/>
                  <a:rect l="l" t="t" r="r" b="b"/>
                  <a:pathLst>
                    <a:path w="14502" h="21910" extrusionOk="0">
                      <a:moveTo>
                        <a:pt x="6018" y="478"/>
                      </a:moveTo>
                      <a:cubicBezTo>
                        <a:pt x="7060" y="1015"/>
                        <a:pt x="7597" y="1804"/>
                        <a:pt x="8038" y="2814"/>
                      </a:cubicBezTo>
                      <a:cubicBezTo>
                        <a:pt x="10122" y="7329"/>
                        <a:pt x="12174" y="11906"/>
                        <a:pt x="14226" y="16452"/>
                      </a:cubicBezTo>
                      <a:cubicBezTo>
                        <a:pt x="15142" y="18504"/>
                        <a:pt x="13658" y="20998"/>
                        <a:pt x="11637" y="21693"/>
                      </a:cubicBezTo>
                      <a:cubicBezTo>
                        <a:pt x="10596" y="22040"/>
                        <a:pt x="9428" y="21977"/>
                        <a:pt x="8449" y="21472"/>
                      </a:cubicBezTo>
                      <a:cubicBezTo>
                        <a:pt x="7439" y="20967"/>
                        <a:pt x="6870" y="20146"/>
                        <a:pt x="6397" y="19136"/>
                      </a:cubicBezTo>
                      <a:cubicBezTo>
                        <a:pt x="4376" y="14558"/>
                        <a:pt x="2324" y="10012"/>
                        <a:pt x="241" y="5466"/>
                      </a:cubicBezTo>
                      <a:cubicBezTo>
                        <a:pt x="-201" y="4519"/>
                        <a:pt x="20" y="3162"/>
                        <a:pt x="462" y="2278"/>
                      </a:cubicBezTo>
                      <a:cubicBezTo>
                        <a:pt x="967" y="1299"/>
                        <a:pt x="1788" y="573"/>
                        <a:pt x="2798" y="226"/>
                      </a:cubicBezTo>
                      <a:cubicBezTo>
                        <a:pt x="3145" y="99"/>
                        <a:pt x="3524" y="36"/>
                        <a:pt x="3871" y="5"/>
                      </a:cubicBezTo>
                      <a:cubicBezTo>
                        <a:pt x="4597" y="-27"/>
                        <a:pt x="5355" y="99"/>
                        <a:pt x="5986" y="44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 name="Google Shape;138;p4"/>
                <p:cNvSpPr/>
                <p:nvPr/>
              </p:nvSpPr>
              <p:spPr>
                <a:xfrm>
                  <a:off x="37722" y="3636403"/>
                  <a:ext cx="17976" cy="28343"/>
                </a:xfrm>
                <a:custGeom>
                  <a:avLst/>
                  <a:gdLst/>
                  <a:ahLst/>
                  <a:cxnLst/>
                  <a:rect l="l" t="t" r="r" b="b"/>
                  <a:pathLst>
                    <a:path w="17976" h="28343" extrusionOk="0">
                      <a:moveTo>
                        <a:pt x="8053" y="2784"/>
                      </a:moveTo>
                      <a:cubicBezTo>
                        <a:pt x="9568" y="6540"/>
                        <a:pt x="11242" y="10265"/>
                        <a:pt x="13041" y="13896"/>
                      </a:cubicBezTo>
                      <a:cubicBezTo>
                        <a:pt x="14398" y="16611"/>
                        <a:pt x="15851" y="19295"/>
                        <a:pt x="17334" y="21946"/>
                      </a:cubicBezTo>
                      <a:cubicBezTo>
                        <a:pt x="18439" y="23904"/>
                        <a:pt x="18155" y="26366"/>
                        <a:pt x="16198" y="27660"/>
                      </a:cubicBezTo>
                      <a:cubicBezTo>
                        <a:pt x="14430" y="28860"/>
                        <a:pt x="11589" y="28481"/>
                        <a:pt x="10484" y="26524"/>
                      </a:cubicBezTo>
                      <a:cubicBezTo>
                        <a:pt x="6601" y="19736"/>
                        <a:pt x="3191" y="12665"/>
                        <a:pt x="255" y="5467"/>
                      </a:cubicBezTo>
                      <a:cubicBezTo>
                        <a:pt x="-597" y="3384"/>
                        <a:pt x="792" y="921"/>
                        <a:pt x="2813" y="227"/>
                      </a:cubicBezTo>
                      <a:cubicBezTo>
                        <a:pt x="3191" y="100"/>
                        <a:pt x="3539" y="37"/>
                        <a:pt x="3918" y="5"/>
                      </a:cubicBezTo>
                      <a:cubicBezTo>
                        <a:pt x="5749" y="-89"/>
                        <a:pt x="7359" y="1047"/>
                        <a:pt x="8053" y="27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 name="Google Shape;139;p4"/>
                <p:cNvSpPr/>
                <p:nvPr/>
              </p:nvSpPr>
              <p:spPr>
                <a:xfrm>
                  <a:off x="78771" y="3653961"/>
                  <a:ext cx="17382" cy="25907"/>
                </a:xfrm>
                <a:custGeom>
                  <a:avLst/>
                  <a:gdLst/>
                  <a:ahLst/>
                  <a:cxnLst/>
                  <a:rect l="l" t="t" r="r" b="b"/>
                  <a:pathLst>
                    <a:path w="17382" h="25907" extrusionOk="0">
                      <a:moveTo>
                        <a:pt x="5013" y="32"/>
                      </a:moveTo>
                      <a:cubicBezTo>
                        <a:pt x="5960" y="221"/>
                        <a:pt x="7128" y="884"/>
                        <a:pt x="7570" y="1768"/>
                      </a:cubicBezTo>
                      <a:cubicBezTo>
                        <a:pt x="10633" y="7671"/>
                        <a:pt x="13663" y="13575"/>
                        <a:pt x="16694" y="19478"/>
                      </a:cubicBezTo>
                      <a:cubicBezTo>
                        <a:pt x="17230" y="20520"/>
                        <a:pt x="17546" y="21436"/>
                        <a:pt x="17294" y="22635"/>
                      </a:cubicBezTo>
                      <a:cubicBezTo>
                        <a:pt x="17073" y="23677"/>
                        <a:pt x="16441" y="24592"/>
                        <a:pt x="15557" y="25224"/>
                      </a:cubicBezTo>
                      <a:cubicBezTo>
                        <a:pt x="14642" y="25823"/>
                        <a:pt x="13505" y="26045"/>
                        <a:pt x="12400" y="25823"/>
                      </a:cubicBezTo>
                      <a:cubicBezTo>
                        <a:pt x="11453" y="25634"/>
                        <a:pt x="10285" y="24971"/>
                        <a:pt x="9812" y="24087"/>
                      </a:cubicBezTo>
                      <a:cubicBezTo>
                        <a:pt x="6781" y="18184"/>
                        <a:pt x="3719" y="12280"/>
                        <a:pt x="688" y="6409"/>
                      </a:cubicBezTo>
                      <a:cubicBezTo>
                        <a:pt x="152" y="5367"/>
                        <a:pt x="-164" y="4420"/>
                        <a:pt x="88" y="3252"/>
                      </a:cubicBezTo>
                      <a:cubicBezTo>
                        <a:pt x="309" y="2210"/>
                        <a:pt x="972" y="1294"/>
                        <a:pt x="1856" y="663"/>
                      </a:cubicBezTo>
                      <a:cubicBezTo>
                        <a:pt x="2456" y="252"/>
                        <a:pt x="3182" y="32"/>
                        <a:pt x="3908" y="0"/>
                      </a:cubicBezTo>
                      <a:cubicBezTo>
                        <a:pt x="4287" y="0"/>
                        <a:pt x="4634" y="0"/>
                        <a:pt x="5013" y="9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 name="Google Shape;140;p4"/>
                <p:cNvSpPr/>
                <p:nvPr/>
              </p:nvSpPr>
              <p:spPr>
                <a:xfrm>
                  <a:off x="107341" y="3506303"/>
                  <a:ext cx="14039" cy="18421"/>
                </a:xfrm>
                <a:custGeom>
                  <a:avLst/>
                  <a:gdLst/>
                  <a:ahLst/>
                  <a:cxnLst/>
                  <a:rect l="l" t="t" r="r" b="b"/>
                  <a:pathLst>
                    <a:path w="14039" h="18421" extrusionOk="0">
                      <a:moveTo>
                        <a:pt x="7538" y="1809"/>
                      </a:moveTo>
                      <a:cubicBezTo>
                        <a:pt x="9527" y="5187"/>
                        <a:pt x="11453" y="8596"/>
                        <a:pt x="13347" y="12006"/>
                      </a:cubicBezTo>
                      <a:cubicBezTo>
                        <a:pt x="13915" y="13016"/>
                        <a:pt x="14199" y="13995"/>
                        <a:pt x="13947" y="15163"/>
                      </a:cubicBezTo>
                      <a:cubicBezTo>
                        <a:pt x="13726" y="16204"/>
                        <a:pt x="13094" y="17151"/>
                        <a:pt x="12210" y="17751"/>
                      </a:cubicBezTo>
                      <a:cubicBezTo>
                        <a:pt x="10443" y="18919"/>
                        <a:pt x="7570" y="18572"/>
                        <a:pt x="6465" y="16615"/>
                      </a:cubicBezTo>
                      <a:cubicBezTo>
                        <a:pt x="4571" y="13174"/>
                        <a:pt x="2645" y="9796"/>
                        <a:pt x="656" y="6418"/>
                      </a:cubicBezTo>
                      <a:cubicBezTo>
                        <a:pt x="-480" y="4461"/>
                        <a:pt x="-165" y="1998"/>
                        <a:pt x="1793" y="672"/>
                      </a:cubicBezTo>
                      <a:cubicBezTo>
                        <a:pt x="2392" y="262"/>
                        <a:pt x="3119" y="41"/>
                        <a:pt x="3845" y="9"/>
                      </a:cubicBezTo>
                      <a:cubicBezTo>
                        <a:pt x="5297" y="-85"/>
                        <a:pt x="6781" y="546"/>
                        <a:pt x="7538" y="1809"/>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 name="Google Shape;141;p4"/>
                <p:cNvSpPr/>
                <p:nvPr/>
              </p:nvSpPr>
              <p:spPr>
                <a:xfrm>
                  <a:off x="90471" y="3417596"/>
                  <a:ext cx="10166" cy="19460"/>
                </a:xfrm>
                <a:custGeom>
                  <a:avLst/>
                  <a:gdLst/>
                  <a:ahLst/>
                  <a:cxnLst/>
                  <a:rect l="l" t="t" r="r" b="b"/>
                  <a:pathLst>
                    <a:path w="10166" h="19460" extrusionOk="0">
                      <a:moveTo>
                        <a:pt x="6919" y="1080"/>
                      </a:moveTo>
                      <a:cubicBezTo>
                        <a:pt x="7803" y="1869"/>
                        <a:pt x="8119" y="2817"/>
                        <a:pt x="8308" y="3921"/>
                      </a:cubicBezTo>
                      <a:cubicBezTo>
                        <a:pt x="8939" y="7646"/>
                        <a:pt x="9571" y="11340"/>
                        <a:pt x="10139" y="15097"/>
                      </a:cubicBezTo>
                      <a:cubicBezTo>
                        <a:pt x="10297" y="16107"/>
                        <a:pt x="9760" y="17338"/>
                        <a:pt x="9097" y="18064"/>
                      </a:cubicBezTo>
                      <a:cubicBezTo>
                        <a:pt x="8371" y="18885"/>
                        <a:pt x="7329" y="19390"/>
                        <a:pt x="6256" y="19453"/>
                      </a:cubicBezTo>
                      <a:cubicBezTo>
                        <a:pt x="5151" y="19517"/>
                        <a:pt x="4078" y="19138"/>
                        <a:pt x="3257" y="18411"/>
                      </a:cubicBezTo>
                      <a:cubicBezTo>
                        <a:pt x="2373" y="17622"/>
                        <a:pt x="2057" y="16675"/>
                        <a:pt x="1868" y="15570"/>
                      </a:cubicBezTo>
                      <a:cubicBezTo>
                        <a:pt x="1268" y="11845"/>
                        <a:pt x="668" y="8120"/>
                        <a:pt x="37" y="4395"/>
                      </a:cubicBezTo>
                      <a:cubicBezTo>
                        <a:pt x="-152" y="3385"/>
                        <a:pt x="416" y="2153"/>
                        <a:pt x="1079" y="1396"/>
                      </a:cubicBezTo>
                      <a:cubicBezTo>
                        <a:pt x="1805" y="575"/>
                        <a:pt x="2847" y="70"/>
                        <a:pt x="3920" y="7"/>
                      </a:cubicBezTo>
                      <a:cubicBezTo>
                        <a:pt x="5025" y="-56"/>
                        <a:pt x="6098" y="322"/>
                        <a:pt x="6887" y="1048"/>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 name="Google Shape;142;p4"/>
                <p:cNvSpPr/>
                <p:nvPr/>
              </p:nvSpPr>
              <p:spPr>
                <a:xfrm>
                  <a:off x="56915" y="3371979"/>
                  <a:ext cx="9133" cy="27320"/>
                </a:xfrm>
                <a:custGeom>
                  <a:avLst/>
                  <a:gdLst/>
                  <a:ahLst/>
                  <a:cxnLst/>
                  <a:rect l="l" t="t" r="r" b="b"/>
                  <a:pathLst>
                    <a:path w="9133" h="27320" extrusionOk="0">
                      <a:moveTo>
                        <a:pt x="8243" y="3889"/>
                      </a:moveTo>
                      <a:cubicBezTo>
                        <a:pt x="8496" y="10266"/>
                        <a:pt x="8812" y="16612"/>
                        <a:pt x="9127" y="22957"/>
                      </a:cubicBezTo>
                      <a:cubicBezTo>
                        <a:pt x="9254" y="25198"/>
                        <a:pt x="7517" y="27187"/>
                        <a:pt x="5244" y="27314"/>
                      </a:cubicBezTo>
                      <a:cubicBezTo>
                        <a:pt x="3034" y="27440"/>
                        <a:pt x="982" y="25672"/>
                        <a:pt x="888" y="23431"/>
                      </a:cubicBezTo>
                      <a:cubicBezTo>
                        <a:pt x="572" y="17085"/>
                        <a:pt x="288" y="10708"/>
                        <a:pt x="4" y="4363"/>
                      </a:cubicBezTo>
                      <a:cubicBezTo>
                        <a:pt x="-91" y="2121"/>
                        <a:pt x="1614" y="133"/>
                        <a:pt x="3887" y="6"/>
                      </a:cubicBezTo>
                      <a:cubicBezTo>
                        <a:pt x="6097" y="-120"/>
                        <a:pt x="8180" y="1648"/>
                        <a:pt x="8243" y="3889"/>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 name="Google Shape;143;p4"/>
                <p:cNvSpPr/>
                <p:nvPr/>
              </p:nvSpPr>
              <p:spPr>
                <a:xfrm>
                  <a:off x="75327" y="3436854"/>
                  <a:ext cx="13136" cy="24580"/>
                </a:xfrm>
                <a:custGeom>
                  <a:avLst/>
                  <a:gdLst/>
                  <a:ahLst/>
                  <a:cxnLst/>
                  <a:rect l="l" t="t" r="r" b="b"/>
                  <a:pathLst>
                    <a:path w="13136" h="24580" extrusionOk="0">
                      <a:moveTo>
                        <a:pt x="8015" y="2784"/>
                      </a:moveTo>
                      <a:cubicBezTo>
                        <a:pt x="9625" y="8245"/>
                        <a:pt x="11235" y="13675"/>
                        <a:pt x="12939" y="19137"/>
                      </a:cubicBezTo>
                      <a:cubicBezTo>
                        <a:pt x="13602" y="21283"/>
                        <a:pt x="12561" y="23651"/>
                        <a:pt x="10351" y="24377"/>
                      </a:cubicBezTo>
                      <a:cubicBezTo>
                        <a:pt x="8267" y="25072"/>
                        <a:pt x="5773" y="23935"/>
                        <a:pt x="5110" y="21789"/>
                      </a:cubicBezTo>
                      <a:cubicBezTo>
                        <a:pt x="3437" y="16359"/>
                        <a:pt x="1795" y="10897"/>
                        <a:pt x="185" y="5436"/>
                      </a:cubicBezTo>
                      <a:cubicBezTo>
                        <a:pt x="-446" y="3289"/>
                        <a:pt x="564" y="953"/>
                        <a:pt x="2774" y="195"/>
                      </a:cubicBezTo>
                      <a:cubicBezTo>
                        <a:pt x="3121" y="69"/>
                        <a:pt x="3469" y="6"/>
                        <a:pt x="3816" y="6"/>
                      </a:cubicBezTo>
                      <a:cubicBezTo>
                        <a:pt x="5615" y="-89"/>
                        <a:pt x="7478" y="984"/>
                        <a:pt x="8015" y="27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 name="Google Shape;144;p4"/>
                <p:cNvSpPr/>
                <p:nvPr/>
              </p:nvSpPr>
              <p:spPr>
                <a:xfrm>
                  <a:off x="104846" y="3374537"/>
                  <a:ext cx="11880" cy="18477"/>
                </a:xfrm>
                <a:custGeom>
                  <a:avLst/>
                  <a:gdLst/>
                  <a:ahLst/>
                  <a:cxnLst/>
                  <a:rect l="l" t="t" r="r" b="b"/>
                  <a:pathLst>
                    <a:path w="11880" h="18477" extrusionOk="0">
                      <a:moveTo>
                        <a:pt x="8013" y="2815"/>
                      </a:moveTo>
                      <a:cubicBezTo>
                        <a:pt x="9181" y="6225"/>
                        <a:pt x="10381" y="9634"/>
                        <a:pt x="11644" y="13044"/>
                      </a:cubicBezTo>
                      <a:cubicBezTo>
                        <a:pt x="12433" y="15127"/>
                        <a:pt x="11170" y="17558"/>
                        <a:pt x="9055" y="18253"/>
                      </a:cubicBezTo>
                      <a:cubicBezTo>
                        <a:pt x="6877" y="19010"/>
                        <a:pt x="4604" y="17779"/>
                        <a:pt x="3815" y="15695"/>
                      </a:cubicBezTo>
                      <a:cubicBezTo>
                        <a:pt x="2552" y="12286"/>
                        <a:pt x="1352" y="8908"/>
                        <a:pt x="216" y="5467"/>
                      </a:cubicBezTo>
                      <a:cubicBezTo>
                        <a:pt x="-510" y="3320"/>
                        <a:pt x="658" y="953"/>
                        <a:pt x="2804" y="227"/>
                      </a:cubicBezTo>
                      <a:cubicBezTo>
                        <a:pt x="3152" y="100"/>
                        <a:pt x="3499" y="37"/>
                        <a:pt x="3846" y="6"/>
                      </a:cubicBezTo>
                      <a:cubicBezTo>
                        <a:pt x="5646" y="-89"/>
                        <a:pt x="7413" y="1016"/>
                        <a:pt x="8013" y="27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 name="Google Shape;145;p4"/>
                <p:cNvSpPr/>
                <p:nvPr/>
              </p:nvSpPr>
              <p:spPr>
                <a:xfrm>
                  <a:off x="342360" y="3819447"/>
                  <a:ext cx="14093" cy="24258"/>
                </a:xfrm>
                <a:custGeom>
                  <a:avLst/>
                  <a:gdLst/>
                  <a:ahLst/>
                  <a:cxnLst/>
                  <a:rect l="l" t="t" r="r" b="b"/>
                  <a:pathLst>
                    <a:path w="14093" h="24258" extrusionOk="0">
                      <a:moveTo>
                        <a:pt x="10803" y="126"/>
                      </a:moveTo>
                      <a:cubicBezTo>
                        <a:pt x="12887" y="568"/>
                        <a:pt x="14591" y="2841"/>
                        <a:pt x="13960" y="5019"/>
                      </a:cubicBezTo>
                      <a:cubicBezTo>
                        <a:pt x="12350" y="10828"/>
                        <a:pt x="10266" y="16542"/>
                        <a:pt x="7773" y="22004"/>
                      </a:cubicBezTo>
                      <a:cubicBezTo>
                        <a:pt x="6825" y="24056"/>
                        <a:pt x="4174" y="24813"/>
                        <a:pt x="2216" y="23834"/>
                      </a:cubicBezTo>
                      <a:cubicBezTo>
                        <a:pt x="164" y="22793"/>
                        <a:pt x="-530" y="20330"/>
                        <a:pt x="417" y="18278"/>
                      </a:cubicBezTo>
                      <a:cubicBezTo>
                        <a:pt x="1617" y="15627"/>
                        <a:pt x="2721" y="12943"/>
                        <a:pt x="3732" y="10197"/>
                      </a:cubicBezTo>
                      <a:cubicBezTo>
                        <a:pt x="4521" y="7923"/>
                        <a:pt x="5247" y="5619"/>
                        <a:pt x="5910" y="3283"/>
                      </a:cubicBezTo>
                      <a:cubicBezTo>
                        <a:pt x="6415" y="1484"/>
                        <a:pt x="7867" y="126"/>
                        <a:pt x="9698" y="0"/>
                      </a:cubicBezTo>
                      <a:cubicBezTo>
                        <a:pt x="10045" y="0"/>
                        <a:pt x="10424" y="0"/>
                        <a:pt x="10803" y="94"/>
                      </a:cubicBezTo>
                      <a:moveTo>
                        <a:pt x="3921" y="9660"/>
                      </a:moveTo>
                      <a:lnTo>
                        <a:pt x="3826" y="9944"/>
                      </a:lnTo>
                      <a:lnTo>
                        <a:pt x="3921" y="9660"/>
                      </a:lnTo>
                      <a:close/>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 name="Google Shape;146;p4"/>
                <p:cNvSpPr/>
                <p:nvPr/>
              </p:nvSpPr>
              <p:spPr>
                <a:xfrm>
                  <a:off x="315599" y="3856251"/>
                  <a:ext cx="15155" cy="21904"/>
                </a:xfrm>
                <a:custGeom>
                  <a:avLst/>
                  <a:gdLst/>
                  <a:ahLst/>
                  <a:cxnLst/>
                  <a:rect l="l" t="t" r="r" b="b"/>
                  <a:pathLst>
                    <a:path w="15155" h="21904" extrusionOk="0">
                      <a:moveTo>
                        <a:pt x="12909" y="415"/>
                      </a:moveTo>
                      <a:cubicBezTo>
                        <a:pt x="14898" y="1426"/>
                        <a:pt x="15750" y="3982"/>
                        <a:pt x="14708" y="5971"/>
                      </a:cubicBezTo>
                      <a:cubicBezTo>
                        <a:pt x="12340" y="10517"/>
                        <a:pt x="10036" y="15063"/>
                        <a:pt x="7794" y="19641"/>
                      </a:cubicBezTo>
                      <a:cubicBezTo>
                        <a:pt x="6816" y="21661"/>
                        <a:pt x="4227" y="22482"/>
                        <a:pt x="2238" y="21472"/>
                      </a:cubicBezTo>
                      <a:cubicBezTo>
                        <a:pt x="218" y="20430"/>
                        <a:pt x="-571" y="17936"/>
                        <a:pt x="439" y="15916"/>
                      </a:cubicBezTo>
                      <a:cubicBezTo>
                        <a:pt x="2680" y="11307"/>
                        <a:pt x="4985" y="6761"/>
                        <a:pt x="7352" y="2246"/>
                      </a:cubicBezTo>
                      <a:cubicBezTo>
                        <a:pt x="8047" y="889"/>
                        <a:pt x="9404" y="99"/>
                        <a:pt x="10825" y="5"/>
                      </a:cubicBezTo>
                      <a:cubicBezTo>
                        <a:pt x="11520" y="-27"/>
                        <a:pt x="12246" y="99"/>
                        <a:pt x="12909" y="44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 name="Google Shape;147;p4"/>
                <p:cNvSpPr/>
                <p:nvPr/>
              </p:nvSpPr>
              <p:spPr>
                <a:xfrm>
                  <a:off x="326673" y="3887410"/>
                  <a:ext cx="16486" cy="20693"/>
                </a:xfrm>
                <a:custGeom>
                  <a:avLst/>
                  <a:gdLst/>
                  <a:ahLst/>
                  <a:cxnLst/>
                  <a:rect l="l" t="t" r="r" b="b"/>
                  <a:pathLst>
                    <a:path w="16486" h="20693" extrusionOk="0">
                      <a:moveTo>
                        <a:pt x="14210" y="447"/>
                      </a:moveTo>
                      <a:cubicBezTo>
                        <a:pt x="15157" y="952"/>
                        <a:pt x="15915" y="1804"/>
                        <a:pt x="16262" y="2783"/>
                      </a:cubicBezTo>
                      <a:cubicBezTo>
                        <a:pt x="16578" y="3762"/>
                        <a:pt x="16609" y="5087"/>
                        <a:pt x="16041" y="6003"/>
                      </a:cubicBezTo>
                      <a:cubicBezTo>
                        <a:pt x="13326" y="10139"/>
                        <a:pt x="10580" y="14306"/>
                        <a:pt x="7801" y="18441"/>
                      </a:cubicBezTo>
                      <a:cubicBezTo>
                        <a:pt x="7170" y="19357"/>
                        <a:pt x="6570" y="20114"/>
                        <a:pt x="5465" y="20461"/>
                      </a:cubicBezTo>
                      <a:cubicBezTo>
                        <a:pt x="4424" y="20841"/>
                        <a:pt x="3255" y="20746"/>
                        <a:pt x="2277" y="20241"/>
                      </a:cubicBezTo>
                      <a:cubicBezTo>
                        <a:pt x="1298" y="19767"/>
                        <a:pt x="572" y="18915"/>
                        <a:pt x="225" y="17905"/>
                      </a:cubicBezTo>
                      <a:cubicBezTo>
                        <a:pt x="-91" y="16957"/>
                        <a:pt x="-122" y="15568"/>
                        <a:pt x="446" y="14684"/>
                      </a:cubicBezTo>
                      <a:cubicBezTo>
                        <a:pt x="3224" y="10549"/>
                        <a:pt x="5970" y="6413"/>
                        <a:pt x="8685" y="2246"/>
                      </a:cubicBezTo>
                      <a:cubicBezTo>
                        <a:pt x="9285" y="1299"/>
                        <a:pt x="9917" y="605"/>
                        <a:pt x="11021" y="226"/>
                      </a:cubicBezTo>
                      <a:cubicBezTo>
                        <a:pt x="11369" y="99"/>
                        <a:pt x="11748" y="36"/>
                        <a:pt x="12095" y="5"/>
                      </a:cubicBezTo>
                      <a:cubicBezTo>
                        <a:pt x="12821" y="-27"/>
                        <a:pt x="13547" y="99"/>
                        <a:pt x="14210" y="44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 name="Google Shape;148;p4"/>
                <p:cNvSpPr/>
                <p:nvPr/>
              </p:nvSpPr>
              <p:spPr>
                <a:xfrm>
                  <a:off x="169564" y="3250381"/>
                  <a:ext cx="239981" cy="914463"/>
                </a:xfrm>
                <a:custGeom>
                  <a:avLst/>
                  <a:gdLst/>
                  <a:ahLst/>
                  <a:cxnLst/>
                  <a:rect l="l" t="t" r="r" b="b"/>
                  <a:pathLst>
                    <a:path w="239981" h="914463" extrusionOk="0">
                      <a:moveTo>
                        <a:pt x="55270" y="221"/>
                      </a:moveTo>
                      <a:lnTo>
                        <a:pt x="55018" y="221"/>
                      </a:lnTo>
                      <a:cubicBezTo>
                        <a:pt x="53250" y="316"/>
                        <a:pt x="51230" y="1610"/>
                        <a:pt x="50977" y="3631"/>
                      </a:cubicBezTo>
                      <a:cubicBezTo>
                        <a:pt x="49967" y="11838"/>
                        <a:pt x="49114" y="20047"/>
                        <a:pt x="48515" y="27939"/>
                      </a:cubicBezTo>
                      <a:cubicBezTo>
                        <a:pt x="45168" y="72483"/>
                        <a:pt x="46873" y="120847"/>
                        <a:pt x="53850" y="180197"/>
                      </a:cubicBezTo>
                      <a:cubicBezTo>
                        <a:pt x="58427" y="218774"/>
                        <a:pt x="64615" y="257257"/>
                        <a:pt x="70613" y="294445"/>
                      </a:cubicBezTo>
                      <a:lnTo>
                        <a:pt x="70708" y="295014"/>
                      </a:lnTo>
                      <a:lnTo>
                        <a:pt x="73644" y="312819"/>
                      </a:lnTo>
                      <a:cubicBezTo>
                        <a:pt x="65152" y="298013"/>
                        <a:pt x="57575" y="283996"/>
                        <a:pt x="51166" y="271116"/>
                      </a:cubicBezTo>
                      <a:lnTo>
                        <a:pt x="50945" y="270642"/>
                      </a:lnTo>
                      <a:cubicBezTo>
                        <a:pt x="41380" y="251164"/>
                        <a:pt x="33172" y="231654"/>
                        <a:pt x="26574" y="212713"/>
                      </a:cubicBezTo>
                      <a:cubicBezTo>
                        <a:pt x="19566" y="192540"/>
                        <a:pt x="13946" y="171862"/>
                        <a:pt x="9874" y="151216"/>
                      </a:cubicBezTo>
                      <a:lnTo>
                        <a:pt x="9779" y="150648"/>
                      </a:lnTo>
                      <a:cubicBezTo>
                        <a:pt x="9495" y="149448"/>
                        <a:pt x="9243" y="148533"/>
                        <a:pt x="8359" y="147712"/>
                      </a:cubicBezTo>
                      <a:cubicBezTo>
                        <a:pt x="7569" y="147017"/>
                        <a:pt x="6528" y="146607"/>
                        <a:pt x="5486" y="146607"/>
                      </a:cubicBezTo>
                      <a:cubicBezTo>
                        <a:pt x="4791" y="146607"/>
                        <a:pt x="4255" y="146765"/>
                        <a:pt x="3781" y="146986"/>
                      </a:cubicBezTo>
                      <a:cubicBezTo>
                        <a:pt x="1508" y="147270"/>
                        <a:pt x="-228" y="149322"/>
                        <a:pt x="24" y="151469"/>
                      </a:cubicBezTo>
                      <a:lnTo>
                        <a:pt x="309" y="153963"/>
                      </a:lnTo>
                      <a:lnTo>
                        <a:pt x="782" y="158130"/>
                      </a:lnTo>
                      <a:cubicBezTo>
                        <a:pt x="6559" y="203432"/>
                        <a:pt x="19881" y="246681"/>
                        <a:pt x="33014" y="287090"/>
                      </a:cubicBezTo>
                      <a:lnTo>
                        <a:pt x="37118" y="299654"/>
                      </a:lnTo>
                      <a:lnTo>
                        <a:pt x="37213" y="300001"/>
                      </a:lnTo>
                      <a:cubicBezTo>
                        <a:pt x="49525" y="337664"/>
                        <a:pt x="62247" y="376588"/>
                        <a:pt x="70013" y="415892"/>
                      </a:cubicBezTo>
                      <a:lnTo>
                        <a:pt x="70013" y="415103"/>
                      </a:lnTo>
                      <a:cubicBezTo>
                        <a:pt x="73170" y="432718"/>
                        <a:pt x="75569" y="451123"/>
                        <a:pt x="77306" y="471327"/>
                      </a:cubicBezTo>
                      <a:cubicBezTo>
                        <a:pt x="78947" y="490237"/>
                        <a:pt x="79957" y="509684"/>
                        <a:pt x="80336" y="529162"/>
                      </a:cubicBezTo>
                      <a:cubicBezTo>
                        <a:pt x="80968" y="562657"/>
                        <a:pt x="79800" y="599372"/>
                        <a:pt x="76801" y="641422"/>
                      </a:cubicBezTo>
                      <a:cubicBezTo>
                        <a:pt x="74149" y="676211"/>
                        <a:pt x="70424" y="712484"/>
                        <a:pt x="67425" y="741654"/>
                      </a:cubicBezTo>
                      <a:lnTo>
                        <a:pt x="67361" y="742222"/>
                      </a:lnTo>
                      <a:lnTo>
                        <a:pt x="64899" y="766373"/>
                      </a:lnTo>
                      <a:cubicBezTo>
                        <a:pt x="62910" y="786419"/>
                        <a:pt x="60795" y="807917"/>
                        <a:pt x="59027" y="829353"/>
                      </a:cubicBezTo>
                      <a:cubicBezTo>
                        <a:pt x="58049" y="841444"/>
                        <a:pt x="57291" y="851578"/>
                        <a:pt x="56754" y="861838"/>
                      </a:cubicBezTo>
                      <a:lnTo>
                        <a:pt x="56249" y="872003"/>
                      </a:lnTo>
                      <a:lnTo>
                        <a:pt x="56060" y="875917"/>
                      </a:lnTo>
                      <a:lnTo>
                        <a:pt x="55902" y="878885"/>
                      </a:lnTo>
                      <a:cubicBezTo>
                        <a:pt x="55744" y="882010"/>
                        <a:pt x="55586" y="885167"/>
                        <a:pt x="55397" y="888261"/>
                      </a:cubicBezTo>
                      <a:cubicBezTo>
                        <a:pt x="54355" y="889239"/>
                        <a:pt x="53660" y="890976"/>
                        <a:pt x="54386" y="892617"/>
                      </a:cubicBezTo>
                      <a:cubicBezTo>
                        <a:pt x="54702" y="893344"/>
                        <a:pt x="55018" y="894038"/>
                        <a:pt x="55365" y="894764"/>
                      </a:cubicBezTo>
                      <a:cubicBezTo>
                        <a:pt x="55428" y="894890"/>
                        <a:pt x="55491" y="895048"/>
                        <a:pt x="55586" y="895143"/>
                      </a:cubicBezTo>
                      <a:cubicBezTo>
                        <a:pt x="56912" y="897826"/>
                        <a:pt x="58396" y="900068"/>
                        <a:pt x="60101" y="901993"/>
                      </a:cubicBezTo>
                      <a:cubicBezTo>
                        <a:pt x="62500" y="904772"/>
                        <a:pt x="65120" y="906981"/>
                        <a:pt x="68087" y="908749"/>
                      </a:cubicBezTo>
                      <a:cubicBezTo>
                        <a:pt x="73707" y="912159"/>
                        <a:pt x="80747" y="914053"/>
                        <a:pt x="89018" y="914431"/>
                      </a:cubicBezTo>
                      <a:cubicBezTo>
                        <a:pt x="89902" y="914463"/>
                        <a:pt x="90817" y="914463"/>
                        <a:pt x="91733" y="914463"/>
                      </a:cubicBezTo>
                      <a:cubicBezTo>
                        <a:pt x="93122" y="914463"/>
                        <a:pt x="94511" y="914431"/>
                        <a:pt x="95931" y="914337"/>
                      </a:cubicBezTo>
                      <a:cubicBezTo>
                        <a:pt x="101046" y="914021"/>
                        <a:pt x="106412" y="913169"/>
                        <a:pt x="112347" y="911748"/>
                      </a:cubicBezTo>
                      <a:cubicBezTo>
                        <a:pt x="119766" y="909981"/>
                        <a:pt x="127153" y="907486"/>
                        <a:pt x="134320" y="904298"/>
                      </a:cubicBezTo>
                      <a:cubicBezTo>
                        <a:pt x="141012" y="901331"/>
                        <a:pt x="146537" y="898426"/>
                        <a:pt x="151177" y="895396"/>
                      </a:cubicBezTo>
                      <a:cubicBezTo>
                        <a:pt x="151683" y="895396"/>
                        <a:pt x="152061" y="895301"/>
                        <a:pt x="152377" y="895174"/>
                      </a:cubicBezTo>
                      <a:cubicBezTo>
                        <a:pt x="153419" y="894796"/>
                        <a:pt x="154334" y="894006"/>
                        <a:pt x="154839" y="892965"/>
                      </a:cubicBezTo>
                      <a:cubicBezTo>
                        <a:pt x="155345" y="891923"/>
                        <a:pt x="155408" y="890755"/>
                        <a:pt x="155060" y="889713"/>
                      </a:cubicBezTo>
                      <a:cubicBezTo>
                        <a:pt x="150609" y="876770"/>
                        <a:pt x="145463" y="861396"/>
                        <a:pt x="140886" y="845643"/>
                      </a:cubicBezTo>
                      <a:cubicBezTo>
                        <a:pt x="136719" y="831184"/>
                        <a:pt x="133215" y="816725"/>
                        <a:pt x="130405" y="802614"/>
                      </a:cubicBezTo>
                      <a:cubicBezTo>
                        <a:pt x="125764" y="778684"/>
                        <a:pt x="122134" y="753176"/>
                        <a:pt x="119608" y="726816"/>
                      </a:cubicBezTo>
                      <a:cubicBezTo>
                        <a:pt x="115725" y="686376"/>
                        <a:pt x="114021" y="643884"/>
                        <a:pt x="114431" y="596846"/>
                      </a:cubicBezTo>
                      <a:cubicBezTo>
                        <a:pt x="114778" y="557290"/>
                        <a:pt x="116578" y="515492"/>
                        <a:pt x="119924" y="469149"/>
                      </a:cubicBezTo>
                      <a:lnTo>
                        <a:pt x="119640" y="470286"/>
                      </a:lnTo>
                      <a:lnTo>
                        <a:pt x="120240" y="466087"/>
                      </a:lnTo>
                      <a:cubicBezTo>
                        <a:pt x="120619" y="460436"/>
                        <a:pt x="121155" y="453080"/>
                        <a:pt x="121944" y="446072"/>
                      </a:cubicBezTo>
                      <a:cubicBezTo>
                        <a:pt x="122828" y="438116"/>
                        <a:pt x="124028" y="430287"/>
                        <a:pt x="125512" y="422837"/>
                      </a:cubicBezTo>
                      <a:cubicBezTo>
                        <a:pt x="128227" y="409168"/>
                        <a:pt x="132078" y="395025"/>
                        <a:pt x="137003" y="380755"/>
                      </a:cubicBezTo>
                      <a:cubicBezTo>
                        <a:pt x="147137" y="352659"/>
                        <a:pt x="161753" y="323521"/>
                        <a:pt x="182968" y="289047"/>
                      </a:cubicBezTo>
                      <a:cubicBezTo>
                        <a:pt x="193228" y="272410"/>
                        <a:pt x="204277" y="255584"/>
                        <a:pt x="214032" y="240715"/>
                      </a:cubicBezTo>
                      <a:lnTo>
                        <a:pt x="214631" y="239768"/>
                      </a:lnTo>
                      <a:lnTo>
                        <a:pt x="215484" y="238473"/>
                      </a:lnTo>
                      <a:lnTo>
                        <a:pt x="216115" y="237495"/>
                      </a:lnTo>
                      <a:cubicBezTo>
                        <a:pt x="223471" y="226256"/>
                        <a:pt x="231837" y="213502"/>
                        <a:pt x="239476" y="201316"/>
                      </a:cubicBezTo>
                      <a:cubicBezTo>
                        <a:pt x="240518" y="199675"/>
                        <a:pt x="239824" y="197339"/>
                        <a:pt x="238529" y="196171"/>
                      </a:cubicBezTo>
                      <a:cubicBezTo>
                        <a:pt x="237740" y="195476"/>
                        <a:pt x="236667" y="195066"/>
                        <a:pt x="235593" y="195066"/>
                      </a:cubicBezTo>
                      <a:cubicBezTo>
                        <a:pt x="234552" y="195129"/>
                        <a:pt x="233857" y="195350"/>
                        <a:pt x="233257" y="195823"/>
                      </a:cubicBezTo>
                      <a:cubicBezTo>
                        <a:pt x="224134" y="202926"/>
                        <a:pt x="216178" y="211040"/>
                        <a:pt x="207086" y="221047"/>
                      </a:cubicBezTo>
                      <a:lnTo>
                        <a:pt x="204435" y="223983"/>
                      </a:lnTo>
                      <a:cubicBezTo>
                        <a:pt x="197363" y="231812"/>
                        <a:pt x="190039" y="239925"/>
                        <a:pt x="181989" y="247060"/>
                      </a:cubicBezTo>
                      <a:lnTo>
                        <a:pt x="181389" y="247565"/>
                      </a:lnTo>
                      <a:lnTo>
                        <a:pt x="180852" y="248102"/>
                      </a:lnTo>
                      <a:cubicBezTo>
                        <a:pt x="181957" y="240083"/>
                        <a:pt x="183441" y="231812"/>
                        <a:pt x="184735" y="224488"/>
                      </a:cubicBezTo>
                      <a:lnTo>
                        <a:pt x="184893" y="223667"/>
                      </a:lnTo>
                      <a:cubicBezTo>
                        <a:pt x="187735" y="207914"/>
                        <a:pt x="190607" y="191782"/>
                        <a:pt x="189124" y="175556"/>
                      </a:cubicBezTo>
                      <a:cubicBezTo>
                        <a:pt x="188871" y="173251"/>
                        <a:pt x="187040" y="171515"/>
                        <a:pt x="184830" y="171515"/>
                      </a:cubicBezTo>
                      <a:cubicBezTo>
                        <a:pt x="182715" y="171641"/>
                        <a:pt x="180979" y="173062"/>
                        <a:pt x="180600" y="174925"/>
                      </a:cubicBezTo>
                      <a:cubicBezTo>
                        <a:pt x="177285" y="193045"/>
                        <a:pt x="172392" y="211229"/>
                        <a:pt x="165636" y="230518"/>
                      </a:cubicBezTo>
                      <a:cubicBezTo>
                        <a:pt x="157397" y="253500"/>
                        <a:pt x="147389" y="275535"/>
                        <a:pt x="137729" y="296844"/>
                      </a:cubicBezTo>
                      <a:lnTo>
                        <a:pt x="137382" y="297634"/>
                      </a:lnTo>
                      <a:cubicBezTo>
                        <a:pt x="129426" y="315155"/>
                        <a:pt x="121723" y="332328"/>
                        <a:pt x="114873" y="349881"/>
                      </a:cubicBezTo>
                      <a:lnTo>
                        <a:pt x="114336" y="339842"/>
                      </a:lnTo>
                      <a:lnTo>
                        <a:pt x="113579" y="329834"/>
                      </a:lnTo>
                      <a:cubicBezTo>
                        <a:pt x="111495" y="302148"/>
                        <a:pt x="109538" y="275062"/>
                        <a:pt x="108433" y="248291"/>
                      </a:cubicBezTo>
                      <a:cubicBezTo>
                        <a:pt x="107801" y="233012"/>
                        <a:pt x="107486" y="219658"/>
                        <a:pt x="107423" y="207472"/>
                      </a:cubicBezTo>
                      <a:cubicBezTo>
                        <a:pt x="107360" y="193614"/>
                        <a:pt x="107391" y="181112"/>
                        <a:pt x="108338" y="168169"/>
                      </a:cubicBezTo>
                      <a:cubicBezTo>
                        <a:pt x="109696" y="150806"/>
                        <a:pt x="112505" y="133537"/>
                        <a:pt x="115252" y="116837"/>
                      </a:cubicBezTo>
                      <a:lnTo>
                        <a:pt x="115346" y="116174"/>
                      </a:lnTo>
                      <a:lnTo>
                        <a:pt x="115441" y="115638"/>
                      </a:lnTo>
                      <a:lnTo>
                        <a:pt x="115915" y="112702"/>
                      </a:lnTo>
                      <a:lnTo>
                        <a:pt x="116325" y="110050"/>
                      </a:lnTo>
                      <a:cubicBezTo>
                        <a:pt x="117020" y="105883"/>
                        <a:pt x="117683" y="101684"/>
                        <a:pt x="118314" y="97486"/>
                      </a:cubicBezTo>
                      <a:cubicBezTo>
                        <a:pt x="121755" y="74914"/>
                        <a:pt x="124723" y="50795"/>
                        <a:pt x="122986" y="27118"/>
                      </a:cubicBezTo>
                      <a:cubicBezTo>
                        <a:pt x="122797" y="24845"/>
                        <a:pt x="120903" y="23077"/>
                        <a:pt x="118693" y="23077"/>
                      </a:cubicBezTo>
                      <a:cubicBezTo>
                        <a:pt x="116830" y="23172"/>
                        <a:pt x="114684" y="24498"/>
                        <a:pt x="114463" y="26487"/>
                      </a:cubicBezTo>
                      <a:cubicBezTo>
                        <a:pt x="113989" y="31696"/>
                        <a:pt x="113326" y="36841"/>
                        <a:pt x="112505" y="41798"/>
                      </a:cubicBezTo>
                      <a:cubicBezTo>
                        <a:pt x="109127" y="62980"/>
                        <a:pt x="103129" y="83879"/>
                        <a:pt x="97352" y="104084"/>
                      </a:cubicBezTo>
                      <a:lnTo>
                        <a:pt x="94795" y="113081"/>
                      </a:lnTo>
                      <a:cubicBezTo>
                        <a:pt x="90596" y="127697"/>
                        <a:pt x="85892" y="144776"/>
                        <a:pt x="82893" y="162108"/>
                      </a:cubicBezTo>
                      <a:cubicBezTo>
                        <a:pt x="78600" y="144239"/>
                        <a:pt x="74875" y="127729"/>
                        <a:pt x="71907" y="112986"/>
                      </a:cubicBezTo>
                      <a:lnTo>
                        <a:pt x="71844" y="112228"/>
                      </a:lnTo>
                      <a:cubicBezTo>
                        <a:pt x="63857" y="71031"/>
                        <a:pt x="60290" y="36652"/>
                        <a:pt x="60637" y="4041"/>
                      </a:cubicBezTo>
                      <a:cubicBezTo>
                        <a:pt x="60637" y="3031"/>
                        <a:pt x="60195" y="2052"/>
                        <a:pt x="59406" y="1231"/>
                      </a:cubicBezTo>
                      <a:cubicBezTo>
                        <a:pt x="58554" y="410"/>
                        <a:pt x="57417" y="0"/>
                        <a:pt x="56154" y="0"/>
                      </a:cubicBezTo>
                      <a:lnTo>
                        <a:pt x="55807" y="0"/>
                      </a:lnTo>
                      <a:cubicBezTo>
                        <a:pt x="55807" y="0"/>
                        <a:pt x="55334" y="0"/>
                        <a:pt x="55334" y="0"/>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49" name="Google Shape;149;p4"/>
              <p:cNvGrpSpPr/>
              <p:nvPr/>
            </p:nvGrpSpPr>
            <p:grpSpPr>
              <a:xfrm>
                <a:off x="-108838" y="3292241"/>
                <a:ext cx="756990" cy="1488602"/>
                <a:chOff x="838185" y="5380288"/>
                <a:chExt cx="356936" cy="701939"/>
              </a:xfrm>
            </p:grpSpPr>
            <p:sp>
              <p:nvSpPr>
                <p:cNvPr id="150" name="Google Shape;150;p4"/>
                <p:cNvSpPr/>
                <p:nvPr/>
              </p:nvSpPr>
              <p:spPr>
                <a:xfrm>
                  <a:off x="838185" y="5380288"/>
                  <a:ext cx="356936" cy="553574"/>
                </a:xfrm>
                <a:custGeom>
                  <a:avLst/>
                  <a:gdLst/>
                  <a:ahLst/>
                  <a:cxnLst/>
                  <a:rect l="l" t="t" r="r" b="b"/>
                  <a:pathLst>
                    <a:path w="356936" h="553574" extrusionOk="0">
                      <a:moveTo>
                        <a:pt x="166376" y="158"/>
                      </a:moveTo>
                      <a:cubicBezTo>
                        <a:pt x="158704" y="632"/>
                        <a:pt x="151475" y="1989"/>
                        <a:pt x="144940" y="4230"/>
                      </a:cubicBezTo>
                      <a:cubicBezTo>
                        <a:pt x="137553" y="6787"/>
                        <a:pt x="130860" y="10197"/>
                        <a:pt x="125020" y="14396"/>
                      </a:cubicBezTo>
                      <a:cubicBezTo>
                        <a:pt x="117885" y="19541"/>
                        <a:pt x="112045" y="25224"/>
                        <a:pt x="107625" y="31317"/>
                      </a:cubicBezTo>
                      <a:cubicBezTo>
                        <a:pt x="104942" y="35042"/>
                        <a:pt x="102858" y="38451"/>
                        <a:pt x="101248" y="41766"/>
                      </a:cubicBezTo>
                      <a:cubicBezTo>
                        <a:pt x="99638" y="45112"/>
                        <a:pt x="98281" y="48522"/>
                        <a:pt x="97144" y="51900"/>
                      </a:cubicBezTo>
                      <a:cubicBezTo>
                        <a:pt x="93388" y="63391"/>
                        <a:pt x="92030" y="75577"/>
                        <a:pt x="90704" y="87384"/>
                      </a:cubicBezTo>
                      <a:cubicBezTo>
                        <a:pt x="90483" y="89404"/>
                        <a:pt x="90262" y="91393"/>
                        <a:pt x="90041" y="93382"/>
                      </a:cubicBezTo>
                      <a:cubicBezTo>
                        <a:pt x="88368" y="91835"/>
                        <a:pt x="86790" y="90540"/>
                        <a:pt x="85211" y="89372"/>
                      </a:cubicBezTo>
                      <a:cubicBezTo>
                        <a:pt x="83001" y="87762"/>
                        <a:pt x="80034" y="85710"/>
                        <a:pt x="76814" y="84163"/>
                      </a:cubicBezTo>
                      <a:cubicBezTo>
                        <a:pt x="71384" y="81575"/>
                        <a:pt x="66144" y="80249"/>
                        <a:pt x="61187" y="80217"/>
                      </a:cubicBezTo>
                      <a:cubicBezTo>
                        <a:pt x="60461" y="80217"/>
                        <a:pt x="59767" y="80217"/>
                        <a:pt x="59041" y="80280"/>
                      </a:cubicBezTo>
                      <a:cubicBezTo>
                        <a:pt x="53863" y="80596"/>
                        <a:pt x="48749" y="82175"/>
                        <a:pt x="44298" y="84858"/>
                      </a:cubicBezTo>
                      <a:cubicBezTo>
                        <a:pt x="39026" y="88046"/>
                        <a:pt x="34227" y="92655"/>
                        <a:pt x="30439" y="98180"/>
                      </a:cubicBezTo>
                      <a:cubicBezTo>
                        <a:pt x="28071" y="101653"/>
                        <a:pt x="26209" y="104810"/>
                        <a:pt x="24756" y="107935"/>
                      </a:cubicBezTo>
                      <a:cubicBezTo>
                        <a:pt x="23146" y="111344"/>
                        <a:pt x="21757" y="114849"/>
                        <a:pt x="20652" y="118353"/>
                      </a:cubicBezTo>
                      <a:cubicBezTo>
                        <a:pt x="17906" y="126908"/>
                        <a:pt x="16138" y="136031"/>
                        <a:pt x="15412" y="145408"/>
                      </a:cubicBezTo>
                      <a:cubicBezTo>
                        <a:pt x="14086" y="161855"/>
                        <a:pt x="16517" y="179408"/>
                        <a:pt x="22452" y="196139"/>
                      </a:cubicBezTo>
                      <a:cubicBezTo>
                        <a:pt x="27314" y="209840"/>
                        <a:pt x="34290" y="223667"/>
                        <a:pt x="44361" y="239578"/>
                      </a:cubicBezTo>
                      <a:cubicBezTo>
                        <a:pt x="39278" y="240209"/>
                        <a:pt x="34543" y="241757"/>
                        <a:pt x="30281" y="244187"/>
                      </a:cubicBezTo>
                      <a:cubicBezTo>
                        <a:pt x="24946" y="247250"/>
                        <a:pt x="20084" y="251669"/>
                        <a:pt x="16201" y="256973"/>
                      </a:cubicBezTo>
                      <a:cubicBezTo>
                        <a:pt x="12634" y="261835"/>
                        <a:pt x="9666" y="267170"/>
                        <a:pt x="7425" y="272789"/>
                      </a:cubicBezTo>
                      <a:cubicBezTo>
                        <a:pt x="5057" y="278724"/>
                        <a:pt x="3258" y="284722"/>
                        <a:pt x="2090" y="290626"/>
                      </a:cubicBezTo>
                      <a:cubicBezTo>
                        <a:pt x="890" y="296718"/>
                        <a:pt x="196" y="302716"/>
                        <a:pt x="38" y="308399"/>
                      </a:cubicBezTo>
                      <a:cubicBezTo>
                        <a:pt x="-57" y="311650"/>
                        <a:pt x="38" y="314366"/>
                        <a:pt x="196" y="316859"/>
                      </a:cubicBezTo>
                      <a:cubicBezTo>
                        <a:pt x="480" y="320427"/>
                        <a:pt x="953" y="324057"/>
                        <a:pt x="1711" y="327972"/>
                      </a:cubicBezTo>
                      <a:cubicBezTo>
                        <a:pt x="4584" y="342999"/>
                        <a:pt x="11245" y="358120"/>
                        <a:pt x="20968" y="371663"/>
                      </a:cubicBezTo>
                      <a:cubicBezTo>
                        <a:pt x="28576" y="382271"/>
                        <a:pt x="38079" y="392341"/>
                        <a:pt x="49191" y="401591"/>
                      </a:cubicBezTo>
                      <a:cubicBezTo>
                        <a:pt x="44898" y="401907"/>
                        <a:pt x="41109" y="402475"/>
                        <a:pt x="37637" y="403359"/>
                      </a:cubicBezTo>
                      <a:cubicBezTo>
                        <a:pt x="34764" y="404085"/>
                        <a:pt x="32459" y="404843"/>
                        <a:pt x="30407" y="405821"/>
                      </a:cubicBezTo>
                      <a:cubicBezTo>
                        <a:pt x="28671" y="406642"/>
                        <a:pt x="26619" y="407684"/>
                        <a:pt x="24820" y="409010"/>
                      </a:cubicBezTo>
                      <a:cubicBezTo>
                        <a:pt x="21852" y="411220"/>
                        <a:pt x="19516" y="413777"/>
                        <a:pt x="17906" y="416618"/>
                      </a:cubicBezTo>
                      <a:cubicBezTo>
                        <a:pt x="16296" y="419459"/>
                        <a:pt x="15254" y="422648"/>
                        <a:pt x="14875" y="425868"/>
                      </a:cubicBezTo>
                      <a:cubicBezTo>
                        <a:pt x="14054" y="432687"/>
                        <a:pt x="15191" y="440074"/>
                        <a:pt x="18316" y="448408"/>
                      </a:cubicBezTo>
                      <a:cubicBezTo>
                        <a:pt x="21347" y="456458"/>
                        <a:pt x="25640" y="464666"/>
                        <a:pt x="31544" y="473474"/>
                      </a:cubicBezTo>
                      <a:cubicBezTo>
                        <a:pt x="37068" y="481777"/>
                        <a:pt x="43603" y="490142"/>
                        <a:pt x="50990" y="498414"/>
                      </a:cubicBezTo>
                      <a:cubicBezTo>
                        <a:pt x="58220" y="506464"/>
                        <a:pt x="65638" y="513788"/>
                        <a:pt x="73089" y="520165"/>
                      </a:cubicBezTo>
                      <a:cubicBezTo>
                        <a:pt x="81044" y="526984"/>
                        <a:pt x="87800" y="531908"/>
                        <a:pt x="94430" y="535728"/>
                      </a:cubicBezTo>
                      <a:cubicBezTo>
                        <a:pt x="96860" y="537117"/>
                        <a:pt x="100049" y="538885"/>
                        <a:pt x="103553" y="540148"/>
                      </a:cubicBezTo>
                      <a:cubicBezTo>
                        <a:pt x="112929" y="543558"/>
                        <a:pt x="121547" y="545641"/>
                        <a:pt x="129882" y="546462"/>
                      </a:cubicBezTo>
                      <a:cubicBezTo>
                        <a:pt x="136353" y="547093"/>
                        <a:pt x="143014" y="547219"/>
                        <a:pt x="149707" y="546809"/>
                      </a:cubicBezTo>
                      <a:cubicBezTo>
                        <a:pt x="151538" y="546714"/>
                        <a:pt x="153369" y="546556"/>
                        <a:pt x="155169" y="546367"/>
                      </a:cubicBezTo>
                      <a:cubicBezTo>
                        <a:pt x="157599" y="546114"/>
                        <a:pt x="160062" y="545830"/>
                        <a:pt x="162524" y="545483"/>
                      </a:cubicBezTo>
                      <a:cubicBezTo>
                        <a:pt x="163313" y="536959"/>
                        <a:pt x="164071" y="528373"/>
                        <a:pt x="164702" y="519817"/>
                      </a:cubicBezTo>
                      <a:cubicBezTo>
                        <a:pt x="166754" y="491405"/>
                        <a:pt x="167544" y="466624"/>
                        <a:pt x="167102" y="444052"/>
                      </a:cubicBezTo>
                      <a:cubicBezTo>
                        <a:pt x="166881" y="431392"/>
                        <a:pt x="166218" y="418354"/>
                        <a:pt x="165081" y="405348"/>
                      </a:cubicBezTo>
                      <a:cubicBezTo>
                        <a:pt x="164197" y="395088"/>
                        <a:pt x="163061" y="385365"/>
                        <a:pt x="161609" y="375768"/>
                      </a:cubicBezTo>
                      <a:cubicBezTo>
                        <a:pt x="161198" y="373116"/>
                        <a:pt x="160756" y="370495"/>
                        <a:pt x="160283" y="367907"/>
                      </a:cubicBezTo>
                      <a:lnTo>
                        <a:pt x="160283" y="368002"/>
                      </a:lnTo>
                      <a:cubicBezTo>
                        <a:pt x="160283" y="368002"/>
                        <a:pt x="160283" y="368222"/>
                        <a:pt x="160283" y="368222"/>
                      </a:cubicBezTo>
                      <a:cubicBezTo>
                        <a:pt x="160283" y="368191"/>
                        <a:pt x="160283" y="368128"/>
                        <a:pt x="160283" y="368064"/>
                      </a:cubicBezTo>
                      <a:lnTo>
                        <a:pt x="160283" y="368254"/>
                      </a:lnTo>
                      <a:cubicBezTo>
                        <a:pt x="154979" y="341704"/>
                        <a:pt x="146455" y="315660"/>
                        <a:pt x="138216" y="290468"/>
                      </a:cubicBezTo>
                      <a:lnTo>
                        <a:pt x="135469" y="282070"/>
                      </a:lnTo>
                      <a:cubicBezTo>
                        <a:pt x="126662" y="254952"/>
                        <a:pt x="117728" y="225972"/>
                        <a:pt x="113876" y="195760"/>
                      </a:cubicBezTo>
                      <a:lnTo>
                        <a:pt x="113592" y="193393"/>
                      </a:lnTo>
                      <a:lnTo>
                        <a:pt x="113339" y="191309"/>
                      </a:lnTo>
                      <a:cubicBezTo>
                        <a:pt x="113182" y="189825"/>
                        <a:pt x="114350" y="188436"/>
                        <a:pt x="115897" y="188247"/>
                      </a:cubicBezTo>
                      <a:cubicBezTo>
                        <a:pt x="116244" y="188058"/>
                        <a:pt x="116623" y="187994"/>
                        <a:pt x="117065" y="187963"/>
                      </a:cubicBezTo>
                      <a:cubicBezTo>
                        <a:pt x="117759" y="187963"/>
                        <a:pt x="118454" y="188247"/>
                        <a:pt x="118990" y="188689"/>
                      </a:cubicBezTo>
                      <a:cubicBezTo>
                        <a:pt x="119590" y="189257"/>
                        <a:pt x="119780" y="189920"/>
                        <a:pt x="119969" y="190678"/>
                      </a:cubicBezTo>
                      <a:lnTo>
                        <a:pt x="120032" y="191056"/>
                      </a:lnTo>
                      <a:cubicBezTo>
                        <a:pt x="122715" y="204757"/>
                        <a:pt x="126472" y="218585"/>
                        <a:pt x="131176" y="232191"/>
                      </a:cubicBezTo>
                      <a:cubicBezTo>
                        <a:pt x="135564" y="244787"/>
                        <a:pt x="141057" y="257825"/>
                        <a:pt x="147466" y="270958"/>
                      </a:cubicBezTo>
                      <a:lnTo>
                        <a:pt x="147623" y="271274"/>
                      </a:lnTo>
                      <a:cubicBezTo>
                        <a:pt x="150938" y="277935"/>
                        <a:pt x="155042" y="285637"/>
                        <a:pt x="159809" y="294225"/>
                      </a:cubicBezTo>
                      <a:cubicBezTo>
                        <a:pt x="160725" y="295803"/>
                        <a:pt x="161640" y="297444"/>
                        <a:pt x="162556" y="299054"/>
                      </a:cubicBezTo>
                      <a:lnTo>
                        <a:pt x="160630" y="287311"/>
                      </a:lnTo>
                      <a:lnTo>
                        <a:pt x="160535" y="286711"/>
                      </a:lnTo>
                      <a:lnTo>
                        <a:pt x="160441" y="285985"/>
                      </a:lnTo>
                      <a:cubicBezTo>
                        <a:pt x="156463" y="261361"/>
                        <a:pt x="152359" y="235853"/>
                        <a:pt x="149360" y="210472"/>
                      </a:cubicBezTo>
                      <a:cubicBezTo>
                        <a:pt x="144688" y="170726"/>
                        <a:pt x="143551" y="138368"/>
                        <a:pt x="145761" y="108566"/>
                      </a:cubicBezTo>
                      <a:cubicBezTo>
                        <a:pt x="146203" y="103231"/>
                        <a:pt x="146771" y="97738"/>
                        <a:pt x="147434" y="92277"/>
                      </a:cubicBezTo>
                      <a:cubicBezTo>
                        <a:pt x="147623" y="90919"/>
                        <a:pt x="148981" y="90035"/>
                        <a:pt x="150181" y="89940"/>
                      </a:cubicBezTo>
                      <a:lnTo>
                        <a:pt x="150907" y="89940"/>
                      </a:lnTo>
                      <a:cubicBezTo>
                        <a:pt x="151759" y="89940"/>
                        <a:pt x="152517" y="90256"/>
                        <a:pt x="153085" y="90793"/>
                      </a:cubicBezTo>
                      <a:cubicBezTo>
                        <a:pt x="153653" y="91361"/>
                        <a:pt x="153937" y="91993"/>
                        <a:pt x="153937" y="92687"/>
                      </a:cubicBezTo>
                      <a:cubicBezTo>
                        <a:pt x="153716" y="114533"/>
                        <a:pt x="156084" y="137547"/>
                        <a:pt x="161451" y="165107"/>
                      </a:cubicBezTo>
                      <a:lnTo>
                        <a:pt x="161451" y="165580"/>
                      </a:lnTo>
                      <a:cubicBezTo>
                        <a:pt x="163029" y="173251"/>
                        <a:pt x="164923" y="181870"/>
                        <a:pt x="167228" y="191877"/>
                      </a:cubicBezTo>
                      <a:cubicBezTo>
                        <a:pt x="167733" y="193993"/>
                        <a:pt x="168238" y="196139"/>
                        <a:pt x="168775" y="198286"/>
                      </a:cubicBezTo>
                      <a:cubicBezTo>
                        <a:pt x="170764" y="186637"/>
                        <a:pt x="173921" y="175303"/>
                        <a:pt x="176730" y="165580"/>
                      </a:cubicBezTo>
                      <a:lnTo>
                        <a:pt x="178340" y="159803"/>
                      </a:lnTo>
                      <a:cubicBezTo>
                        <a:pt x="182255" y="146197"/>
                        <a:pt x="186296" y="132117"/>
                        <a:pt x="188569" y="117911"/>
                      </a:cubicBezTo>
                      <a:cubicBezTo>
                        <a:pt x="189137" y="114407"/>
                        <a:pt x="189579" y="110966"/>
                        <a:pt x="189863" y="107651"/>
                      </a:cubicBezTo>
                      <a:cubicBezTo>
                        <a:pt x="190021" y="106325"/>
                        <a:pt x="191473" y="105378"/>
                        <a:pt x="192736" y="105315"/>
                      </a:cubicBezTo>
                      <a:cubicBezTo>
                        <a:pt x="194251" y="105315"/>
                        <a:pt x="195514" y="106546"/>
                        <a:pt x="195672" y="108093"/>
                      </a:cubicBezTo>
                      <a:cubicBezTo>
                        <a:pt x="196840" y="123940"/>
                        <a:pt x="194882" y="140072"/>
                        <a:pt x="192578" y="155194"/>
                      </a:cubicBezTo>
                      <a:cubicBezTo>
                        <a:pt x="192104" y="158224"/>
                        <a:pt x="191599" y="161255"/>
                        <a:pt x="191126" y="164286"/>
                      </a:cubicBezTo>
                      <a:lnTo>
                        <a:pt x="191031" y="164917"/>
                      </a:lnTo>
                      <a:lnTo>
                        <a:pt x="190936" y="165643"/>
                      </a:lnTo>
                      <a:lnTo>
                        <a:pt x="190715" y="167064"/>
                      </a:lnTo>
                      <a:lnTo>
                        <a:pt x="190621" y="167664"/>
                      </a:lnTo>
                      <a:cubicBezTo>
                        <a:pt x="188758" y="178966"/>
                        <a:pt x="186864" y="190678"/>
                        <a:pt x="185948" y="202453"/>
                      </a:cubicBezTo>
                      <a:cubicBezTo>
                        <a:pt x="185286" y="211103"/>
                        <a:pt x="185286" y="219469"/>
                        <a:pt x="185349" y="228750"/>
                      </a:cubicBezTo>
                      <a:cubicBezTo>
                        <a:pt x="185380" y="238000"/>
                        <a:pt x="185601" y="246934"/>
                        <a:pt x="186012" y="256057"/>
                      </a:cubicBezTo>
                      <a:cubicBezTo>
                        <a:pt x="186769" y="274683"/>
                        <a:pt x="188064" y="292488"/>
                        <a:pt x="189453" y="310609"/>
                      </a:cubicBezTo>
                      <a:lnTo>
                        <a:pt x="189958" y="317301"/>
                      </a:lnTo>
                      <a:lnTo>
                        <a:pt x="190116" y="321374"/>
                      </a:lnTo>
                      <a:lnTo>
                        <a:pt x="190273" y="323899"/>
                      </a:lnTo>
                      <a:cubicBezTo>
                        <a:pt x="194914" y="311966"/>
                        <a:pt x="200060" y="300538"/>
                        <a:pt x="205363" y="288889"/>
                      </a:cubicBezTo>
                      <a:lnTo>
                        <a:pt x="205490" y="288574"/>
                      </a:lnTo>
                      <a:lnTo>
                        <a:pt x="205616" y="288258"/>
                      </a:lnTo>
                      <a:cubicBezTo>
                        <a:pt x="212025" y="274146"/>
                        <a:pt x="218623" y="259561"/>
                        <a:pt x="224179" y="244093"/>
                      </a:cubicBezTo>
                      <a:cubicBezTo>
                        <a:pt x="228725" y="231149"/>
                        <a:pt x="231976" y="218995"/>
                        <a:pt x="234186" y="206904"/>
                      </a:cubicBezTo>
                      <a:cubicBezTo>
                        <a:pt x="234439" y="205610"/>
                        <a:pt x="235607" y="204663"/>
                        <a:pt x="237059" y="204568"/>
                      </a:cubicBezTo>
                      <a:cubicBezTo>
                        <a:pt x="238574" y="204568"/>
                        <a:pt x="239805" y="205768"/>
                        <a:pt x="239995" y="207346"/>
                      </a:cubicBezTo>
                      <a:cubicBezTo>
                        <a:pt x="240973" y="218237"/>
                        <a:pt x="238953" y="229413"/>
                        <a:pt x="237122" y="239452"/>
                      </a:cubicBezTo>
                      <a:lnTo>
                        <a:pt x="237059" y="239925"/>
                      </a:lnTo>
                      <a:cubicBezTo>
                        <a:pt x="236427" y="243430"/>
                        <a:pt x="235607" y="247976"/>
                        <a:pt x="234881" y="252521"/>
                      </a:cubicBezTo>
                      <a:cubicBezTo>
                        <a:pt x="234723" y="253626"/>
                        <a:pt x="234565" y="254700"/>
                        <a:pt x="234407" y="255805"/>
                      </a:cubicBezTo>
                      <a:lnTo>
                        <a:pt x="234691" y="255521"/>
                      </a:lnTo>
                      <a:lnTo>
                        <a:pt x="235070" y="255174"/>
                      </a:lnTo>
                      <a:cubicBezTo>
                        <a:pt x="240405" y="250469"/>
                        <a:pt x="245204" y="245134"/>
                        <a:pt x="249844" y="239989"/>
                      </a:cubicBezTo>
                      <a:lnTo>
                        <a:pt x="250097" y="239705"/>
                      </a:lnTo>
                      <a:lnTo>
                        <a:pt x="251865" y="237747"/>
                      </a:lnTo>
                      <a:cubicBezTo>
                        <a:pt x="257958" y="231055"/>
                        <a:pt x="263261" y="225625"/>
                        <a:pt x="269386" y="220858"/>
                      </a:cubicBezTo>
                      <a:cubicBezTo>
                        <a:pt x="269828" y="220510"/>
                        <a:pt x="270301" y="220353"/>
                        <a:pt x="270964" y="220353"/>
                      </a:cubicBezTo>
                      <a:cubicBezTo>
                        <a:pt x="271690" y="220353"/>
                        <a:pt x="272416" y="220637"/>
                        <a:pt x="272985" y="221110"/>
                      </a:cubicBezTo>
                      <a:cubicBezTo>
                        <a:pt x="273869" y="221900"/>
                        <a:pt x="274342" y="223510"/>
                        <a:pt x="273616" y="224614"/>
                      </a:cubicBezTo>
                      <a:cubicBezTo>
                        <a:pt x="267807" y="233833"/>
                        <a:pt x="261525" y="243430"/>
                        <a:pt x="256916" y="250438"/>
                      </a:cubicBezTo>
                      <a:lnTo>
                        <a:pt x="256695" y="250785"/>
                      </a:lnTo>
                      <a:cubicBezTo>
                        <a:pt x="248361" y="263507"/>
                        <a:pt x="241984" y="273326"/>
                        <a:pt x="235796" y="283301"/>
                      </a:cubicBezTo>
                      <a:cubicBezTo>
                        <a:pt x="221622" y="306347"/>
                        <a:pt x="211835" y="325857"/>
                        <a:pt x="205016" y="344767"/>
                      </a:cubicBezTo>
                      <a:cubicBezTo>
                        <a:pt x="201733" y="354395"/>
                        <a:pt x="199144" y="363834"/>
                        <a:pt x="197408" y="372863"/>
                      </a:cubicBezTo>
                      <a:cubicBezTo>
                        <a:pt x="196429" y="377662"/>
                        <a:pt x="195609" y="382902"/>
                        <a:pt x="195009" y="388395"/>
                      </a:cubicBezTo>
                      <a:cubicBezTo>
                        <a:pt x="194567" y="392215"/>
                        <a:pt x="194220" y="396098"/>
                        <a:pt x="193872" y="401812"/>
                      </a:cubicBezTo>
                      <a:lnTo>
                        <a:pt x="193620" y="404275"/>
                      </a:lnTo>
                      <a:cubicBezTo>
                        <a:pt x="191378" y="434865"/>
                        <a:pt x="190210" y="462677"/>
                        <a:pt x="189958" y="489322"/>
                      </a:cubicBezTo>
                      <a:cubicBezTo>
                        <a:pt x="189768" y="510789"/>
                        <a:pt x="190210" y="530772"/>
                        <a:pt x="191347" y="549808"/>
                      </a:cubicBezTo>
                      <a:cubicBezTo>
                        <a:pt x="193683" y="551071"/>
                        <a:pt x="196145" y="552049"/>
                        <a:pt x="198702" y="552649"/>
                      </a:cubicBezTo>
                      <a:cubicBezTo>
                        <a:pt x="202049" y="553439"/>
                        <a:pt x="205679" y="553723"/>
                        <a:pt x="209467" y="553502"/>
                      </a:cubicBezTo>
                      <a:cubicBezTo>
                        <a:pt x="211425" y="553375"/>
                        <a:pt x="213445" y="553123"/>
                        <a:pt x="215497" y="552744"/>
                      </a:cubicBezTo>
                      <a:cubicBezTo>
                        <a:pt x="221590" y="551576"/>
                        <a:pt x="227683" y="549493"/>
                        <a:pt x="234186" y="546304"/>
                      </a:cubicBezTo>
                      <a:cubicBezTo>
                        <a:pt x="247035" y="539959"/>
                        <a:pt x="259726" y="530867"/>
                        <a:pt x="272985" y="518460"/>
                      </a:cubicBezTo>
                      <a:cubicBezTo>
                        <a:pt x="285833" y="506432"/>
                        <a:pt x="297324" y="493173"/>
                        <a:pt x="307079" y="479030"/>
                      </a:cubicBezTo>
                      <a:cubicBezTo>
                        <a:pt x="317750" y="463624"/>
                        <a:pt x="324726" y="450239"/>
                        <a:pt x="329083" y="436885"/>
                      </a:cubicBezTo>
                      <a:cubicBezTo>
                        <a:pt x="331324" y="430003"/>
                        <a:pt x="332587" y="423752"/>
                        <a:pt x="332903" y="417786"/>
                      </a:cubicBezTo>
                      <a:cubicBezTo>
                        <a:pt x="333061" y="414692"/>
                        <a:pt x="332966" y="411977"/>
                        <a:pt x="332619" y="409484"/>
                      </a:cubicBezTo>
                      <a:cubicBezTo>
                        <a:pt x="332177" y="406453"/>
                        <a:pt x="331545" y="403864"/>
                        <a:pt x="330630" y="401622"/>
                      </a:cubicBezTo>
                      <a:cubicBezTo>
                        <a:pt x="328578" y="396508"/>
                        <a:pt x="325295" y="392247"/>
                        <a:pt x="321128" y="389279"/>
                      </a:cubicBezTo>
                      <a:cubicBezTo>
                        <a:pt x="318570" y="387480"/>
                        <a:pt x="316045" y="386091"/>
                        <a:pt x="313425" y="385112"/>
                      </a:cubicBezTo>
                      <a:cubicBezTo>
                        <a:pt x="311909" y="384544"/>
                        <a:pt x="310394" y="384039"/>
                        <a:pt x="308879" y="383691"/>
                      </a:cubicBezTo>
                      <a:cubicBezTo>
                        <a:pt x="309889" y="382681"/>
                        <a:pt x="310836" y="381608"/>
                        <a:pt x="311783" y="380534"/>
                      </a:cubicBezTo>
                      <a:cubicBezTo>
                        <a:pt x="316392" y="375199"/>
                        <a:pt x="320686" y="369012"/>
                        <a:pt x="325326" y="361056"/>
                      </a:cubicBezTo>
                      <a:cubicBezTo>
                        <a:pt x="329998" y="353069"/>
                        <a:pt x="334323" y="344451"/>
                        <a:pt x="338206" y="335454"/>
                      </a:cubicBezTo>
                      <a:cubicBezTo>
                        <a:pt x="342405" y="325762"/>
                        <a:pt x="345972" y="315975"/>
                        <a:pt x="348845" y="306379"/>
                      </a:cubicBezTo>
                      <a:cubicBezTo>
                        <a:pt x="352034" y="295677"/>
                        <a:pt x="354244" y="286079"/>
                        <a:pt x="355506" y="277019"/>
                      </a:cubicBezTo>
                      <a:cubicBezTo>
                        <a:pt x="356990" y="266444"/>
                        <a:pt x="357306" y="257857"/>
                        <a:pt x="356517" y="250028"/>
                      </a:cubicBezTo>
                      <a:cubicBezTo>
                        <a:pt x="355601" y="241093"/>
                        <a:pt x="353486" y="233927"/>
                        <a:pt x="350045" y="228150"/>
                      </a:cubicBezTo>
                      <a:cubicBezTo>
                        <a:pt x="346351" y="221931"/>
                        <a:pt x="340827" y="217101"/>
                        <a:pt x="334544" y="214575"/>
                      </a:cubicBezTo>
                      <a:cubicBezTo>
                        <a:pt x="330756" y="213060"/>
                        <a:pt x="326873" y="212145"/>
                        <a:pt x="322990" y="211797"/>
                      </a:cubicBezTo>
                      <a:cubicBezTo>
                        <a:pt x="319991" y="211545"/>
                        <a:pt x="316897" y="211513"/>
                        <a:pt x="313803" y="211703"/>
                      </a:cubicBezTo>
                      <a:cubicBezTo>
                        <a:pt x="313267" y="211734"/>
                        <a:pt x="312730" y="211766"/>
                        <a:pt x="312193" y="211860"/>
                      </a:cubicBezTo>
                      <a:cubicBezTo>
                        <a:pt x="314782" y="195129"/>
                        <a:pt x="315003" y="178271"/>
                        <a:pt x="312888" y="161697"/>
                      </a:cubicBezTo>
                      <a:cubicBezTo>
                        <a:pt x="310804" y="145628"/>
                        <a:pt x="306858" y="129939"/>
                        <a:pt x="301081" y="115070"/>
                      </a:cubicBezTo>
                      <a:cubicBezTo>
                        <a:pt x="295178" y="99790"/>
                        <a:pt x="287664" y="85300"/>
                        <a:pt x="278730" y="72041"/>
                      </a:cubicBezTo>
                      <a:cubicBezTo>
                        <a:pt x="269512" y="58277"/>
                        <a:pt x="258999" y="45744"/>
                        <a:pt x="247508" y="34726"/>
                      </a:cubicBezTo>
                      <a:cubicBezTo>
                        <a:pt x="242047" y="29485"/>
                        <a:pt x="236017" y="23992"/>
                        <a:pt x="229293" y="19289"/>
                      </a:cubicBezTo>
                      <a:cubicBezTo>
                        <a:pt x="222600" y="14617"/>
                        <a:pt x="216160" y="11018"/>
                        <a:pt x="209562" y="8208"/>
                      </a:cubicBezTo>
                      <a:cubicBezTo>
                        <a:pt x="202207" y="5083"/>
                        <a:pt x="195040" y="2904"/>
                        <a:pt x="188221" y="1642"/>
                      </a:cubicBezTo>
                      <a:cubicBezTo>
                        <a:pt x="182255" y="537"/>
                        <a:pt x="176478" y="0"/>
                        <a:pt x="170985" y="0"/>
                      </a:cubicBezTo>
                      <a:cubicBezTo>
                        <a:pt x="169406" y="0"/>
                        <a:pt x="167859" y="32"/>
                        <a:pt x="166312" y="12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 name="Google Shape;151;p4"/>
                <p:cNvSpPr/>
                <p:nvPr/>
              </p:nvSpPr>
              <p:spPr>
                <a:xfrm>
                  <a:off x="890153" y="5810887"/>
                  <a:ext cx="11674" cy="18320"/>
                </a:xfrm>
                <a:custGeom>
                  <a:avLst/>
                  <a:gdLst/>
                  <a:ahLst/>
                  <a:cxnLst/>
                  <a:rect l="l" t="t" r="r" b="b"/>
                  <a:pathLst>
                    <a:path w="11674" h="18320" extrusionOk="0">
                      <a:moveTo>
                        <a:pt x="5368" y="1835"/>
                      </a:moveTo>
                      <a:cubicBezTo>
                        <a:pt x="6346" y="4329"/>
                        <a:pt x="7420" y="6760"/>
                        <a:pt x="8588" y="9159"/>
                      </a:cubicBezTo>
                      <a:cubicBezTo>
                        <a:pt x="9409" y="10800"/>
                        <a:pt x="10293" y="12442"/>
                        <a:pt x="11240" y="14052"/>
                      </a:cubicBezTo>
                      <a:cubicBezTo>
                        <a:pt x="11997" y="15346"/>
                        <a:pt x="11776" y="16988"/>
                        <a:pt x="10482" y="17872"/>
                      </a:cubicBezTo>
                      <a:cubicBezTo>
                        <a:pt x="9282" y="18661"/>
                        <a:pt x="7388" y="18408"/>
                        <a:pt x="6662" y="17114"/>
                      </a:cubicBezTo>
                      <a:cubicBezTo>
                        <a:pt x="4168" y="12789"/>
                        <a:pt x="1990" y="8275"/>
                        <a:pt x="159" y="3634"/>
                      </a:cubicBezTo>
                      <a:cubicBezTo>
                        <a:pt x="-378" y="2245"/>
                        <a:pt x="506" y="603"/>
                        <a:pt x="1895" y="130"/>
                      </a:cubicBezTo>
                      <a:cubicBezTo>
                        <a:pt x="2148" y="35"/>
                        <a:pt x="2369" y="4"/>
                        <a:pt x="2621" y="4"/>
                      </a:cubicBezTo>
                      <a:cubicBezTo>
                        <a:pt x="3821" y="-60"/>
                        <a:pt x="4957" y="698"/>
                        <a:pt x="5399"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 name="Google Shape;152;p4"/>
                <p:cNvSpPr/>
                <p:nvPr/>
              </p:nvSpPr>
              <p:spPr>
                <a:xfrm>
                  <a:off x="873620" y="5812336"/>
                  <a:ext cx="12103" cy="17637"/>
                </a:xfrm>
                <a:custGeom>
                  <a:avLst/>
                  <a:gdLst/>
                  <a:ahLst/>
                  <a:cxnLst/>
                  <a:rect l="l" t="t" r="r" b="b"/>
                  <a:pathLst>
                    <a:path w="12103" h="17637" extrusionOk="0">
                      <a:moveTo>
                        <a:pt x="5044" y="1206"/>
                      </a:moveTo>
                      <a:cubicBezTo>
                        <a:pt x="7254" y="5247"/>
                        <a:pt x="9463" y="9288"/>
                        <a:pt x="11642" y="13329"/>
                      </a:cubicBezTo>
                      <a:cubicBezTo>
                        <a:pt x="11989" y="13992"/>
                        <a:pt x="12210" y="14654"/>
                        <a:pt x="12052" y="15444"/>
                      </a:cubicBezTo>
                      <a:cubicBezTo>
                        <a:pt x="11894" y="16138"/>
                        <a:pt x="11484" y="16770"/>
                        <a:pt x="10884" y="17180"/>
                      </a:cubicBezTo>
                      <a:cubicBezTo>
                        <a:pt x="9716" y="17969"/>
                        <a:pt x="7759" y="17748"/>
                        <a:pt x="7064" y="16423"/>
                      </a:cubicBezTo>
                      <a:cubicBezTo>
                        <a:pt x="4886" y="12382"/>
                        <a:pt x="2676" y="8341"/>
                        <a:pt x="466" y="4300"/>
                      </a:cubicBezTo>
                      <a:cubicBezTo>
                        <a:pt x="87" y="3637"/>
                        <a:pt x="-102" y="2974"/>
                        <a:pt x="56" y="2185"/>
                      </a:cubicBezTo>
                      <a:cubicBezTo>
                        <a:pt x="214" y="1490"/>
                        <a:pt x="624" y="859"/>
                        <a:pt x="1224" y="448"/>
                      </a:cubicBezTo>
                      <a:cubicBezTo>
                        <a:pt x="1634" y="196"/>
                        <a:pt x="2108" y="38"/>
                        <a:pt x="2613" y="6"/>
                      </a:cubicBezTo>
                      <a:cubicBezTo>
                        <a:pt x="3592" y="-57"/>
                        <a:pt x="4570" y="354"/>
                        <a:pt x="5075" y="120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 name="Google Shape;153;p4"/>
                <p:cNvSpPr/>
                <p:nvPr/>
              </p:nvSpPr>
              <p:spPr>
                <a:xfrm>
                  <a:off x="876599" y="5838981"/>
                  <a:ext cx="15971" cy="18545"/>
                </a:xfrm>
                <a:custGeom>
                  <a:avLst/>
                  <a:gdLst/>
                  <a:ahLst/>
                  <a:cxnLst/>
                  <a:rect l="l" t="t" r="r" b="b"/>
                  <a:pathLst>
                    <a:path w="15971" h="18545" extrusionOk="0">
                      <a:moveTo>
                        <a:pt x="5063" y="1237"/>
                      </a:moveTo>
                      <a:cubicBezTo>
                        <a:pt x="7115" y="4394"/>
                        <a:pt x="9388" y="7425"/>
                        <a:pt x="11850" y="10266"/>
                      </a:cubicBezTo>
                      <a:cubicBezTo>
                        <a:pt x="12892" y="11466"/>
                        <a:pt x="13966" y="12602"/>
                        <a:pt x="15070" y="13738"/>
                      </a:cubicBezTo>
                      <a:cubicBezTo>
                        <a:pt x="16112" y="14812"/>
                        <a:pt x="16333" y="16453"/>
                        <a:pt x="15291" y="17621"/>
                      </a:cubicBezTo>
                      <a:cubicBezTo>
                        <a:pt x="14344" y="18695"/>
                        <a:pt x="12450" y="18916"/>
                        <a:pt x="11408" y="17843"/>
                      </a:cubicBezTo>
                      <a:cubicBezTo>
                        <a:pt x="7336" y="13675"/>
                        <a:pt x="3642" y="9161"/>
                        <a:pt x="454" y="4268"/>
                      </a:cubicBezTo>
                      <a:cubicBezTo>
                        <a:pt x="-367" y="3005"/>
                        <a:pt x="-51" y="1269"/>
                        <a:pt x="1212" y="448"/>
                      </a:cubicBezTo>
                      <a:cubicBezTo>
                        <a:pt x="1622" y="164"/>
                        <a:pt x="2096" y="38"/>
                        <a:pt x="2569" y="6"/>
                      </a:cubicBezTo>
                      <a:cubicBezTo>
                        <a:pt x="3516" y="-57"/>
                        <a:pt x="4495" y="385"/>
                        <a:pt x="5063" y="123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 name="Google Shape;154;p4"/>
                <p:cNvSpPr/>
                <p:nvPr/>
              </p:nvSpPr>
              <p:spPr>
                <a:xfrm>
                  <a:off x="898689" y="5838166"/>
                  <a:ext cx="14559" cy="21060"/>
                </a:xfrm>
                <a:custGeom>
                  <a:avLst/>
                  <a:gdLst/>
                  <a:ahLst/>
                  <a:cxnLst/>
                  <a:rect l="l" t="t" r="r" b="b"/>
                  <a:pathLst>
                    <a:path w="14559" h="21060" extrusionOk="0">
                      <a:moveTo>
                        <a:pt x="3303" y="63"/>
                      </a:moveTo>
                      <a:cubicBezTo>
                        <a:pt x="3935" y="189"/>
                        <a:pt x="4724" y="631"/>
                        <a:pt x="5040" y="1231"/>
                      </a:cubicBezTo>
                      <a:cubicBezTo>
                        <a:pt x="7723" y="6598"/>
                        <a:pt x="10754" y="11775"/>
                        <a:pt x="14100" y="16763"/>
                      </a:cubicBezTo>
                      <a:cubicBezTo>
                        <a:pt x="14953" y="18026"/>
                        <a:pt x="14574" y="19762"/>
                        <a:pt x="13342" y="20615"/>
                      </a:cubicBezTo>
                      <a:cubicBezTo>
                        <a:pt x="12080" y="21436"/>
                        <a:pt x="10343" y="21088"/>
                        <a:pt x="9523" y="19857"/>
                      </a:cubicBezTo>
                      <a:cubicBezTo>
                        <a:pt x="6176" y="14869"/>
                        <a:pt x="3146" y="9692"/>
                        <a:pt x="462" y="4325"/>
                      </a:cubicBezTo>
                      <a:cubicBezTo>
                        <a:pt x="115" y="3631"/>
                        <a:pt x="-106" y="3031"/>
                        <a:pt x="52" y="2210"/>
                      </a:cubicBezTo>
                      <a:cubicBezTo>
                        <a:pt x="210" y="1515"/>
                        <a:pt x="620" y="884"/>
                        <a:pt x="1220" y="474"/>
                      </a:cubicBezTo>
                      <a:cubicBezTo>
                        <a:pt x="1630" y="189"/>
                        <a:pt x="2104" y="32"/>
                        <a:pt x="2577" y="0"/>
                      </a:cubicBezTo>
                      <a:cubicBezTo>
                        <a:pt x="2830" y="0"/>
                        <a:pt x="3082" y="0"/>
                        <a:pt x="330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 name="Google Shape;155;p4"/>
                <p:cNvSpPr/>
                <p:nvPr/>
              </p:nvSpPr>
              <p:spPr>
                <a:xfrm>
                  <a:off x="904575" y="5867425"/>
                  <a:ext cx="12605" cy="14214"/>
                </a:xfrm>
                <a:custGeom>
                  <a:avLst/>
                  <a:gdLst/>
                  <a:ahLst/>
                  <a:cxnLst/>
                  <a:rect l="l" t="t" r="r" b="b"/>
                  <a:pathLst>
                    <a:path w="12605" h="14214" extrusionOk="0">
                      <a:moveTo>
                        <a:pt x="5089" y="1268"/>
                      </a:moveTo>
                      <a:cubicBezTo>
                        <a:pt x="7078" y="3920"/>
                        <a:pt x="9193" y="6509"/>
                        <a:pt x="11371" y="9034"/>
                      </a:cubicBezTo>
                      <a:cubicBezTo>
                        <a:pt x="11466" y="9161"/>
                        <a:pt x="11592" y="9287"/>
                        <a:pt x="11687" y="9413"/>
                      </a:cubicBezTo>
                      <a:cubicBezTo>
                        <a:pt x="12192" y="9981"/>
                        <a:pt x="12571" y="10518"/>
                        <a:pt x="12602" y="11307"/>
                      </a:cubicBezTo>
                      <a:cubicBezTo>
                        <a:pt x="12634" y="12033"/>
                        <a:pt x="12413" y="12759"/>
                        <a:pt x="11908" y="13296"/>
                      </a:cubicBezTo>
                      <a:cubicBezTo>
                        <a:pt x="11434" y="13833"/>
                        <a:pt x="10740" y="14180"/>
                        <a:pt x="10013" y="14212"/>
                      </a:cubicBezTo>
                      <a:cubicBezTo>
                        <a:pt x="9351" y="14243"/>
                        <a:pt x="8467" y="14022"/>
                        <a:pt x="8025" y="13517"/>
                      </a:cubicBezTo>
                      <a:cubicBezTo>
                        <a:pt x="5404" y="10550"/>
                        <a:pt x="2879" y="7487"/>
                        <a:pt x="480" y="4299"/>
                      </a:cubicBezTo>
                      <a:cubicBezTo>
                        <a:pt x="-436" y="3099"/>
                        <a:pt x="38" y="1268"/>
                        <a:pt x="1237" y="479"/>
                      </a:cubicBezTo>
                      <a:cubicBezTo>
                        <a:pt x="1648" y="195"/>
                        <a:pt x="2121" y="37"/>
                        <a:pt x="2563" y="6"/>
                      </a:cubicBezTo>
                      <a:cubicBezTo>
                        <a:pt x="3510" y="-58"/>
                        <a:pt x="4457" y="416"/>
                        <a:pt x="5057" y="120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 name="Google Shape;156;p4"/>
                <p:cNvSpPr/>
                <p:nvPr/>
              </p:nvSpPr>
              <p:spPr>
                <a:xfrm>
                  <a:off x="920111" y="5856663"/>
                  <a:ext cx="14418" cy="15595"/>
                </a:xfrm>
                <a:custGeom>
                  <a:avLst/>
                  <a:gdLst/>
                  <a:ahLst/>
                  <a:cxnLst/>
                  <a:rect l="l" t="t" r="r" b="b"/>
                  <a:pathLst>
                    <a:path w="14418" h="15595" extrusionOk="0">
                      <a:moveTo>
                        <a:pt x="4612" y="697"/>
                      </a:moveTo>
                      <a:cubicBezTo>
                        <a:pt x="7769" y="4170"/>
                        <a:pt x="10894" y="7706"/>
                        <a:pt x="13957" y="11273"/>
                      </a:cubicBezTo>
                      <a:cubicBezTo>
                        <a:pt x="14398" y="11810"/>
                        <a:pt x="14493" y="12725"/>
                        <a:pt x="14367" y="13388"/>
                      </a:cubicBezTo>
                      <a:cubicBezTo>
                        <a:pt x="14209" y="14083"/>
                        <a:pt x="13799" y="14714"/>
                        <a:pt x="13199" y="15125"/>
                      </a:cubicBezTo>
                      <a:cubicBezTo>
                        <a:pt x="12599" y="15535"/>
                        <a:pt x="11810" y="15693"/>
                        <a:pt x="11084" y="15535"/>
                      </a:cubicBezTo>
                      <a:cubicBezTo>
                        <a:pt x="10295" y="15377"/>
                        <a:pt x="9852" y="14935"/>
                        <a:pt x="9347" y="14367"/>
                      </a:cubicBezTo>
                      <a:cubicBezTo>
                        <a:pt x="8779" y="13704"/>
                        <a:pt x="8211" y="13041"/>
                        <a:pt x="7643" y="12378"/>
                      </a:cubicBezTo>
                      <a:cubicBezTo>
                        <a:pt x="7643" y="12378"/>
                        <a:pt x="7674" y="12441"/>
                        <a:pt x="7706" y="12441"/>
                      </a:cubicBezTo>
                      <a:cubicBezTo>
                        <a:pt x="5464" y="9884"/>
                        <a:pt x="3223" y="7358"/>
                        <a:pt x="918" y="4833"/>
                      </a:cubicBezTo>
                      <a:cubicBezTo>
                        <a:pt x="413" y="4265"/>
                        <a:pt x="35" y="3728"/>
                        <a:pt x="3" y="2907"/>
                      </a:cubicBezTo>
                      <a:cubicBezTo>
                        <a:pt x="-29" y="2181"/>
                        <a:pt x="192" y="1455"/>
                        <a:pt x="697" y="919"/>
                      </a:cubicBezTo>
                      <a:cubicBezTo>
                        <a:pt x="1171" y="382"/>
                        <a:pt x="1866" y="35"/>
                        <a:pt x="2592" y="3"/>
                      </a:cubicBezTo>
                      <a:cubicBezTo>
                        <a:pt x="3255" y="-29"/>
                        <a:pt x="4138" y="193"/>
                        <a:pt x="4581" y="697"/>
                      </a:cubicBezTo>
                      <a:moveTo>
                        <a:pt x="7232" y="11905"/>
                      </a:moveTo>
                      <a:cubicBezTo>
                        <a:pt x="7232" y="11905"/>
                        <a:pt x="7422" y="12125"/>
                        <a:pt x="7516" y="12220"/>
                      </a:cubicBezTo>
                      <a:cubicBezTo>
                        <a:pt x="7422" y="12125"/>
                        <a:pt x="7327" y="11999"/>
                        <a:pt x="7232" y="1190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7" name="Google Shape;157;p4"/>
                <p:cNvSpPr/>
                <p:nvPr/>
              </p:nvSpPr>
              <p:spPr>
                <a:xfrm>
                  <a:off x="890603" y="5693514"/>
                  <a:ext cx="8509" cy="18264"/>
                </a:xfrm>
                <a:custGeom>
                  <a:avLst/>
                  <a:gdLst/>
                  <a:ahLst/>
                  <a:cxnLst/>
                  <a:rect l="l" t="t" r="r" b="b"/>
                  <a:pathLst>
                    <a:path w="8509" h="18264" extrusionOk="0">
                      <a:moveTo>
                        <a:pt x="4602" y="697"/>
                      </a:moveTo>
                      <a:cubicBezTo>
                        <a:pt x="5202" y="1234"/>
                        <a:pt x="5391" y="1865"/>
                        <a:pt x="5518" y="2591"/>
                      </a:cubicBezTo>
                      <a:cubicBezTo>
                        <a:pt x="5581" y="2907"/>
                        <a:pt x="5644" y="3223"/>
                        <a:pt x="5707" y="3538"/>
                      </a:cubicBezTo>
                      <a:cubicBezTo>
                        <a:pt x="6433" y="7264"/>
                        <a:pt x="7349" y="10957"/>
                        <a:pt x="8390" y="14619"/>
                      </a:cubicBezTo>
                      <a:cubicBezTo>
                        <a:pt x="8801" y="16072"/>
                        <a:pt x="8138" y="17618"/>
                        <a:pt x="6654" y="18124"/>
                      </a:cubicBezTo>
                      <a:cubicBezTo>
                        <a:pt x="5297" y="18597"/>
                        <a:pt x="3560" y="17839"/>
                        <a:pt x="3150" y="16387"/>
                      </a:cubicBezTo>
                      <a:cubicBezTo>
                        <a:pt x="1887" y="11936"/>
                        <a:pt x="845" y="7453"/>
                        <a:pt x="25" y="2907"/>
                      </a:cubicBezTo>
                      <a:cubicBezTo>
                        <a:pt x="-102" y="2244"/>
                        <a:pt x="277" y="1392"/>
                        <a:pt x="719" y="918"/>
                      </a:cubicBezTo>
                      <a:cubicBezTo>
                        <a:pt x="1193" y="381"/>
                        <a:pt x="1887" y="34"/>
                        <a:pt x="2613" y="3"/>
                      </a:cubicBezTo>
                      <a:cubicBezTo>
                        <a:pt x="3339" y="-29"/>
                        <a:pt x="4065" y="224"/>
                        <a:pt x="4602" y="69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 name="Google Shape;158;p4"/>
                <p:cNvSpPr/>
                <p:nvPr/>
              </p:nvSpPr>
              <p:spPr>
                <a:xfrm>
                  <a:off x="874993" y="5662100"/>
                  <a:ext cx="6141" cy="11943"/>
                </a:xfrm>
                <a:custGeom>
                  <a:avLst/>
                  <a:gdLst/>
                  <a:ahLst/>
                  <a:cxnLst/>
                  <a:rect l="l" t="t" r="r" b="b"/>
                  <a:pathLst>
                    <a:path w="6141" h="11943" extrusionOk="0">
                      <a:moveTo>
                        <a:pt x="5502" y="2594"/>
                      </a:moveTo>
                      <a:cubicBezTo>
                        <a:pt x="5723" y="4741"/>
                        <a:pt x="5944" y="6887"/>
                        <a:pt x="6133" y="9034"/>
                      </a:cubicBezTo>
                      <a:cubicBezTo>
                        <a:pt x="6259" y="10549"/>
                        <a:pt x="4997" y="11875"/>
                        <a:pt x="3544" y="11938"/>
                      </a:cubicBezTo>
                      <a:cubicBezTo>
                        <a:pt x="1998" y="12033"/>
                        <a:pt x="766" y="10834"/>
                        <a:pt x="640" y="9350"/>
                      </a:cubicBezTo>
                      <a:cubicBezTo>
                        <a:pt x="451" y="7203"/>
                        <a:pt x="230" y="5056"/>
                        <a:pt x="9" y="2910"/>
                      </a:cubicBezTo>
                      <a:cubicBezTo>
                        <a:pt x="-118" y="1395"/>
                        <a:pt x="1145" y="68"/>
                        <a:pt x="2597" y="5"/>
                      </a:cubicBezTo>
                      <a:cubicBezTo>
                        <a:pt x="4144" y="-90"/>
                        <a:pt x="5375" y="1110"/>
                        <a:pt x="5502"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 name="Google Shape;159;p4"/>
                <p:cNvSpPr/>
                <p:nvPr/>
              </p:nvSpPr>
              <p:spPr>
                <a:xfrm>
                  <a:off x="852842" y="5679405"/>
                  <a:ext cx="7940" cy="16635"/>
                </a:xfrm>
                <a:custGeom>
                  <a:avLst/>
                  <a:gdLst/>
                  <a:ahLst/>
                  <a:cxnLst/>
                  <a:rect l="l" t="t" r="r" b="b"/>
                  <a:pathLst>
                    <a:path w="7940" h="16635" extrusionOk="0">
                      <a:moveTo>
                        <a:pt x="4007" y="316"/>
                      </a:moveTo>
                      <a:cubicBezTo>
                        <a:pt x="4575" y="632"/>
                        <a:pt x="5238" y="1231"/>
                        <a:pt x="5364" y="1894"/>
                      </a:cubicBezTo>
                      <a:cubicBezTo>
                        <a:pt x="6154" y="5588"/>
                        <a:pt x="6974" y="9313"/>
                        <a:pt x="7827" y="12975"/>
                      </a:cubicBezTo>
                      <a:cubicBezTo>
                        <a:pt x="7985" y="13732"/>
                        <a:pt x="8016" y="14396"/>
                        <a:pt x="7669" y="15122"/>
                      </a:cubicBezTo>
                      <a:cubicBezTo>
                        <a:pt x="7353" y="15753"/>
                        <a:pt x="6785" y="16258"/>
                        <a:pt x="6090" y="16479"/>
                      </a:cubicBezTo>
                      <a:cubicBezTo>
                        <a:pt x="5396" y="16732"/>
                        <a:pt x="4607" y="16669"/>
                        <a:pt x="3944" y="16353"/>
                      </a:cubicBezTo>
                      <a:cubicBezTo>
                        <a:pt x="3344" y="16037"/>
                        <a:pt x="2744" y="15437"/>
                        <a:pt x="2586" y="14775"/>
                      </a:cubicBezTo>
                      <a:cubicBezTo>
                        <a:pt x="1734" y="11081"/>
                        <a:pt x="882" y="7387"/>
                        <a:pt x="124" y="3662"/>
                      </a:cubicBezTo>
                      <a:cubicBezTo>
                        <a:pt x="-34" y="2904"/>
                        <a:pt x="-97" y="2242"/>
                        <a:pt x="282" y="1515"/>
                      </a:cubicBezTo>
                      <a:cubicBezTo>
                        <a:pt x="597" y="884"/>
                        <a:pt x="1166" y="379"/>
                        <a:pt x="1860" y="158"/>
                      </a:cubicBezTo>
                      <a:cubicBezTo>
                        <a:pt x="2081" y="63"/>
                        <a:pt x="2334" y="32"/>
                        <a:pt x="2586" y="0"/>
                      </a:cubicBezTo>
                      <a:cubicBezTo>
                        <a:pt x="3060" y="0"/>
                        <a:pt x="3565" y="63"/>
                        <a:pt x="4007"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 name="Google Shape;160;p4"/>
                <p:cNvSpPr/>
                <p:nvPr/>
              </p:nvSpPr>
              <p:spPr>
                <a:xfrm>
                  <a:off x="872600" y="5706965"/>
                  <a:ext cx="9716" cy="14662"/>
                </a:xfrm>
                <a:custGeom>
                  <a:avLst/>
                  <a:gdLst/>
                  <a:ahLst/>
                  <a:cxnLst/>
                  <a:rect l="l" t="t" r="r" b="b"/>
                  <a:pathLst>
                    <a:path w="9716" h="14662" extrusionOk="0">
                      <a:moveTo>
                        <a:pt x="4043" y="316"/>
                      </a:moveTo>
                      <a:cubicBezTo>
                        <a:pt x="4738" y="663"/>
                        <a:pt x="5085" y="1200"/>
                        <a:pt x="5401" y="1894"/>
                      </a:cubicBezTo>
                      <a:cubicBezTo>
                        <a:pt x="6790" y="4925"/>
                        <a:pt x="8179" y="7987"/>
                        <a:pt x="9536" y="11018"/>
                      </a:cubicBezTo>
                      <a:cubicBezTo>
                        <a:pt x="10136" y="12407"/>
                        <a:pt x="9157" y="14048"/>
                        <a:pt x="7800" y="14522"/>
                      </a:cubicBezTo>
                      <a:cubicBezTo>
                        <a:pt x="7105" y="14743"/>
                        <a:pt x="6316" y="14711"/>
                        <a:pt x="5653" y="14364"/>
                      </a:cubicBezTo>
                      <a:cubicBezTo>
                        <a:pt x="4959" y="14017"/>
                        <a:pt x="4611" y="13480"/>
                        <a:pt x="4296" y="12786"/>
                      </a:cubicBezTo>
                      <a:cubicBezTo>
                        <a:pt x="2938" y="9724"/>
                        <a:pt x="1581" y="6693"/>
                        <a:pt x="160" y="3631"/>
                      </a:cubicBezTo>
                      <a:cubicBezTo>
                        <a:pt x="-124" y="2999"/>
                        <a:pt x="2" y="2084"/>
                        <a:pt x="286" y="1484"/>
                      </a:cubicBezTo>
                      <a:cubicBezTo>
                        <a:pt x="602" y="852"/>
                        <a:pt x="1170" y="347"/>
                        <a:pt x="1865" y="126"/>
                      </a:cubicBezTo>
                      <a:cubicBezTo>
                        <a:pt x="2086" y="63"/>
                        <a:pt x="2338" y="0"/>
                        <a:pt x="2591" y="0"/>
                      </a:cubicBezTo>
                      <a:cubicBezTo>
                        <a:pt x="3096" y="0"/>
                        <a:pt x="3570" y="63"/>
                        <a:pt x="4012"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1" name="Google Shape;161;p4"/>
                <p:cNvSpPr/>
                <p:nvPr/>
              </p:nvSpPr>
              <p:spPr>
                <a:xfrm>
                  <a:off x="863402" y="5728555"/>
                  <a:ext cx="12020" cy="18983"/>
                </a:xfrm>
                <a:custGeom>
                  <a:avLst/>
                  <a:gdLst/>
                  <a:ahLst/>
                  <a:cxnLst/>
                  <a:rect l="l" t="t" r="r" b="b"/>
                  <a:pathLst>
                    <a:path w="12020" h="18983" extrusionOk="0">
                      <a:moveTo>
                        <a:pt x="5380" y="1898"/>
                      </a:moveTo>
                      <a:cubicBezTo>
                        <a:pt x="6390" y="4423"/>
                        <a:pt x="7527" y="6886"/>
                        <a:pt x="8727" y="9316"/>
                      </a:cubicBezTo>
                      <a:cubicBezTo>
                        <a:pt x="9642" y="11147"/>
                        <a:pt x="10589" y="12947"/>
                        <a:pt x="11599" y="14715"/>
                      </a:cubicBezTo>
                      <a:cubicBezTo>
                        <a:pt x="12326" y="16009"/>
                        <a:pt x="12136" y="17651"/>
                        <a:pt x="10842" y="18535"/>
                      </a:cubicBezTo>
                      <a:cubicBezTo>
                        <a:pt x="9642" y="19324"/>
                        <a:pt x="7748" y="19071"/>
                        <a:pt x="7022" y="17777"/>
                      </a:cubicBezTo>
                      <a:cubicBezTo>
                        <a:pt x="4433" y="13231"/>
                        <a:pt x="2129" y="8527"/>
                        <a:pt x="171" y="3665"/>
                      </a:cubicBezTo>
                      <a:cubicBezTo>
                        <a:pt x="-397" y="2277"/>
                        <a:pt x="519" y="603"/>
                        <a:pt x="1876" y="161"/>
                      </a:cubicBezTo>
                      <a:cubicBezTo>
                        <a:pt x="2129" y="66"/>
                        <a:pt x="2381" y="35"/>
                        <a:pt x="2602" y="4"/>
                      </a:cubicBezTo>
                      <a:cubicBezTo>
                        <a:pt x="3802" y="-60"/>
                        <a:pt x="4907" y="698"/>
                        <a:pt x="538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2" name="Google Shape;162;p4"/>
                <p:cNvSpPr/>
                <p:nvPr/>
              </p:nvSpPr>
              <p:spPr>
                <a:xfrm>
                  <a:off x="890860" y="5740302"/>
                  <a:ext cx="11658" cy="17379"/>
                </a:xfrm>
                <a:custGeom>
                  <a:avLst/>
                  <a:gdLst/>
                  <a:ahLst/>
                  <a:cxnLst/>
                  <a:rect l="l" t="t" r="r" b="b"/>
                  <a:pathLst>
                    <a:path w="11658" h="17379" extrusionOk="0">
                      <a:moveTo>
                        <a:pt x="3367" y="63"/>
                      </a:moveTo>
                      <a:cubicBezTo>
                        <a:pt x="3998" y="189"/>
                        <a:pt x="4787" y="631"/>
                        <a:pt x="5103" y="1231"/>
                      </a:cubicBezTo>
                      <a:cubicBezTo>
                        <a:pt x="7155" y="5177"/>
                        <a:pt x="9175" y="9124"/>
                        <a:pt x="11196" y="13070"/>
                      </a:cubicBezTo>
                      <a:cubicBezTo>
                        <a:pt x="11543" y="13764"/>
                        <a:pt x="11764" y="14395"/>
                        <a:pt x="11606" y="15185"/>
                      </a:cubicBezTo>
                      <a:cubicBezTo>
                        <a:pt x="11448" y="15879"/>
                        <a:pt x="11038" y="16511"/>
                        <a:pt x="10438" y="16921"/>
                      </a:cubicBezTo>
                      <a:cubicBezTo>
                        <a:pt x="9838" y="17331"/>
                        <a:pt x="9049" y="17489"/>
                        <a:pt x="8323" y="17300"/>
                      </a:cubicBezTo>
                      <a:cubicBezTo>
                        <a:pt x="7692" y="17173"/>
                        <a:pt x="6902" y="16731"/>
                        <a:pt x="6587" y="16132"/>
                      </a:cubicBezTo>
                      <a:cubicBezTo>
                        <a:pt x="4566" y="12186"/>
                        <a:pt x="2514" y="8239"/>
                        <a:pt x="462" y="4293"/>
                      </a:cubicBezTo>
                      <a:cubicBezTo>
                        <a:pt x="115" y="3599"/>
                        <a:pt x="-106" y="2967"/>
                        <a:pt x="52" y="2178"/>
                      </a:cubicBezTo>
                      <a:cubicBezTo>
                        <a:pt x="210" y="1484"/>
                        <a:pt x="620" y="852"/>
                        <a:pt x="1220" y="442"/>
                      </a:cubicBezTo>
                      <a:cubicBezTo>
                        <a:pt x="1630" y="189"/>
                        <a:pt x="2104" y="32"/>
                        <a:pt x="2577" y="0"/>
                      </a:cubicBezTo>
                      <a:cubicBezTo>
                        <a:pt x="2830" y="0"/>
                        <a:pt x="3083" y="0"/>
                        <a:pt x="330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 name="Google Shape;163;p4"/>
                <p:cNvSpPr/>
                <p:nvPr/>
              </p:nvSpPr>
              <p:spPr>
                <a:xfrm>
                  <a:off x="909987" y="5641516"/>
                  <a:ext cx="9392" cy="12324"/>
                </a:xfrm>
                <a:custGeom>
                  <a:avLst/>
                  <a:gdLst/>
                  <a:ahLst/>
                  <a:cxnLst/>
                  <a:rect l="l" t="t" r="r" b="b"/>
                  <a:pathLst>
                    <a:path w="9392" h="12324" extrusionOk="0">
                      <a:moveTo>
                        <a:pt x="5044" y="1206"/>
                      </a:moveTo>
                      <a:cubicBezTo>
                        <a:pt x="6370" y="3479"/>
                        <a:pt x="7664" y="5752"/>
                        <a:pt x="8927" y="8025"/>
                      </a:cubicBezTo>
                      <a:cubicBezTo>
                        <a:pt x="9306" y="8688"/>
                        <a:pt x="9495" y="9351"/>
                        <a:pt x="9337" y="10140"/>
                      </a:cubicBezTo>
                      <a:cubicBezTo>
                        <a:pt x="9211" y="10835"/>
                        <a:pt x="8769" y="11466"/>
                        <a:pt x="8169" y="11876"/>
                      </a:cubicBezTo>
                      <a:cubicBezTo>
                        <a:pt x="7001" y="12666"/>
                        <a:pt x="5075" y="12413"/>
                        <a:pt x="4318" y="11119"/>
                      </a:cubicBezTo>
                      <a:cubicBezTo>
                        <a:pt x="3055" y="8814"/>
                        <a:pt x="1760" y="6541"/>
                        <a:pt x="435" y="4300"/>
                      </a:cubicBezTo>
                      <a:cubicBezTo>
                        <a:pt x="-323" y="3006"/>
                        <a:pt x="-102" y="1332"/>
                        <a:pt x="1192" y="448"/>
                      </a:cubicBezTo>
                      <a:cubicBezTo>
                        <a:pt x="1603" y="196"/>
                        <a:pt x="2076" y="38"/>
                        <a:pt x="2550" y="6"/>
                      </a:cubicBezTo>
                      <a:cubicBezTo>
                        <a:pt x="3497" y="-57"/>
                        <a:pt x="4507" y="354"/>
                        <a:pt x="5012" y="120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 name="Google Shape;164;p4"/>
                <p:cNvSpPr/>
                <p:nvPr/>
              </p:nvSpPr>
              <p:spPr>
                <a:xfrm>
                  <a:off x="898717" y="5582169"/>
                  <a:ext cx="6764" cy="12980"/>
                </a:xfrm>
                <a:custGeom>
                  <a:avLst/>
                  <a:gdLst/>
                  <a:ahLst/>
                  <a:cxnLst/>
                  <a:rect l="l" t="t" r="r" b="b"/>
                  <a:pathLst>
                    <a:path w="6764" h="12980" extrusionOk="0">
                      <a:moveTo>
                        <a:pt x="4602" y="697"/>
                      </a:moveTo>
                      <a:cubicBezTo>
                        <a:pt x="5202" y="1234"/>
                        <a:pt x="5391" y="1834"/>
                        <a:pt x="5518" y="2591"/>
                      </a:cubicBezTo>
                      <a:cubicBezTo>
                        <a:pt x="5960" y="5086"/>
                        <a:pt x="6338" y="7579"/>
                        <a:pt x="6749" y="10073"/>
                      </a:cubicBezTo>
                      <a:cubicBezTo>
                        <a:pt x="6844" y="10768"/>
                        <a:pt x="6496" y="11557"/>
                        <a:pt x="6054" y="12062"/>
                      </a:cubicBezTo>
                      <a:cubicBezTo>
                        <a:pt x="5581" y="12599"/>
                        <a:pt x="4886" y="12946"/>
                        <a:pt x="4160" y="12978"/>
                      </a:cubicBezTo>
                      <a:cubicBezTo>
                        <a:pt x="3434" y="13009"/>
                        <a:pt x="2708" y="12788"/>
                        <a:pt x="2171" y="12283"/>
                      </a:cubicBezTo>
                      <a:cubicBezTo>
                        <a:pt x="1571" y="11747"/>
                        <a:pt x="1350" y="11147"/>
                        <a:pt x="1256" y="10389"/>
                      </a:cubicBezTo>
                      <a:cubicBezTo>
                        <a:pt x="845" y="7895"/>
                        <a:pt x="467" y="5401"/>
                        <a:pt x="25" y="2907"/>
                      </a:cubicBezTo>
                      <a:cubicBezTo>
                        <a:pt x="-102" y="2213"/>
                        <a:pt x="277" y="1392"/>
                        <a:pt x="719" y="918"/>
                      </a:cubicBezTo>
                      <a:cubicBezTo>
                        <a:pt x="1193" y="382"/>
                        <a:pt x="1887" y="35"/>
                        <a:pt x="2613" y="3"/>
                      </a:cubicBezTo>
                      <a:cubicBezTo>
                        <a:pt x="3339" y="-29"/>
                        <a:pt x="4065" y="192"/>
                        <a:pt x="4602" y="69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 name="Google Shape;165;p4"/>
                <p:cNvSpPr/>
                <p:nvPr/>
              </p:nvSpPr>
              <p:spPr>
                <a:xfrm>
                  <a:off x="876230" y="5551640"/>
                  <a:ext cx="6129" cy="18289"/>
                </a:xfrm>
                <a:custGeom>
                  <a:avLst/>
                  <a:gdLst/>
                  <a:ahLst/>
                  <a:cxnLst/>
                  <a:rect l="l" t="t" r="r" b="b"/>
                  <a:pathLst>
                    <a:path w="6129" h="18289" extrusionOk="0">
                      <a:moveTo>
                        <a:pt x="5527" y="2594"/>
                      </a:moveTo>
                      <a:cubicBezTo>
                        <a:pt x="5717" y="6856"/>
                        <a:pt x="5906" y="11086"/>
                        <a:pt x="6127" y="15348"/>
                      </a:cubicBezTo>
                      <a:cubicBezTo>
                        <a:pt x="6190" y="16831"/>
                        <a:pt x="5054" y="18189"/>
                        <a:pt x="3538" y="18284"/>
                      </a:cubicBezTo>
                      <a:cubicBezTo>
                        <a:pt x="2054" y="18378"/>
                        <a:pt x="697" y="17179"/>
                        <a:pt x="602" y="15695"/>
                      </a:cubicBezTo>
                      <a:cubicBezTo>
                        <a:pt x="381" y="11433"/>
                        <a:pt x="192" y="7203"/>
                        <a:pt x="3" y="2941"/>
                      </a:cubicBezTo>
                      <a:cubicBezTo>
                        <a:pt x="-61" y="1426"/>
                        <a:pt x="1076" y="100"/>
                        <a:pt x="2591" y="5"/>
                      </a:cubicBezTo>
                      <a:cubicBezTo>
                        <a:pt x="4075" y="-90"/>
                        <a:pt x="5464" y="1110"/>
                        <a:pt x="5496"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 name="Google Shape;166;p4"/>
                <p:cNvSpPr/>
                <p:nvPr/>
              </p:nvSpPr>
              <p:spPr>
                <a:xfrm>
                  <a:off x="888583" y="5595017"/>
                  <a:ext cx="8774" cy="16434"/>
                </a:xfrm>
                <a:custGeom>
                  <a:avLst/>
                  <a:gdLst/>
                  <a:ahLst/>
                  <a:cxnLst/>
                  <a:rect l="l" t="t" r="r" b="b"/>
                  <a:pathLst>
                    <a:path w="8774" h="16434" extrusionOk="0">
                      <a:moveTo>
                        <a:pt x="5360" y="1866"/>
                      </a:moveTo>
                      <a:cubicBezTo>
                        <a:pt x="6433" y="5528"/>
                        <a:pt x="7538" y="9159"/>
                        <a:pt x="8643" y="12789"/>
                      </a:cubicBezTo>
                      <a:cubicBezTo>
                        <a:pt x="9085" y="14210"/>
                        <a:pt x="8391" y="15788"/>
                        <a:pt x="6907" y="16294"/>
                      </a:cubicBezTo>
                      <a:cubicBezTo>
                        <a:pt x="5518" y="16767"/>
                        <a:pt x="3845" y="16009"/>
                        <a:pt x="3403" y="14557"/>
                      </a:cubicBezTo>
                      <a:cubicBezTo>
                        <a:pt x="2266" y="10927"/>
                        <a:pt x="1193" y="7265"/>
                        <a:pt x="120" y="3634"/>
                      </a:cubicBezTo>
                      <a:cubicBezTo>
                        <a:pt x="-291" y="2182"/>
                        <a:pt x="372" y="635"/>
                        <a:pt x="1856" y="130"/>
                      </a:cubicBezTo>
                      <a:cubicBezTo>
                        <a:pt x="2077" y="67"/>
                        <a:pt x="2298" y="4"/>
                        <a:pt x="2550" y="4"/>
                      </a:cubicBezTo>
                      <a:cubicBezTo>
                        <a:pt x="3750" y="-59"/>
                        <a:pt x="5013" y="667"/>
                        <a:pt x="536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 name="Google Shape;167;p4"/>
                <p:cNvSpPr/>
                <p:nvPr/>
              </p:nvSpPr>
              <p:spPr>
                <a:xfrm>
                  <a:off x="908292" y="5553378"/>
                  <a:ext cx="7973" cy="12339"/>
                </a:xfrm>
                <a:custGeom>
                  <a:avLst/>
                  <a:gdLst/>
                  <a:ahLst/>
                  <a:cxnLst/>
                  <a:rect l="l" t="t" r="r" b="b"/>
                  <a:pathLst>
                    <a:path w="7973" h="12339" extrusionOk="0">
                      <a:moveTo>
                        <a:pt x="5381" y="1835"/>
                      </a:moveTo>
                      <a:cubicBezTo>
                        <a:pt x="6170" y="4139"/>
                        <a:pt x="6960" y="6412"/>
                        <a:pt x="7812" y="8685"/>
                      </a:cubicBezTo>
                      <a:cubicBezTo>
                        <a:pt x="8349" y="10106"/>
                        <a:pt x="7496" y="11716"/>
                        <a:pt x="6076" y="12189"/>
                      </a:cubicBezTo>
                      <a:cubicBezTo>
                        <a:pt x="4623" y="12694"/>
                        <a:pt x="3108" y="11873"/>
                        <a:pt x="2571" y="10485"/>
                      </a:cubicBezTo>
                      <a:cubicBezTo>
                        <a:pt x="1719" y="8212"/>
                        <a:pt x="930" y="5939"/>
                        <a:pt x="141" y="3634"/>
                      </a:cubicBezTo>
                      <a:cubicBezTo>
                        <a:pt x="-333" y="2214"/>
                        <a:pt x="425" y="603"/>
                        <a:pt x="1877" y="130"/>
                      </a:cubicBezTo>
                      <a:cubicBezTo>
                        <a:pt x="2098" y="35"/>
                        <a:pt x="2350" y="4"/>
                        <a:pt x="2571" y="4"/>
                      </a:cubicBezTo>
                      <a:cubicBezTo>
                        <a:pt x="3771" y="-59"/>
                        <a:pt x="4971" y="667"/>
                        <a:pt x="535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 name="Google Shape;168;p4"/>
                <p:cNvSpPr/>
                <p:nvPr/>
              </p:nvSpPr>
              <p:spPr>
                <a:xfrm>
                  <a:off x="1076157" y="5872198"/>
                  <a:ext cx="15590" cy="19259"/>
                </a:xfrm>
                <a:custGeom>
                  <a:avLst/>
                  <a:gdLst/>
                  <a:ahLst/>
                  <a:cxnLst/>
                  <a:rect l="l" t="t" r="r" b="b"/>
                  <a:pathLst>
                    <a:path w="15590" h="19259" extrusionOk="0">
                      <a:moveTo>
                        <a:pt x="14083" y="316"/>
                      </a:moveTo>
                      <a:cubicBezTo>
                        <a:pt x="14714" y="631"/>
                        <a:pt x="15219" y="1200"/>
                        <a:pt x="15440" y="1894"/>
                      </a:cubicBezTo>
                      <a:cubicBezTo>
                        <a:pt x="15661" y="2525"/>
                        <a:pt x="15661" y="3441"/>
                        <a:pt x="15282" y="4041"/>
                      </a:cubicBezTo>
                      <a:cubicBezTo>
                        <a:pt x="12062" y="8997"/>
                        <a:pt x="8590" y="13764"/>
                        <a:pt x="4833" y="18341"/>
                      </a:cubicBezTo>
                      <a:cubicBezTo>
                        <a:pt x="3886" y="19510"/>
                        <a:pt x="2023" y="19541"/>
                        <a:pt x="918" y="18563"/>
                      </a:cubicBezTo>
                      <a:cubicBezTo>
                        <a:pt x="-250" y="17521"/>
                        <a:pt x="-281" y="15816"/>
                        <a:pt x="697" y="14679"/>
                      </a:cubicBezTo>
                      <a:cubicBezTo>
                        <a:pt x="3539" y="11175"/>
                        <a:pt x="6253" y="7576"/>
                        <a:pt x="8811" y="3851"/>
                      </a:cubicBezTo>
                      <a:cubicBezTo>
                        <a:pt x="8747" y="3946"/>
                        <a:pt x="8684" y="4041"/>
                        <a:pt x="8621" y="4104"/>
                      </a:cubicBezTo>
                      <a:cubicBezTo>
                        <a:pt x="9221" y="3251"/>
                        <a:pt x="9758" y="2399"/>
                        <a:pt x="10326" y="1515"/>
                      </a:cubicBezTo>
                      <a:cubicBezTo>
                        <a:pt x="10736" y="884"/>
                        <a:pt x="11178" y="410"/>
                        <a:pt x="11904" y="158"/>
                      </a:cubicBezTo>
                      <a:cubicBezTo>
                        <a:pt x="12125" y="63"/>
                        <a:pt x="12378" y="32"/>
                        <a:pt x="12631" y="0"/>
                      </a:cubicBezTo>
                      <a:cubicBezTo>
                        <a:pt x="13104" y="0"/>
                        <a:pt x="13609" y="63"/>
                        <a:pt x="14051"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 name="Google Shape;169;p4"/>
                <p:cNvSpPr/>
                <p:nvPr/>
              </p:nvSpPr>
              <p:spPr>
                <a:xfrm>
                  <a:off x="1067260" y="5851110"/>
                  <a:ext cx="9427" cy="16188"/>
                </a:xfrm>
                <a:custGeom>
                  <a:avLst/>
                  <a:gdLst/>
                  <a:ahLst/>
                  <a:cxnLst/>
                  <a:rect l="l" t="t" r="r" b="b"/>
                  <a:pathLst>
                    <a:path w="9427" h="16188" extrusionOk="0">
                      <a:moveTo>
                        <a:pt x="7227" y="32"/>
                      </a:moveTo>
                      <a:cubicBezTo>
                        <a:pt x="8616" y="347"/>
                        <a:pt x="9753" y="1862"/>
                        <a:pt x="9342" y="3315"/>
                      </a:cubicBezTo>
                      <a:cubicBezTo>
                        <a:pt x="8269" y="7198"/>
                        <a:pt x="6880" y="11018"/>
                        <a:pt x="5207" y="14680"/>
                      </a:cubicBezTo>
                      <a:cubicBezTo>
                        <a:pt x="4575" y="16069"/>
                        <a:pt x="2807" y="16574"/>
                        <a:pt x="1482" y="15879"/>
                      </a:cubicBezTo>
                      <a:cubicBezTo>
                        <a:pt x="92" y="15185"/>
                        <a:pt x="-350" y="13543"/>
                        <a:pt x="282" y="12186"/>
                      </a:cubicBezTo>
                      <a:cubicBezTo>
                        <a:pt x="1103" y="10418"/>
                        <a:pt x="1829" y="8618"/>
                        <a:pt x="2492" y="6787"/>
                      </a:cubicBezTo>
                      <a:cubicBezTo>
                        <a:pt x="3028" y="5272"/>
                        <a:pt x="3502" y="3725"/>
                        <a:pt x="3944" y="2178"/>
                      </a:cubicBezTo>
                      <a:cubicBezTo>
                        <a:pt x="4291" y="979"/>
                        <a:pt x="5270" y="63"/>
                        <a:pt x="6469" y="0"/>
                      </a:cubicBezTo>
                      <a:cubicBezTo>
                        <a:pt x="6722" y="0"/>
                        <a:pt x="6943" y="0"/>
                        <a:pt x="7227" y="63"/>
                      </a:cubicBezTo>
                      <a:moveTo>
                        <a:pt x="2618" y="6472"/>
                      </a:moveTo>
                      <a:cubicBezTo>
                        <a:pt x="2618" y="6472"/>
                        <a:pt x="2586" y="6598"/>
                        <a:pt x="2555" y="6661"/>
                      </a:cubicBezTo>
                      <a:cubicBezTo>
                        <a:pt x="2555" y="6598"/>
                        <a:pt x="2586" y="6535"/>
                        <a:pt x="2618" y="6472"/>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0" name="Google Shape;170;p4"/>
                <p:cNvSpPr/>
                <p:nvPr/>
              </p:nvSpPr>
              <p:spPr>
                <a:xfrm>
                  <a:off x="1049327" y="5875734"/>
                  <a:ext cx="10178" cy="14647"/>
                </a:xfrm>
                <a:custGeom>
                  <a:avLst/>
                  <a:gdLst/>
                  <a:ahLst/>
                  <a:cxnLst/>
                  <a:rect l="l" t="t" r="r" b="b"/>
                  <a:pathLst>
                    <a:path w="10178" h="14647" extrusionOk="0">
                      <a:moveTo>
                        <a:pt x="8681" y="252"/>
                      </a:moveTo>
                      <a:cubicBezTo>
                        <a:pt x="10007" y="915"/>
                        <a:pt x="10575" y="2652"/>
                        <a:pt x="9880" y="3978"/>
                      </a:cubicBezTo>
                      <a:cubicBezTo>
                        <a:pt x="8302" y="7008"/>
                        <a:pt x="6755" y="10070"/>
                        <a:pt x="5240" y="13132"/>
                      </a:cubicBezTo>
                      <a:cubicBezTo>
                        <a:pt x="4577" y="14490"/>
                        <a:pt x="2840" y="15027"/>
                        <a:pt x="1515" y="14364"/>
                      </a:cubicBezTo>
                      <a:cubicBezTo>
                        <a:pt x="157" y="13669"/>
                        <a:pt x="-380" y="11996"/>
                        <a:pt x="283" y="10670"/>
                      </a:cubicBezTo>
                      <a:cubicBezTo>
                        <a:pt x="1799" y="7608"/>
                        <a:pt x="3346" y="4546"/>
                        <a:pt x="4924" y="1515"/>
                      </a:cubicBezTo>
                      <a:cubicBezTo>
                        <a:pt x="5398" y="631"/>
                        <a:pt x="6313" y="63"/>
                        <a:pt x="7260" y="0"/>
                      </a:cubicBezTo>
                      <a:cubicBezTo>
                        <a:pt x="7734" y="0"/>
                        <a:pt x="8207" y="63"/>
                        <a:pt x="8649"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 name="Google Shape;171;p4"/>
                <p:cNvSpPr/>
                <p:nvPr/>
              </p:nvSpPr>
              <p:spPr>
                <a:xfrm>
                  <a:off x="1056721" y="5896538"/>
                  <a:ext cx="11065" cy="13854"/>
                </a:xfrm>
                <a:custGeom>
                  <a:avLst/>
                  <a:gdLst/>
                  <a:ahLst/>
                  <a:cxnLst/>
                  <a:rect l="l" t="t" r="r" b="b"/>
                  <a:pathLst>
                    <a:path w="11065" h="13854" extrusionOk="0">
                      <a:moveTo>
                        <a:pt x="9558" y="316"/>
                      </a:moveTo>
                      <a:cubicBezTo>
                        <a:pt x="10189" y="631"/>
                        <a:pt x="10694" y="1231"/>
                        <a:pt x="10915" y="1894"/>
                      </a:cubicBezTo>
                      <a:cubicBezTo>
                        <a:pt x="11136" y="2557"/>
                        <a:pt x="11136" y="3441"/>
                        <a:pt x="10757" y="4041"/>
                      </a:cubicBezTo>
                      <a:cubicBezTo>
                        <a:pt x="8926" y="6819"/>
                        <a:pt x="7095" y="9597"/>
                        <a:pt x="5233" y="12344"/>
                      </a:cubicBezTo>
                      <a:cubicBezTo>
                        <a:pt x="4791" y="12975"/>
                        <a:pt x="4412" y="13448"/>
                        <a:pt x="3654" y="13701"/>
                      </a:cubicBezTo>
                      <a:cubicBezTo>
                        <a:pt x="2960" y="13954"/>
                        <a:pt x="2170" y="13890"/>
                        <a:pt x="1507" y="13543"/>
                      </a:cubicBezTo>
                      <a:cubicBezTo>
                        <a:pt x="876" y="13227"/>
                        <a:pt x="371" y="12659"/>
                        <a:pt x="150" y="11965"/>
                      </a:cubicBezTo>
                      <a:cubicBezTo>
                        <a:pt x="-71" y="11333"/>
                        <a:pt x="-71" y="10386"/>
                        <a:pt x="308" y="9818"/>
                      </a:cubicBezTo>
                      <a:cubicBezTo>
                        <a:pt x="2170" y="7071"/>
                        <a:pt x="4001" y="4293"/>
                        <a:pt x="5832" y="1515"/>
                      </a:cubicBezTo>
                      <a:cubicBezTo>
                        <a:pt x="6243" y="884"/>
                        <a:pt x="6653" y="410"/>
                        <a:pt x="7411" y="158"/>
                      </a:cubicBezTo>
                      <a:cubicBezTo>
                        <a:pt x="7632" y="63"/>
                        <a:pt x="7884" y="32"/>
                        <a:pt x="8137" y="0"/>
                      </a:cubicBezTo>
                      <a:cubicBezTo>
                        <a:pt x="8610" y="0"/>
                        <a:pt x="9116" y="63"/>
                        <a:pt x="9558"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2" name="Google Shape;172;p4"/>
                <p:cNvSpPr/>
                <p:nvPr/>
              </p:nvSpPr>
              <p:spPr>
                <a:xfrm>
                  <a:off x="1118926" y="5829011"/>
                  <a:ext cx="9146" cy="16916"/>
                </a:xfrm>
                <a:custGeom>
                  <a:avLst/>
                  <a:gdLst/>
                  <a:ahLst/>
                  <a:cxnLst/>
                  <a:rect l="l" t="t" r="r" b="b"/>
                  <a:pathLst>
                    <a:path w="9146" h="16916" extrusionOk="0">
                      <a:moveTo>
                        <a:pt x="6955" y="63"/>
                      </a:moveTo>
                      <a:cubicBezTo>
                        <a:pt x="8375" y="379"/>
                        <a:pt x="9449" y="1894"/>
                        <a:pt x="9070" y="3347"/>
                      </a:cubicBezTo>
                      <a:cubicBezTo>
                        <a:pt x="8028" y="7419"/>
                        <a:pt x="6734" y="11428"/>
                        <a:pt x="5219" y="15406"/>
                      </a:cubicBezTo>
                      <a:cubicBezTo>
                        <a:pt x="4998" y="16037"/>
                        <a:pt x="4272" y="16542"/>
                        <a:pt x="3640" y="16763"/>
                      </a:cubicBezTo>
                      <a:cubicBezTo>
                        <a:pt x="2946" y="17016"/>
                        <a:pt x="2156" y="16953"/>
                        <a:pt x="1493" y="16605"/>
                      </a:cubicBezTo>
                      <a:cubicBezTo>
                        <a:pt x="862" y="16290"/>
                        <a:pt x="357" y="15690"/>
                        <a:pt x="136" y="15027"/>
                      </a:cubicBezTo>
                      <a:cubicBezTo>
                        <a:pt x="-117" y="14269"/>
                        <a:pt x="10" y="13606"/>
                        <a:pt x="294" y="12880"/>
                      </a:cubicBezTo>
                      <a:cubicBezTo>
                        <a:pt x="610" y="12060"/>
                        <a:pt x="894" y="11270"/>
                        <a:pt x="1178" y="10450"/>
                      </a:cubicBezTo>
                      <a:cubicBezTo>
                        <a:pt x="1083" y="10670"/>
                        <a:pt x="1020" y="10891"/>
                        <a:pt x="925" y="11112"/>
                      </a:cubicBezTo>
                      <a:cubicBezTo>
                        <a:pt x="1967" y="8176"/>
                        <a:pt x="2851" y="5177"/>
                        <a:pt x="3640" y="2178"/>
                      </a:cubicBezTo>
                      <a:cubicBezTo>
                        <a:pt x="3956" y="947"/>
                        <a:pt x="4966" y="63"/>
                        <a:pt x="6166" y="0"/>
                      </a:cubicBezTo>
                      <a:cubicBezTo>
                        <a:pt x="6418" y="0"/>
                        <a:pt x="6671" y="0"/>
                        <a:pt x="692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3" name="Google Shape;173;p4"/>
                <p:cNvSpPr/>
                <p:nvPr/>
              </p:nvSpPr>
              <p:spPr>
                <a:xfrm>
                  <a:off x="1110983" y="5792170"/>
                  <a:ext cx="11044" cy="17937"/>
                </a:xfrm>
                <a:custGeom>
                  <a:avLst/>
                  <a:gdLst/>
                  <a:ahLst/>
                  <a:cxnLst/>
                  <a:rect l="l" t="t" r="r" b="b"/>
                  <a:pathLst>
                    <a:path w="11044" h="17937" extrusionOk="0">
                      <a:moveTo>
                        <a:pt x="9563" y="316"/>
                      </a:moveTo>
                      <a:cubicBezTo>
                        <a:pt x="10952" y="1010"/>
                        <a:pt x="11394" y="2652"/>
                        <a:pt x="10763" y="4009"/>
                      </a:cubicBezTo>
                      <a:cubicBezTo>
                        <a:pt x="8900" y="8145"/>
                        <a:pt x="7069" y="12280"/>
                        <a:pt x="5207" y="16448"/>
                      </a:cubicBezTo>
                      <a:cubicBezTo>
                        <a:pt x="4607" y="17805"/>
                        <a:pt x="2776" y="18310"/>
                        <a:pt x="1482" y="17647"/>
                      </a:cubicBezTo>
                      <a:cubicBezTo>
                        <a:pt x="92" y="16953"/>
                        <a:pt x="-350" y="15311"/>
                        <a:pt x="282" y="13922"/>
                      </a:cubicBezTo>
                      <a:lnTo>
                        <a:pt x="5838" y="1484"/>
                      </a:lnTo>
                      <a:cubicBezTo>
                        <a:pt x="6248" y="568"/>
                        <a:pt x="7164" y="63"/>
                        <a:pt x="8143" y="0"/>
                      </a:cubicBezTo>
                      <a:cubicBezTo>
                        <a:pt x="8616" y="0"/>
                        <a:pt x="9121" y="63"/>
                        <a:pt x="9563"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4" name="Google Shape;174;p4"/>
                <p:cNvSpPr/>
                <p:nvPr/>
              </p:nvSpPr>
              <p:spPr>
                <a:xfrm>
                  <a:off x="1078135" y="5798037"/>
                  <a:ext cx="6170" cy="14650"/>
                </a:xfrm>
                <a:custGeom>
                  <a:avLst/>
                  <a:gdLst/>
                  <a:ahLst/>
                  <a:cxnLst/>
                  <a:rect l="l" t="t" r="r" b="b"/>
                  <a:pathLst>
                    <a:path w="6170" h="14650" extrusionOk="0">
                      <a:moveTo>
                        <a:pt x="6170" y="2625"/>
                      </a:moveTo>
                      <a:cubicBezTo>
                        <a:pt x="6170" y="5909"/>
                        <a:pt x="5917" y="9223"/>
                        <a:pt x="5443" y="12475"/>
                      </a:cubicBezTo>
                      <a:cubicBezTo>
                        <a:pt x="5223" y="13959"/>
                        <a:pt x="3581" y="14906"/>
                        <a:pt x="2160" y="14590"/>
                      </a:cubicBezTo>
                      <a:cubicBezTo>
                        <a:pt x="613" y="14274"/>
                        <a:pt x="-207" y="12791"/>
                        <a:pt x="45" y="11307"/>
                      </a:cubicBezTo>
                      <a:cubicBezTo>
                        <a:pt x="266" y="9855"/>
                        <a:pt x="424" y="8434"/>
                        <a:pt x="550" y="6982"/>
                      </a:cubicBezTo>
                      <a:cubicBezTo>
                        <a:pt x="613" y="5624"/>
                        <a:pt x="677" y="4267"/>
                        <a:pt x="677" y="2910"/>
                      </a:cubicBezTo>
                      <a:cubicBezTo>
                        <a:pt x="677" y="1394"/>
                        <a:pt x="1718" y="68"/>
                        <a:pt x="3265" y="5"/>
                      </a:cubicBezTo>
                      <a:cubicBezTo>
                        <a:pt x="4717" y="-89"/>
                        <a:pt x="6201" y="1079"/>
                        <a:pt x="6170"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5" name="Google Shape;175;p4"/>
                <p:cNvSpPr/>
                <p:nvPr/>
              </p:nvSpPr>
              <p:spPr>
                <a:xfrm>
                  <a:off x="951605" y="5470323"/>
                  <a:ext cx="160741" cy="611904"/>
                </a:xfrm>
                <a:custGeom>
                  <a:avLst/>
                  <a:gdLst/>
                  <a:ahLst/>
                  <a:cxnLst/>
                  <a:rect l="l" t="t" r="r" b="b"/>
                  <a:pathLst>
                    <a:path w="160741" h="611904" extrusionOk="0">
                      <a:moveTo>
                        <a:pt x="36982" y="0"/>
                      </a:moveTo>
                      <a:lnTo>
                        <a:pt x="36824" y="0"/>
                      </a:lnTo>
                      <a:cubicBezTo>
                        <a:pt x="35624" y="95"/>
                        <a:pt x="34267" y="979"/>
                        <a:pt x="34077" y="2336"/>
                      </a:cubicBezTo>
                      <a:cubicBezTo>
                        <a:pt x="33414" y="7797"/>
                        <a:pt x="32846" y="13259"/>
                        <a:pt x="32404" y="18626"/>
                      </a:cubicBezTo>
                      <a:cubicBezTo>
                        <a:pt x="30163" y="48427"/>
                        <a:pt x="31331" y="80785"/>
                        <a:pt x="36003" y="120531"/>
                      </a:cubicBezTo>
                      <a:cubicBezTo>
                        <a:pt x="39002" y="145912"/>
                        <a:pt x="43106" y="171389"/>
                        <a:pt x="47084" y="196044"/>
                      </a:cubicBezTo>
                      <a:lnTo>
                        <a:pt x="47210" y="196770"/>
                      </a:lnTo>
                      <a:lnTo>
                        <a:pt x="47305" y="197370"/>
                      </a:lnTo>
                      <a:lnTo>
                        <a:pt x="49262" y="209272"/>
                      </a:lnTo>
                      <a:cubicBezTo>
                        <a:pt x="43296" y="198665"/>
                        <a:pt x="38244" y="189288"/>
                        <a:pt x="34298" y="181333"/>
                      </a:cubicBezTo>
                      <a:lnTo>
                        <a:pt x="34141" y="181017"/>
                      </a:lnTo>
                      <a:cubicBezTo>
                        <a:pt x="27700" y="167916"/>
                        <a:pt x="22239" y="154847"/>
                        <a:pt x="17851" y="142251"/>
                      </a:cubicBezTo>
                      <a:cubicBezTo>
                        <a:pt x="13147" y="128644"/>
                        <a:pt x="9390" y="114785"/>
                        <a:pt x="6707" y="101084"/>
                      </a:cubicBezTo>
                      <a:lnTo>
                        <a:pt x="6644" y="100706"/>
                      </a:lnTo>
                      <a:cubicBezTo>
                        <a:pt x="6454" y="99916"/>
                        <a:pt x="6297" y="99285"/>
                        <a:pt x="5665" y="98717"/>
                      </a:cubicBezTo>
                      <a:cubicBezTo>
                        <a:pt x="5128" y="98243"/>
                        <a:pt x="4434" y="97991"/>
                        <a:pt x="3739" y="97991"/>
                      </a:cubicBezTo>
                      <a:cubicBezTo>
                        <a:pt x="3266" y="97991"/>
                        <a:pt x="2919" y="98085"/>
                        <a:pt x="2571" y="98243"/>
                      </a:cubicBezTo>
                      <a:cubicBezTo>
                        <a:pt x="1025" y="98433"/>
                        <a:pt x="-144" y="99822"/>
                        <a:pt x="14" y="101305"/>
                      </a:cubicBezTo>
                      <a:lnTo>
                        <a:pt x="267" y="103421"/>
                      </a:lnTo>
                      <a:lnTo>
                        <a:pt x="551" y="105788"/>
                      </a:lnTo>
                      <a:cubicBezTo>
                        <a:pt x="4402" y="135968"/>
                        <a:pt x="13305" y="164980"/>
                        <a:pt x="22144" y="192067"/>
                      </a:cubicBezTo>
                      <a:lnTo>
                        <a:pt x="24891" y="200464"/>
                      </a:lnTo>
                      <a:cubicBezTo>
                        <a:pt x="33130" y="225656"/>
                        <a:pt x="41654" y="251732"/>
                        <a:pt x="46926" y="278250"/>
                      </a:cubicBezTo>
                      <a:lnTo>
                        <a:pt x="47021" y="277714"/>
                      </a:lnTo>
                      <a:cubicBezTo>
                        <a:pt x="49104" y="289899"/>
                        <a:pt x="50683" y="302211"/>
                        <a:pt x="51819" y="315344"/>
                      </a:cubicBezTo>
                      <a:cubicBezTo>
                        <a:pt x="52956" y="328351"/>
                        <a:pt x="53619" y="341389"/>
                        <a:pt x="53840" y="354048"/>
                      </a:cubicBezTo>
                      <a:cubicBezTo>
                        <a:pt x="54282" y="376620"/>
                        <a:pt x="53492" y="401402"/>
                        <a:pt x="51440" y="429814"/>
                      </a:cubicBezTo>
                      <a:cubicBezTo>
                        <a:pt x="49736" y="451881"/>
                        <a:pt x="47494" y="474042"/>
                        <a:pt x="45284" y="495477"/>
                      </a:cubicBezTo>
                      <a:lnTo>
                        <a:pt x="45158" y="496614"/>
                      </a:lnTo>
                      <a:lnTo>
                        <a:pt x="43517" y="512778"/>
                      </a:lnTo>
                      <a:cubicBezTo>
                        <a:pt x="41907" y="528751"/>
                        <a:pt x="40612" y="542547"/>
                        <a:pt x="39570" y="554922"/>
                      </a:cubicBezTo>
                      <a:cubicBezTo>
                        <a:pt x="38844" y="564109"/>
                        <a:pt x="38402" y="570297"/>
                        <a:pt x="38055" y="576642"/>
                      </a:cubicBezTo>
                      <a:lnTo>
                        <a:pt x="37708" y="583429"/>
                      </a:lnTo>
                      <a:cubicBezTo>
                        <a:pt x="37550" y="587060"/>
                        <a:pt x="37361" y="590690"/>
                        <a:pt x="37140" y="594321"/>
                      </a:cubicBezTo>
                      <a:cubicBezTo>
                        <a:pt x="36477" y="594983"/>
                        <a:pt x="36003" y="596151"/>
                        <a:pt x="36477" y="597257"/>
                      </a:cubicBezTo>
                      <a:lnTo>
                        <a:pt x="36635" y="597635"/>
                      </a:lnTo>
                      <a:lnTo>
                        <a:pt x="37140" y="598677"/>
                      </a:lnTo>
                      <a:cubicBezTo>
                        <a:pt x="38150" y="600698"/>
                        <a:pt x="39128" y="602213"/>
                        <a:pt x="40297" y="603539"/>
                      </a:cubicBezTo>
                      <a:cubicBezTo>
                        <a:pt x="41938" y="605433"/>
                        <a:pt x="43706" y="606917"/>
                        <a:pt x="45663" y="608053"/>
                      </a:cubicBezTo>
                      <a:cubicBezTo>
                        <a:pt x="49388" y="610326"/>
                        <a:pt x="54092" y="611620"/>
                        <a:pt x="59680" y="611873"/>
                      </a:cubicBezTo>
                      <a:cubicBezTo>
                        <a:pt x="60280" y="611873"/>
                        <a:pt x="60911" y="611904"/>
                        <a:pt x="61511" y="611904"/>
                      </a:cubicBezTo>
                      <a:cubicBezTo>
                        <a:pt x="62426" y="611904"/>
                        <a:pt x="63374" y="611873"/>
                        <a:pt x="64321" y="611810"/>
                      </a:cubicBezTo>
                      <a:cubicBezTo>
                        <a:pt x="67730" y="611589"/>
                        <a:pt x="71297" y="611021"/>
                        <a:pt x="75307" y="610074"/>
                      </a:cubicBezTo>
                      <a:cubicBezTo>
                        <a:pt x="80326" y="608874"/>
                        <a:pt x="85251" y="607201"/>
                        <a:pt x="90018" y="605086"/>
                      </a:cubicBezTo>
                      <a:cubicBezTo>
                        <a:pt x="94406" y="603160"/>
                        <a:pt x="98100" y="601234"/>
                        <a:pt x="101288" y="599151"/>
                      </a:cubicBezTo>
                      <a:lnTo>
                        <a:pt x="101320" y="599151"/>
                      </a:lnTo>
                      <a:cubicBezTo>
                        <a:pt x="101604" y="599151"/>
                        <a:pt x="101825" y="599119"/>
                        <a:pt x="102077" y="598993"/>
                      </a:cubicBezTo>
                      <a:cubicBezTo>
                        <a:pt x="102803" y="598740"/>
                        <a:pt x="103372" y="598235"/>
                        <a:pt x="103719" y="597541"/>
                      </a:cubicBezTo>
                      <a:cubicBezTo>
                        <a:pt x="104066" y="596846"/>
                        <a:pt x="104129" y="596025"/>
                        <a:pt x="103877" y="595299"/>
                      </a:cubicBezTo>
                      <a:cubicBezTo>
                        <a:pt x="100657" y="585828"/>
                        <a:pt x="97279" y="575758"/>
                        <a:pt x="94406" y="565814"/>
                      </a:cubicBezTo>
                      <a:cubicBezTo>
                        <a:pt x="91596" y="556122"/>
                        <a:pt x="89260" y="546462"/>
                        <a:pt x="87398" y="537054"/>
                      </a:cubicBezTo>
                      <a:cubicBezTo>
                        <a:pt x="84304" y="521080"/>
                        <a:pt x="81873" y="504001"/>
                        <a:pt x="80168" y="486323"/>
                      </a:cubicBezTo>
                      <a:cubicBezTo>
                        <a:pt x="77548" y="459457"/>
                        <a:pt x="76412" y="430982"/>
                        <a:pt x="76696" y="399350"/>
                      </a:cubicBezTo>
                      <a:cubicBezTo>
                        <a:pt x="76917" y="372705"/>
                        <a:pt x="78116" y="344893"/>
                        <a:pt x="80358" y="314302"/>
                      </a:cubicBezTo>
                      <a:lnTo>
                        <a:pt x="80610" y="311840"/>
                      </a:lnTo>
                      <a:cubicBezTo>
                        <a:pt x="80989" y="306157"/>
                        <a:pt x="81305" y="302274"/>
                        <a:pt x="81747" y="298455"/>
                      </a:cubicBezTo>
                      <a:cubicBezTo>
                        <a:pt x="82347" y="292930"/>
                        <a:pt x="83167" y="287721"/>
                        <a:pt x="84146" y="282891"/>
                      </a:cubicBezTo>
                      <a:cubicBezTo>
                        <a:pt x="85914" y="273894"/>
                        <a:pt x="88471" y="264455"/>
                        <a:pt x="91786" y="254826"/>
                      </a:cubicBezTo>
                      <a:cubicBezTo>
                        <a:pt x="98605" y="235948"/>
                        <a:pt x="108391" y="216407"/>
                        <a:pt x="122566" y="193393"/>
                      </a:cubicBezTo>
                      <a:cubicBezTo>
                        <a:pt x="128753" y="183385"/>
                        <a:pt x="135130" y="173599"/>
                        <a:pt x="143464" y="160876"/>
                      </a:cubicBezTo>
                      <a:lnTo>
                        <a:pt x="143685" y="160529"/>
                      </a:lnTo>
                      <a:cubicBezTo>
                        <a:pt x="148295" y="153521"/>
                        <a:pt x="154608" y="143924"/>
                        <a:pt x="160385" y="134706"/>
                      </a:cubicBezTo>
                      <a:cubicBezTo>
                        <a:pt x="161112" y="133600"/>
                        <a:pt x="160638" y="132022"/>
                        <a:pt x="159754" y="131202"/>
                      </a:cubicBezTo>
                      <a:cubicBezTo>
                        <a:pt x="159217" y="130728"/>
                        <a:pt x="158491" y="130443"/>
                        <a:pt x="157734" y="130443"/>
                      </a:cubicBezTo>
                      <a:cubicBezTo>
                        <a:pt x="157071" y="130443"/>
                        <a:pt x="156597" y="130633"/>
                        <a:pt x="156155" y="130949"/>
                      </a:cubicBezTo>
                      <a:cubicBezTo>
                        <a:pt x="150031" y="135716"/>
                        <a:pt x="144727" y="141145"/>
                        <a:pt x="138634" y="147838"/>
                      </a:cubicBezTo>
                      <a:lnTo>
                        <a:pt x="136867" y="149795"/>
                      </a:lnTo>
                      <a:lnTo>
                        <a:pt x="136614" y="150080"/>
                      </a:lnTo>
                      <a:cubicBezTo>
                        <a:pt x="131973" y="155226"/>
                        <a:pt x="127143" y="160561"/>
                        <a:pt x="121840" y="165264"/>
                      </a:cubicBezTo>
                      <a:lnTo>
                        <a:pt x="121461" y="165612"/>
                      </a:lnTo>
                      <a:lnTo>
                        <a:pt x="121113" y="165959"/>
                      </a:lnTo>
                      <a:cubicBezTo>
                        <a:pt x="121934" y="160403"/>
                        <a:pt x="123039" y="154405"/>
                        <a:pt x="123828" y="150048"/>
                      </a:cubicBezTo>
                      <a:lnTo>
                        <a:pt x="123892" y="149575"/>
                      </a:lnTo>
                      <a:cubicBezTo>
                        <a:pt x="125723" y="139535"/>
                        <a:pt x="127743" y="128360"/>
                        <a:pt x="126764" y="117469"/>
                      </a:cubicBezTo>
                      <a:cubicBezTo>
                        <a:pt x="126607" y="115890"/>
                        <a:pt x="125344" y="114722"/>
                        <a:pt x="123860" y="114722"/>
                      </a:cubicBezTo>
                      <a:cubicBezTo>
                        <a:pt x="122408" y="114817"/>
                        <a:pt x="121240" y="115796"/>
                        <a:pt x="120987" y="117058"/>
                      </a:cubicBezTo>
                      <a:cubicBezTo>
                        <a:pt x="118777" y="129149"/>
                        <a:pt x="115494" y="141303"/>
                        <a:pt x="110980" y="154247"/>
                      </a:cubicBezTo>
                      <a:cubicBezTo>
                        <a:pt x="105455" y="169716"/>
                        <a:pt x="98826" y="184301"/>
                        <a:pt x="92417" y="198412"/>
                      </a:cubicBezTo>
                      <a:lnTo>
                        <a:pt x="92291" y="198728"/>
                      </a:lnTo>
                      <a:lnTo>
                        <a:pt x="92165" y="199044"/>
                      </a:lnTo>
                      <a:cubicBezTo>
                        <a:pt x="86861" y="210692"/>
                        <a:pt x="81715" y="222184"/>
                        <a:pt x="77043" y="234148"/>
                      </a:cubicBezTo>
                      <a:lnTo>
                        <a:pt x="76790" y="227456"/>
                      </a:lnTo>
                      <a:lnTo>
                        <a:pt x="76285" y="220763"/>
                      </a:lnTo>
                      <a:cubicBezTo>
                        <a:pt x="74896" y="202642"/>
                        <a:pt x="73602" y="184837"/>
                        <a:pt x="72844" y="166212"/>
                      </a:cubicBezTo>
                      <a:cubicBezTo>
                        <a:pt x="72434" y="157088"/>
                        <a:pt x="72244" y="148186"/>
                        <a:pt x="72181" y="138904"/>
                      </a:cubicBezTo>
                      <a:cubicBezTo>
                        <a:pt x="72150" y="129623"/>
                        <a:pt x="72150" y="121257"/>
                        <a:pt x="72781" y="112607"/>
                      </a:cubicBezTo>
                      <a:cubicBezTo>
                        <a:pt x="73697" y="100832"/>
                        <a:pt x="75622" y="89120"/>
                        <a:pt x="77453" y="77818"/>
                      </a:cubicBezTo>
                      <a:lnTo>
                        <a:pt x="77548" y="77218"/>
                      </a:lnTo>
                      <a:lnTo>
                        <a:pt x="77769" y="75798"/>
                      </a:lnTo>
                      <a:lnTo>
                        <a:pt x="77895" y="75071"/>
                      </a:lnTo>
                      <a:lnTo>
                        <a:pt x="77990" y="74440"/>
                      </a:lnTo>
                      <a:cubicBezTo>
                        <a:pt x="78495" y="71409"/>
                        <a:pt x="78969" y="68379"/>
                        <a:pt x="79442" y="65348"/>
                      </a:cubicBezTo>
                      <a:cubicBezTo>
                        <a:pt x="81747" y="50258"/>
                        <a:pt x="83704" y="34095"/>
                        <a:pt x="82536" y="18247"/>
                      </a:cubicBezTo>
                      <a:cubicBezTo>
                        <a:pt x="82410" y="16700"/>
                        <a:pt x="81115" y="15469"/>
                        <a:pt x="79600" y="15469"/>
                      </a:cubicBezTo>
                      <a:cubicBezTo>
                        <a:pt x="78337" y="15564"/>
                        <a:pt x="76885" y="16479"/>
                        <a:pt x="76727" y="17805"/>
                      </a:cubicBezTo>
                      <a:cubicBezTo>
                        <a:pt x="76412" y="21120"/>
                        <a:pt x="76001" y="24561"/>
                        <a:pt x="75433" y="28065"/>
                      </a:cubicBezTo>
                      <a:cubicBezTo>
                        <a:pt x="73160" y="42271"/>
                        <a:pt x="69119" y="56351"/>
                        <a:pt x="65205" y="69957"/>
                      </a:cubicBezTo>
                      <a:lnTo>
                        <a:pt x="63563" y="75734"/>
                      </a:lnTo>
                      <a:cubicBezTo>
                        <a:pt x="60753" y="85489"/>
                        <a:pt x="57596" y="96886"/>
                        <a:pt x="55607" y="108566"/>
                      </a:cubicBezTo>
                      <a:cubicBezTo>
                        <a:pt x="52608" y="95749"/>
                        <a:pt x="50209" y="84984"/>
                        <a:pt x="48347" y="75703"/>
                      </a:cubicBezTo>
                      <a:lnTo>
                        <a:pt x="48347" y="75198"/>
                      </a:lnTo>
                      <a:cubicBezTo>
                        <a:pt x="42948" y="47638"/>
                        <a:pt x="40549" y="24624"/>
                        <a:pt x="40770" y="2778"/>
                      </a:cubicBezTo>
                      <a:cubicBezTo>
                        <a:pt x="40770" y="2084"/>
                        <a:pt x="40486" y="1420"/>
                        <a:pt x="39918" y="884"/>
                      </a:cubicBezTo>
                      <a:cubicBezTo>
                        <a:pt x="39318" y="347"/>
                        <a:pt x="38560" y="32"/>
                        <a:pt x="37739" y="32"/>
                      </a:cubicBezTo>
                      <a:lnTo>
                        <a:pt x="37140" y="32"/>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1346"/>
        <p:cNvGrpSpPr/>
        <p:nvPr/>
      </p:nvGrpSpPr>
      <p:grpSpPr>
        <a:xfrm>
          <a:off x="0" y="0"/>
          <a:ext cx="0" cy="0"/>
          <a:chOff x="0" y="0"/>
          <a:chExt cx="0" cy="0"/>
        </a:xfrm>
      </p:grpSpPr>
      <p:grpSp>
        <p:nvGrpSpPr>
          <p:cNvPr id="1347" name="Google Shape;1347;p31"/>
          <p:cNvGrpSpPr/>
          <p:nvPr/>
        </p:nvGrpSpPr>
        <p:grpSpPr>
          <a:xfrm>
            <a:off x="-615" y="6950"/>
            <a:ext cx="9144615" cy="5459814"/>
            <a:chOff x="-615" y="6950"/>
            <a:chExt cx="9144615" cy="5459814"/>
          </a:xfrm>
        </p:grpSpPr>
        <p:grpSp>
          <p:nvGrpSpPr>
            <p:cNvPr id="1348" name="Google Shape;1348;p31"/>
            <p:cNvGrpSpPr/>
            <p:nvPr/>
          </p:nvGrpSpPr>
          <p:grpSpPr>
            <a:xfrm flipH="1">
              <a:off x="-615" y="4747775"/>
              <a:ext cx="9144000" cy="718989"/>
              <a:chOff x="0" y="4657550"/>
              <a:chExt cx="9144000" cy="718989"/>
            </a:xfrm>
          </p:grpSpPr>
          <p:sp>
            <p:nvSpPr>
              <p:cNvPr id="1349" name="Google Shape;1349;p31"/>
              <p:cNvSpPr/>
              <p:nvPr/>
            </p:nvSpPr>
            <p:spPr>
              <a:xfrm>
                <a:off x="0" y="4657550"/>
                <a:ext cx="9143877" cy="718989"/>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0" name="Google Shape;1350;p31"/>
              <p:cNvSpPr/>
              <p:nvPr/>
            </p:nvSpPr>
            <p:spPr>
              <a:xfrm flipH="1">
                <a:off x="0" y="4756750"/>
                <a:ext cx="9144000" cy="572585"/>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351" name="Google Shape;1351;p31"/>
            <p:cNvGrpSpPr/>
            <p:nvPr/>
          </p:nvGrpSpPr>
          <p:grpSpPr>
            <a:xfrm>
              <a:off x="-602" y="6950"/>
              <a:ext cx="9144602" cy="3260268"/>
              <a:chOff x="-602" y="6950"/>
              <a:chExt cx="9144602" cy="3260268"/>
            </a:xfrm>
          </p:grpSpPr>
          <p:grpSp>
            <p:nvGrpSpPr>
              <p:cNvPr id="1352" name="Google Shape;1352;p31"/>
              <p:cNvGrpSpPr/>
              <p:nvPr/>
            </p:nvGrpSpPr>
            <p:grpSpPr>
              <a:xfrm>
                <a:off x="-602" y="6950"/>
                <a:ext cx="2645798" cy="2689313"/>
                <a:chOff x="-615" y="24922"/>
                <a:chExt cx="2645798" cy="2689313"/>
              </a:xfrm>
            </p:grpSpPr>
            <p:grpSp>
              <p:nvGrpSpPr>
                <p:cNvPr id="1353" name="Google Shape;1353;p31"/>
                <p:cNvGrpSpPr/>
                <p:nvPr/>
              </p:nvGrpSpPr>
              <p:grpSpPr>
                <a:xfrm>
                  <a:off x="-615" y="24922"/>
                  <a:ext cx="2645798" cy="2271768"/>
                  <a:chOff x="206110" y="24922"/>
                  <a:chExt cx="2645798" cy="2271768"/>
                </a:xfrm>
              </p:grpSpPr>
              <p:sp>
                <p:nvSpPr>
                  <p:cNvPr id="1354" name="Google Shape;1354;p31"/>
                  <p:cNvSpPr/>
                  <p:nvPr/>
                </p:nvSpPr>
                <p:spPr>
                  <a:xfrm>
                    <a:off x="763164" y="462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5" name="Google Shape;1355;p31"/>
                  <p:cNvSpPr/>
                  <p:nvPr/>
                </p:nvSpPr>
                <p:spPr>
                  <a:xfrm>
                    <a:off x="374376" y="17951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6" name="Google Shape;1356;p31"/>
                  <p:cNvSpPr/>
                  <p:nvPr/>
                </p:nvSpPr>
                <p:spPr>
                  <a:xfrm>
                    <a:off x="2777353" y="2046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7" name="Google Shape;1357;p31"/>
                  <p:cNvSpPr/>
                  <p:nvPr/>
                </p:nvSpPr>
                <p:spPr>
                  <a:xfrm>
                    <a:off x="1250860" y="1253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8" name="Google Shape;1358;p31"/>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9" name="Google Shape;1359;p31"/>
                  <p:cNvSpPr/>
                  <p:nvPr/>
                </p:nvSpPr>
                <p:spPr>
                  <a:xfrm>
                    <a:off x="1994640" y="2545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0" name="Google Shape;1360;p31"/>
                  <p:cNvSpPr/>
                  <p:nvPr/>
                </p:nvSpPr>
                <p:spPr>
                  <a:xfrm>
                    <a:off x="495029" y="3794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1" name="Google Shape;1361;p31"/>
                  <p:cNvSpPr/>
                  <p:nvPr/>
                </p:nvSpPr>
                <p:spPr>
                  <a:xfrm>
                    <a:off x="2061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2" name="Google Shape;1362;p31"/>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3" name="Google Shape;1363;p31"/>
                  <p:cNvSpPr/>
                  <p:nvPr/>
                </p:nvSpPr>
                <p:spPr>
                  <a:xfrm>
                    <a:off x="1380522" y="3602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4" name="Google Shape;1364;p31"/>
                  <p:cNvSpPr/>
                  <p:nvPr/>
                </p:nvSpPr>
                <p:spPr>
                  <a:xfrm>
                    <a:off x="342584" y="9541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5" name="Google Shape;1365;p31"/>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6" name="Google Shape;1366;p31"/>
                  <p:cNvSpPr/>
                  <p:nvPr/>
                </p:nvSpPr>
                <p:spPr>
                  <a:xfrm>
                    <a:off x="6407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7" name="Google Shape;1367;p31"/>
                  <p:cNvSpPr/>
                  <p:nvPr/>
                </p:nvSpPr>
                <p:spPr>
                  <a:xfrm>
                    <a:off x="693071" y="22378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368" name="Google Shape;1368;p31"/>
                <p:cNvSpPr/>
                <p:nvPr/>
              </p:nvSpPr>
              <p:spPr>
                <a:xfrm>
                  <a:off x="98284" y="2662268"/>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369" name="Google Shape;1369;p31"/>
              <p:cNvGrpSpPr/>
              <p:nvPr/>
            </p:nvGrpSpPr>
            <p:grpSpPr>
              <a:xfrm>
                <a:off x="5666401" y="6950"/>
                <a:ext cx="3477599" cy="3260268"/>
                <a:chOff x="5666389" y="24935"/>
                <a:chExt cx="3477599" cy="3260268"/>
              </a:xfrm>
            </p:grpSpPr>
            <p:grpSp>
              <p:nvGrpSpPr>
                <p:cNvPr id="1370" name="Google Shape;1370;p31"/>
                <p:cNvGrpSpPr/>
                <p:nvPr/>
              </p:nvGrpSpPr>
              <p:grpSpPr>
                <a:xfrm flipH="1">
                  <a:off x="5666389" y="24935"/>
                  <a:ext cx="3477599" cy="2119368"/>
                  <a:chOff x="206714" y="24922"/>
                  <a:chExt cx="3477599" cy="2119368"/>
                </a:xfrm>
              </p:grpSpPr>
              <p:sp>
                <p:nvSpPr>
                  <p:cNvPr id="1371" name="Google Shape;1371;p31"/>
                  <p:cNvSpPr/>
                  <p:nvPr/>
                </p:nvSpPr>
                <p:spPr>
                  <a:xfrm>
                    <a:off x="1144164" y="3510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2" name="Google Shape;1372;p31"/>
                  <p:cNvSpPr/>
                  <p:nvPr/>
                </p:nvSpPr>
                <p:spPr>
                  <a:xfrm>
                    <a:off x="374376" y="1490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3" name="Google Shape;1373;p31"/>
                  <p:cNvSpPr/>
                  <p:nvPr/>
                </p:nvSpPr>
                <p:spPr>
                  <a:xfrm>
                    <a:off x="1786753" y="1284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4" name="Google Shape;1374;p31"/>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5" name="Google Shape;1375;p31"/>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6" name="Google Shape;1376;p31"/>
                  <p:cNvSpPr/>
                  <p:nvPr/>
                </p:nvSpPr>
                <p:spPr>
                  <a:xfrm>
                    <a:off x="3638290" y="2038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7" name="Google Shape;1377;p31"/>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8" name="Google Shape;1378;p31"/>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9" name="Google Shape;1379;p31"/>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0" name="Google Shape;1380;p31"/>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1" name="Google Shape;1381;p31"/>
                  <p:cNvSpPr/>
                  <p:nvPr/>
                </p:nvSpPr>
                <p:spPr>
                  <a:xfrm>
                    <a:off x="7997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2" name="Google Shape;1382;p31"/>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3" name="Google Shape;1383;p31"/>
                  <p:cNvSpPr/>
                  <p:nvPr/>
                </p:nvSpPr>
                <p:spPr>
                  <a:xfrm>
                    <a:off x="7169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4" name="Google Shape;1384;p31"/>
                  <p:cNvSpPr/>
                  <p:nvPr/>
                </p:nvSpPr>
                <p:spPr>
                  <a:xfrm>
                    <a:off x="616871" y="20854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385" name="Google Shape;1385;p31"/>
                <p:cNvSpPr/>
                <p:nvPr/>
              </p:nvSpPr>
              <p:spPr>
                <a:xfrm>
                  <a:off x="8587001" y="266664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6" name="Google Shape;1386;p31"/>
                <p:cNvSpPr/>
                <p:nvPr/>
              </p:nvSpPr>
              <p:spPr>
                <a:xfrm>
                  <a:off x="9043880" y="2296696"/>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7" name="Google Shape;1387;p31"/>
                <p:cNvSpPr/>
                <p:nvPr/>
              </p:nvSpPr>
              <p:spPr>
                <a:xfrm>
                  <a:off x="8744396" y="3226375"/>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1388"/>
        <p:cNvGrpSpPr/>
        <p:nvPr/>
      </p:nvGrpSpPr>
      <p:grpSpPr>
        <a:xfrm>
          <a:off x="0" y="0"/>
          <a:ext cx="0" cy="0"/>
          <a:chOff x="0" y="0"/>
          <a:chExt cx="0" cy="0"/>
        </a:xfrm>
      </p:grpSpPr>
      <p:grpSp>
        <p:nvGrpSpPr>
          <p:cNvPr id="1389" name="Google Shape;1389;p32"/>
          <p:cNvGrpSpPr/>
          <p:nvPr/>
        </p:nvGrpSpPr>
        <p:grpSpPr>
          <a:xfrm>
            <a:off x="0" y="-132565"/>
            <a:ext cx="9144488" cy="5276056"/>
            <a:chOff x="0" y="-132565"/>
            <a:chExt cx="9144488" cy="5276056"/>
          </a:xfrm>
        </p:grpSpPr>
        <p:grpSp>
          <p:nvGrpSpPr>
            <p:cNvPr id="1390" name="Google Shape;1390;p32"/>
            <p:cNvGrpSpPr/>
            <p:nvPr/>
          </p:nvGrpSpPr>
          <p:grpSpPr>
            <a:xfrm>
              <a:off x="0" y="2963875"/>
              <a:ext cx="9144488" cy="2179616"/>
              <a:chOff x="0" y="2963875"/>
              <a:chExt cx="9144488" cy="2179616"/>
            </a:xfrm>
          </p:grpSpPr>
          <p:sp>
            <p:nvSpPr>
              <p:cNvPr id="1391" name="Google Shape;1391;p32"/>
              <p:cNvSpPr/>
              <p:nvPr/>
            </p:nvSpPr>
            <p:spPr>
              <a:xfrm>
                <a:off x="123" y="2963875"/>
                <a:ext cx="9143877" cy="1474850"/>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2" name="Google Shape;1392;p32"/>
              <p:cNvSpPr/>
              <p:nvPr/>
            </p:nvSpPr>
            <p:spPr>
              <a:xfrm>
                <a:off x="0" y="4078216"/>
                <a:ext cx="9144000" cy="1065275"/>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3" name="Google Shape;1393;p32"/>
              <p:cNvSpPr/>
              <p:nvPr/>
            </p:nvSpPr>
            <p:spPr>
              <a:xfrm>
                <a:off x="366" y="3587580"/>
                <a:ext cx="9144122" cy="845629"/>
              </a:xfrm>
              <a:custGeom>
                <a:avLst/>
                <a:gdLst/>
                <a:ahLst/>
                <a:cxnLst/>
                <a:rect l="l" t="t" r="r" b="b"/>
                <a:pathLst>
                  <a:path w="7143845" h="845629" extrusionOk="0">
                    <a:moveTo>
                      <a:pt x="7106603" y="95"/>
                    </a:moveTo>
                    <a:cubicBezTo>
                      <a:pt x="7099173" y="95"/>
                      <a:pt x="7091744" y="0"/>
                      <a:pt x="7084314" y="0"/>
                    </a:cubicBezTo>
                    <a:cubicBezTo>
                      <a:pt x="7048595" y="0"/>
                      <a:pt x="7010591" y="952"/>
                      <a:pt x="6987826" y="1619"/>
                    </a:cubicBezTo>
                    <a:lnTo>
                      <a:pt x="6983730" y="1619"/>
                    </a:lnTo>
                    <a:cubicBezTo>
                      <a:pt x="6983730" y="1619"/>
                      <a:pt x="6979825" y="1715"/>
                      <a:pt x="6979825" y="1715"/>
                    </a:cubicBezTo>
                    <a:lnTo>
                      <a:pt x="6951822" y="2381"/>
                    </a:lnTo>
                    <a:cubicBezTo>
                      <a:pt x="6922580" y="3048"/>
                      <a:pt x="6893243" y="3524"/>
                      <a:pt x="6863906" y="3905"/>
                    </a:cubicBezTo>
                    <a:lnTo>
                      <a:pt x="6852952" y="4096"/>
                    </a:lnTo>
                    <a:cubicBezTo>
                      <a:pt x="6828187" y="4381"/>
                      <a:pt x="6803993" y="4763"/>
                      <a:pt x="6779705" y="5239"/>
                    </a:cubicBezTo>
                    <a:cubicBezTo>
                      <a:pt x="6718840" y="6477"/>
                      <a:pt x="6651403" y="8191"/>
                      <a:pt x="6573679" y="10477"/>
                    </a:cubicBezTo>
                    <a:cubicBezTo>
                      <a:pt x="6296978" y="18859"/>
                      <a:pt x="6039707" y="32956"/>
                      <a:pt x="5791010" y="46482"/>
                    </a:cubicBezTo>
                    <a:lnTo>
                      <a:pt x="5788533" y="46482"/>
                    </a:lnTo>
                    <a:cubicBezTo>
                      <a:pt x="5788533" y="46482"/>
                      <a:pt x="5786343" y="46672"/>
                      <a:pt x="5786343" y="46672"/>
                    </a:cubicBezTo>
                    <a:lnTo>
                      <a:pt x="5784818" y="46672"/>
                    </a:lnTo>
                    <a:cubicBezTo>
                      <a:pt x="5784818" y="46672"/>
                      <a:pt x="5783675" y="46863"/>
                      <a:pt x="5783675" y="46863"/>
                    </a:cubicBezTo>
                    <a:lnTo>
                      <a:pt x="5782532" y="46863"/>
                    </a:lnTo>
                    <a:cubicBezTo>
                      <a:pt x="5782532" y="46863"/>
                      <a:pt x="5774055" y="47434"/>
                      <a:pt x="5774055" y="47434"/>
                    </a:cubicBezTo>
                    <a:lnTo>
                      <a:pt x="5768626" y="47720"/>
                    </a:lnTo>
                    <a:lnTo>
                      <a:pt x="5766626" y="47720"/>
                    </a:lnTo>
                    <a:cubicBezTo>
                      <a:pt x="5766626" y="47720"/>
                      <a:pt x="5758720" y="48196"/>
                      <a:pt x="5758720" y="48196"/>
                    </a:cubicBezTo>
                    <a:lnTo>
                      <a:pt x="5756625" y="48196"/>
                    </a:lnTo>
                    <a:cubicBezTo>
                      <a:pt x="5756625" y="48196"/>
                      <a:pt x="5751672" y="48577"/>
                      <a:pt x="5751672" y="48577"/>
                    </a:cubicBezTo>
                    <a:cubicBezTo>
                      <a:pt x="5559457" y="58960"/>
                      <a:pt x="5269040" y="74676"/>
                      <a:pt x="4998339" y="85534"/>
                    </a:cubicBezTo>
                    <a:cubicBezTo>
                      <a:pt x="4870514" y="90678"/>
                      <a:pt x="4738402" y="94869"/>
                      <a:pt x="4605623" y="97822"/>
                    </a:cubicBezTo>
                    <a:cubicBezTo>
                      <a:pt x="4483704" y="100489"/>
                      <a:pt x="4355878" y="101917"/>
                      <a:pt x="4225766" y="101917"/>
                    </a:cubicBezTo>
                    <a:lnTo>
                      <a:pt x="4209860" y="101917"/>
                    </a:lnTo>
                    <a:cubicBezTo>
                      <a:pt x="3951161" y="101822"/>
                      <a:pt x="3684080" y="99631"/>
                      <a:pt x="3416046" y="95631"/>
                    </a:cubicBezTo>
                    <a:cubicBezTo>
                      <a:pt x="3144774" y="91440"/>
                      <a:pt x="2877598" y="84963"/>
                      <a:pt x="2621852" y="76390"/>
                    </a:cubicBezTo>
                    <a:cubicBezTo>
                      <a:pt x="2503361" y="72485"/>
                      <a:pt x="2369915" y="67437"/>
                      <a:pt x="2225326" y="61246"/>
                    </a:cubicBezTo>
                    <a:cubicBezTo>
                      <a:pt x="2136553" y="57436"/>
                      <a:pt x="2044541" y="53054"/>
                      <a:pt x="1966246" y="49149"/>
                    </a:cubicBezTo>
                    <a:lnTo>
                      <a:pt x="1945386" y="48101"/>
                    </a:lnTo>
                    <a:lnTo>
                      <a:pt x="1944434" y="48101"/>
                    </a:lnTo>
                    <a:cubicBezTo>
                      <a:pt x="1944434" y="48101"/>
                      <a:pt x="1942719" y="48006"/>
                      <a:pt x="1942719" y="48006"/>
                    </a:cubicBezTo>
                    <a:lnTo>
                      <a:pt x="1938814" y="47815"/>
                    </a:lnTo>
                    <a:lnTo>
                      <a:pt x="1926908" y="47244"/>
                    </a:lnTo>
                    <a:lnTo>
                      <a:pt x="1843564" y="43243"/>
                    </a:lnTo>
                    <a:cubicBezTo>
                      <a:pt x="1731931" y="37909"/>
                      <a:pt x="1638776" y="33623"/>
                      <a:pt x="1558481" y="30194"/>
                    </a:cubicBezTo>
                    <a:lnTo>
                      <a:pt x="1557052" y="30480"/>
                    </a:lnTo>
                    <a:cubicBezTo>
                      <a:pt x="1322451" y="20860"/>
                      <a:pt x="1128903" y="16288"/>
                      <a:pt x="947738" y="16288"/>
                    </a:cubicBezTo>
                    <a:cubicBezTo>
                      <a:pt x="728377" y="16288"/>
                      <a:pt x="530447" y="23050"/>
                      <a:pt x="342614" y="37052"/>
                    </a:cubicBezTo>
                    <a:cubicBezTo>
                      <a:pt x="227743" y="45625"/>
                      <a:pt x="112871" y="57626"/>
                      <a:pt x="0" y="73057"/>
                    </a:cubicBezTo>
                    <a:lnTo>
                      <a:pt x="0" y="520446"/>
                    </a:lnTo>
                    <a:cubicBezTo>
                      <a:pt x="81248" y="511207"/>
                      <a:pt x="163735" y="505015"/>
                      <a:pt x="246698" y="502348"/>
                    </a:cubicBezTo>
                    <a:cubicBezTo>
                      <a:pt x="296609" y="500920"/>
                      <a:pt x="340995" y="500253"/>
                      <a:pt x="378809" y="500253"/>
                    </a:cubicBezTo>
                    <a:cubicBezTo>
                      <a:pt x="476536" y="500253"/>
                      <a:pt x="579406" y="503777"/>
                      <a:pt x="684562" y="510635"/>
                    </a:cubicBezTo>
                    <a:cubicBezTo>
                      <a:pt x="937165" y="527114"/>
                      <a:pt x="1190149" y="559308"/>
                      <a:pt x="1434751" y="590455"/>
                    </a:cubicBezTo>
                    <a:lnTo>
                      <a:pt x="1435799" y="590455"/>
                    </a:lnTo>
                    <a:cubicBezTo>
                      <a:pt x="1435799" y="590455"/>
                      <a:pt x="1439132" y="591026"/>
                      <a:pt x="1439132" y="591026"/>
                    </a:cubicBezTo>
                    <a:lnTo>
                      <a:pt x="1441895" y="591407"/>
                    </a:lnTo>
                    <a:lnTo>
                      <a:pt x="1443609" y="591598"/>
                    </a:lnTo>
                    <a:lnTo>
                      <a:pt x="1445228" y="591788"/>
                    </a:lnTo>
                    <a:cubicBezTo>
                      <a:pt x="1481233" y="596360"/>
                      <a:pt x="1517237" y="600932"/>
                      <a:pt x="1553147" y="605409"/>
                    </a:cubicBezTo>
                    <a:cubicBezTo>
                      <a:pt x="2017776" y="663797"/>
                      <a:pt x="2557367" y="730472"/>
                      <a:pt x="3081528" y="781526"/>
                    </a:cubicBezTo>
                    <a:cubicBezTo>
                      <a:pt x="3211163" y="794195"/>
                      <a:pt x="3337941" y="806291"/>
                      <a:pt x="3464528" y="816388"/>
                    </a:cubicBezTo>
                    <a:cubicBezTo>
                      <a:pt x="3593497" y="826865"/>
                      <a:pt x="3721322" y="834199"/>
                      <a:pt x="3844481" y="838105"/>
                    </a:cubicBezTo>
                    <a:cubicBezTo>
                      <a:pt x="3950113" y="841820"/>
                      <a:pt x="4066223" y="843724"/>
                      <a:pt x="4189667" y="843724"/>
                    </a:cubicBezTo>
                    <a:cubicBezTo>
                      <a:pt x="4313111" y="843724"/>
                      <a:pt x="4449604" y="841629"/>
                      <a:pt x="4594003" y="837248"/>
                    </a:cubicBezTo>
                    <a:cubicBezTo>
                      <a:pt x="4705826" y="834009"/>
                      <a:pt x="4828699" y="829151"/>
                      <a:pt x="4969574" y="822484"/>
                    </a:cubicBezTo>
                    <a:cubicBezTo>
                      <a:pt x="5057490" y="818388"/>
                      <a:pt x="5145500" y="813816"/>
                      <a:pt x="5233511" y="809339"/>
                    </a:cubicBezTo>
                    <a:lnTo>
                      <a:pt x="5234845" y="809339"/>
                    </a:lnTo>
                    <a:cubicBezTo>
                      <a:pt x="5234845" y="809339"/>
                      <a:pt x="5349050" y="803434"/>
                      <a:pt x="5349050" y="803434"/>
                    </a:cubicBezTo>
                    <a:cubicBezTo>
                      <a:pt x="5588604" y="791337"/>
                      <a:pt x="5808726" y="785432"/>
                      <a:pt x="6021991" y="785432"/>
                    </a:cubicBezTo>
                    <a:cubicBezTo>
                      <a:pt x="6046470" y="785432"/>
                      <a:pt x="6071044" y="785432"/>
                      <a:pt x="6095524" y="785717"/>
                    </a:cubicBezTo>
                    <a:cubicBezTo>
                      <a:pt x="6365082" y="787622"/>
                      <a:pt x="6609969" y="797624"/>
                      <a:pt x="6844379" y="816483"/>
                    </a:cubicBezTo>
                    <a:cubicBezTo>
                      <a:pt x="6945725" y="824674"/>
                      <a:pt x="7045547" y="834485"/>
                      <a:pt x="7143845" y="845629"/>
                    </a:cubicBezTo>
                    <a:lnTo>
                      <a:pt x="7143845" y="762"/>
                    </a:lnTo>
                    <a:cubicBezTo>
                      <a:pt x="7131082" y="381"/>
                      <a:pt x="7118700" y="190"/>
                      <a:pt x="7106984" y="9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394" name="Google Shape;1394;p32"/>
            <p:cNvGrpSpPr/>
            <p:nvPr/>
          </p:nvGrpSpPr>
          <p:grpSpPr>
            <a:xfrm>
              <a:off x="206714" y="-132565"/>
              <a:ext cx="7831824" cy="1743456"/>
              <a:chOff x="206714" y="-132565"/>
              <a:chExt cx="7831824" cy="1743456"/>
            </a:xfrm>
          </p:grpSpPr>
          <p:grpSp>
            <p:nvGrpSpPr>
              <p:cNvPr id="1395" name="Google Shape;1395;p32"/>
              <p:cNvGrpSpPr/>
              <p:nvPr/>
            </p:nvGrpSpPr>
            <p:grpSpPr>
              <a:xfrm>
                <a:off x="206714" y="24922"/>
                <a:ext cx="2264195" cy="1585968"/>
                <a:chOff x="206714" y="24922"/>
                <a:chExt cx="2264195" cy="1585968"/>
              </a:xfrm>
            </p:grpSpPr>
            <p:sp>
              <p:nvSpPr>
                <p:cNvPr id="1396" name="Google Shape;1396;p32"/>
                <p:cNvSpPr/>
                <p:nvPr/>
              </p:nvSpPr>
              <p:spPr>
                <a:xfrm>
                  <a:off x="1067964" y="8082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7" name="Google Shape;1397;p32"/>
                <p:cNvSpPr/>
                <p:nvPr/>
              </p:nvSpPr>
              <p:spPr>
                <a:xfrm>
                  <a:off x="1364976" y="12617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8" name="Google Shape;1398;p32"/>
                <p:cNvSpPr/>
                <p:nvPr/>
              </p:nvSpPr>
              <p:spPr>
                <a:xfrm>
                  <a:off x="2396353" y="3570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9" name="Google Shape;1399;p32"/>
                <p:cNvSpPr/>
                <p:nvPr/>
              </p:nvSpPr>
              <p:spPr>
                <a:xfrm>
                  <a:off x="1250860" y="4301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0" name="Google Shape;1400;p32"/>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1" name="Google Shape;1401;p32"/>
                <p:cNvSpPr/>
                <p:nvPr/>
              </p:nvSpPr>
              <p:spPr>
                <a:xfrm>
                  <a:off x="1994640" y="2545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2" name="Google Shape;1402;p32"/>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3" name="Google Shape;1403;p32"/>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4" name="Google Shape;1404;p32"/>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5" name="Google Shape;1405;p32"/>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6" name="Google Shape;1406;p32"/>
                <p:cNvSpPr/>
                <p:nvPr/>
              </p:nvSpPr>
              <p:spPr>
                <a:xfrm>
                  <a:off x="3425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7" name="Google Shape;1407;p32"/>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8" name="Google Shape;1408;p32"/>
                <p:cNvSpPr/>
                <p:nvPr/>
              </p:nvSpPr>
              <p:spPr>
                <a:xfrm>
                  <a:off x="640705" y="11521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9" name="Google Shape;1409;p32"/>
                <p:cNvSpPr/>
                <p:nvPr/>
              </p:nvSpPr>
              <p:spPr>
                <a:xfrm>
                  <a:off x="921671" y="15520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410" name="Google Shape;1410;p32"/>
              <p:cNvGrpSpPr/>
              <p:nvPr/>
            </p:nvGrpSpPr>
            <p:grpSpPr>
              <a:xfrm flipH="1">
                <a:off x="4941939" y="-132565"/>
                <a:ext cx="3096599" cy="1585968"/>
                <a:chOff x="206714" y="24922"/>
                <a:chExt cx="3096599" cy="1585968"/>
              </a:xfrm>
            </p:grpSpPr>
            <p:sp>
              <p:nvSpPr>
                <p:cNvPr id="1411" name="Google Shape;1411;p32"/>
                <p:cNvSpPr/>
                <p:nvPr/>
              </p:nvSpPr>
              <p:spPr>
                <a:xfrm>
                  <a:off x="1144164" y="3510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2" name="Google Shape;1412;p32"/>
                <p:cNvSpPr/>
                <p:nvPr/>
              </p:nvSpPr>
              <p:spPr>
                <a:xfrm>
                  <a:off x="755376" y="8045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3" name="Google Shape;1413;p32"/>
                <p:cNvSpPr/>
                <p:nvPr/>
              </p:nvSpPr>
              <p:spPr>
                <a:xfrm>
                  <a:off x="1786753" y="4332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4" name="Google Shape;1414;p32"/>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5" name="Google Shape;1415;p32"/>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6" name="Google Shape;1416;p32"/>
                <p:cNvSpPr/>
                <p:nvPr/>
              </p:nvSpPr>
              <p:spPr>
                <a:xfrm>
                  <a:off x="3257290" y="4324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7" name="Google Shape;1417;p32"/>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8" name="Google Shape;1418;p32"/>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9" name="Google Shape;1419;p32"/>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0" name="Google Shape;1420;p32"/>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1" name="Google Shape;1421;p32"/>
                <p:cNvSpPr/>
                <p:nvPr/>
              </p:nvSpPr>
              <p:spPr>
                <a:xfrm>
                  <a:off x="3425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2" name="Google Shape;1422;p32"/>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3" name="Google Shape;1423;p32"/>
                <p:cNvSpPr/>
                <p:nvPr/>
              </p:nvSpPr>
              <p:spPr>
                <a:xfrm>
                  <a:off x="640705" y="11521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4" name="Google Shape;1424;p32"/>
                <p:cNvSpPr/>
                <p:nvPr/>
              </p:nvSpPr>
              <p:spPr>
                <a:xfrm>
                  <a:off x="921671" y="15520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3">
  <p:cSld name="CUSTOM_10">
    <p:spTree>
      <p:nvGrpSpPr>
        <p:cNvPr id="1" name="Shape 1425"/>
        <p:cNvGrpSpPr/>
        <p:nvPr/>
      </p:nvGrpSpPr>
      <p:grpSpPr>
        <a:xfrm>
          <a:off x="0" y="0"/>
          <a:ext cx="0" cy="0"/>
          <a:chOff x="0" y="0"/>
          <a:chExt cx="0" cy="0"/>
        </a:xfrm>
      </p:grpSpPr>
      <p:sp>
        <p:nvSpPr>
          <p:cNvPr id="1426" name="Google Shape;1426;p33"/>
          <p:cNvSpPr txBox="1">
            <a:spLocks noGrp="1"/>
          </p:cNvSpPr>
          <p:nvPr>
            <p:ph type="title"/>
          </p:nvPr>
        </p:nvSpPr>
        <p:spPr>
          <a:xfrm>
            <a:off x="723450" y="511025"/>
            <a:ext cx="7697100" cy="482400"/>
          </a:xfrm>
          <a:prstGeom prst="rect">
            <a:avLst/>
          </a:prstGeom>
        </p:spPr>
        <p:txBody>
          <a:bodyPr spcFirstLastPara="1" wrap="square" lIns="91425" tIns="91425" rIns="91425" bIns="91425" anchor="t" anchorCtr="0">
            <a:noAutofit/>
          </a:bodyPr>
          <a:lstStyle>
            <a:lvl1pPr lvl="0">
              <a:spcBef>
                <a:spcPts val="0"/>
              </a:spcBef>
              <a:spcAft>
                <a:spcPts val="0"/>
              </a:spcAft>
              <a:buSzPts val="3500"/>
              <a:buFont typeface="Arial"/>
              <a:buNone/>
              <a:defRPr>
                <a:solidFill>
                  <a:schemeClr val="lt1"/>
                </a:solidFill>
                <a:latin typeface="Arial"/>
                <a:ea typeface="Arial"/>
                <a:cs typeface="Arial"/>
                <a:sym typeface="Arial"/>
              </a:defRPr>
            </a:lvl1pPr>
            <a:lvl2pPr lvl="1">
              <a:spcBef>
                <a:spcPts val="0"/>
              </a:spcBef>
              <a:spcAft>
                <a:spcPts val="0"/>
              </a:spcAft>
              <a:buSzPts val="3500"/>
              <a:buFont typeface="Arial"/>
              <a:buNone/>
              <a:defRPr>
                <a:latin typeface="Arial"/>
                <a:ea typeface="Arial"/>
                <a:cs typeface="Arial"/>
                <a:sym typeface="Arial"/>
              </a:defRPr>
            </a:lvl2pPr>
            <a:lvl3pPr lvl="2">
              <a:spcBef>
                <a:spcPts val="0"/>
              </a:spcBef>
              <a:spcAft>
                <a:spcPts val="0"/>
              </a:spcAft>
              <a:buSzPts val="3500"/>
              <a:buFont typeface="Arial"/>
              <a:buNone/>
              <a:defRPr>
                <a:latin typeface="Arial"/>
                <a:ea typeface="Arial"/>
                <a:cs typeface="Arial"/>
                <a:sym typeface="Arial"/>
              </a:defRPr>
            </a:lvl3pPr>
            <a:lvl4pPr lvl="3">
              <a:spcBef>
                <a:spcPts val="0"/>
              </a:spcBef>
              <a:spcAft>
                <a:spcPts val="0"/>
              </a:spcAft>
              <a:buSzPts val="3500"/>
              <a:buFont typeface="Arial"/>
              <a:buNone/>
              <a:defRPr>
                <a:latin typeface="Arial"/>
                <a:ea typeface="Arial"/>
                <a:cs typeface="Arial"/>
                <a:sym typeface="Arial"/>
              </a:defRPr>
            </a:lvl4pPr>
            <a:lvl5pPr lvl="4">
              <a:spcBef>
                <a:spcPts val="0"/>
              </a:spcBef>
              <a:spcAft>
                <a:spcPts val="0"/>
              </a:spcAft>
              <a:buSzPts val="3500"/>
              <a:buFont typeface="Arial"/>
              <a:buNone/>
              <a:defRPr>
                <a:latin typeface="Arial"/>
                <a:ea typeface="Arial"/>
                <a:cs typeface="Arial"/>
                <a:sym typeface="Arial"/>
              </a:defRPr>
            </a:lvl5pPr>
            <a:lvl6pPr lvl="5">
              <a:spcBef>
                <a:spcPts val="0"/>
              </a:spcBef>
              <a:spcAft>
                <a:spcPts val="0"/>
              </a:spcAft>
              <a:buSzPts val="3500"/>
              <a:buFont typeface="Arial"/>
              <a:buNone/>
              <a:defRPr>
                <a:latin typeface="Arial"/>
                <a:ea typeface="Arial"/>
                <a:cs typeface="Arial"/>
                <a:sym typeface="Arial"/>
              </a:defRPr>
            </a:lvl6pPr>
            <a:lvl7pPr lvl="6">
              <a:spcBef>
                <a:spcPts val="0"/>
              </a:spcBef>
              <a:spcAft>
                <a:spcPts val="0"/>
              </a:spcAft>
              <a:buSzPts val="3500"/>
              <a:buFont typeface="Arial"/>
              <a:buNone/>
              <a:defRPr>
                <a:latin typeface="Arial"/>
                <a:ea typeface="Arial"/>
                <a:cs typeface="Arial"/>
                <a:sym typeface="Arial"/>
              </a:defRPr>
            </a:lvl7pPr>
            <a:lvl8pPr lvl="7">
              <a:spcBef>
                <a:spcPts val="0"/>
              </a:spcBef>
              <a:spcAft>
                <a:spcPts val="0"/>
              </a:spcAft>
              <a:buSzPts val="3500"/>
              <a:buFont typeface="Arial"/>
              <a:buNone/>
              <a:defRPr>
                <a:latin typeface="Arial"/>
                <a:ea typeface="Arial"/>
                <a:cs typeface="Arial"/>
                <a:sym typeface="Arial"/>
              </a:defRPr>
            </a:lvl8pPr>
            <a:lvl9pPr lvl="8">
              <a:spcBef>
                <a:spcPts val="0"/>
              </a:spcBef>
              <a:spcAft>
                <a:spcPts val="0"/>
              </a:spcAft>
              <a:buSzPts val="3500"/>
              <a:buFont typeface="Arial"/>
              <a:buNone/>
              <a:defRPr>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76"/>
        <p:cNvGrpSpPr/>
        <p:nvPr/>
      </p:nvGrpSpPr>
      <p:grpSpPr>
        <a:xfrm>
          <a:off x="0" y="0"/>
          <a:ext cx="0" cy="0"/>
          <a:chOff x="0" y="0"/>
          <a:chExt cx="0" cy="0"/>
        </a:xfrm>
      </p:grpSpPr>
      <p:sp>
        <p:nvSpPr>
          <p:cNvPr id="177" name="Google Shape;177;p5"/>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8" name="Google Shape;178;p5"/>
          <p:cNvSpPr txBox="1">
            <a:spLocks noGrp="1"/>
          </p:cNvSpPr>
          <p:nvPr>
            <p:ph type="subTitle" idx="1"/>
          </p:nvPr>
        </p:nvSpPr>
        <p:spPr>
          <a:xfrm>
            <a:off x="5055246" y="3380149"/>
            <a:ext cx="2505600" cy="5727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79" name="Google Shape;179;p5"/>
          <p:cNvSpPr txBox="1">
            <a:spLocks noGrp="1"/>
          </p:cNvSpPr>
          <p:nvPr>
            <p:ph type="subTitle" idx="2"/>
          </p:nvPr>
        </p:nvSpPr>
        <p:spPr>
          <a:xfrm>
            <a:off x="1583154" y="3380149"/>
            <a:ext cx="2505600" cy="5727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80" name="Google Shape;180;p5"/>
          <p:cNvSpPr txBox="1">
            <a:spLocks noGrp="1"/>
          </p:cNvSpPr>
          <p:nvPr>
            <p:ph type="subTitle" idx="3"/>
          </p:nvPr>
        </p:nvSpPr>
        <p:spPr>
          <a:xfrm>
            <a:off x="5055246" y="3072125"/>
            <a:ext cx="2505600" cy="3945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Montserrat"/>
              <a:buNone/>
              <a:defRPr sz="2200">
                <a:solidFill>
                  <a:schemeClr val="dk1"/>
                </a:solidFill>
                <a:latin typeface="Montserrat SemiBold"/>
                <a:ea typeface="Montserrat SemiBold"/>
                <a:cs typeface="Montserrat SemiBold"/>
                <a:sym typeface="Montserrat SemiBol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81" name="Google Shape;181;p5"/>
          <p:cNvSpPr txBox="1">
            <a:spLocks noGrp="1"/>
          </p:cNvSpPr>
          <p:nvPr>
            <p:ph type="subTitle" idx="4"/>
          </p:nvPr>
        </p:nvSpPr>
        <p:spPr>
          <a:xfrm>
            <a:off x="1583154" y="3072125"/>
            <a:ext cx="2505600" cy="3945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Montserrat"/>
              <a:buNone/>
              <a:defRPr sz="2200">
                <a:solidFill>
                  <a:schemeClr val="dk1"/>
                </a:solidFill>
                <a:latin typeface="Montserrat SemiBold"/>
                <a:ea typeface="Montserrat SemiBold"/>
                <a:cs typeface="Montserrat SemiBold"/>
                <a:sym typeface="Montserrat SemiBold"/>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grpSp>
        <p:nvGrpSpPr>
          <p:cNvPr id="182" name="Google Shape;182;p5"/>
          <p:cNvGrpSpPr/>
          <p:nvPr/>
        </p:nvGrpSpPr>
        <p:grpSpPr>
          <a:xfrm>
            <a:off x="-615" y="6950"/>
            <a:ext cx="9144615" cy="5459814"/>
            <a:chOff x="-615" y="6950"/>
            <a:chExt cx="9144615" cy="5459814"/>
          </a:xfrm>
        </p:grpSpPr>
        <p:grpSp>
          <p:nvGrpSpPr>
            <p:cNvPr id="183" name="Google Shape;183;p5"/>
            <p:cNvGrpSpPr/>
            <p:nvPr/>
          </p:nvGrpSpPr>
          <p:grpSpPr>
            <a:xfrm flipH="1">
              <a:off x="-615" y="4747775"/>
              <a:ext cx="9144000" cy="718989"/>
              <a:chOff x="0" y="4657550"/>
              <a:chExt cx="9144000" cy="718989"/>
            </a:xfrm>
          </p:grpSpPr>
          <p:sp>
            <p:nvSpPr>
              <p:cNvPr id="184" name="Google Shape;184;p5"/>
              <p:cNvSpPr/>
              <p:nvPr/>
            </p:nvSpPr>
            <p:spPr>
              <a:xfrm>
                <a:off x="0" y="4657550"/>
                <a:ext cx="9143877" cy="718989"/>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5" name="Google Shape;185;p5"/>
              <p:cNvSpPr/>
              <p:nvPr/>
            </p:nvSpPr>
            <p:spPr>
              <a:xfrm flipH="1">
                <a:off x="0" y="4756750"/>
                <a:ext cx="9144000" cy="572585"/>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86" name="Google Shape;186;p5"/>
            <p:cNvGrpSpPr/>
            <p:nvPr/>
          </p:nvGrpSpPr>
          <p:grpSpPr>
            <a:xfrm>
              <a:off x="-602" y="6950"/>
              <a:ext cx="9144602" cy="3260268"/>
              <a:chOff x="-602" y="6950"/>
              <a:chExt cx="9144602" cy="3260268"/>
            </a:xfrm>
          </p:grpSpPr>
          <p:grpSp>
            <p:nvGrpSpPr>
              <p:cNvPr id="187" name="Google Shape;187;p5"/>
              <p:cNvGrpSpPr/>
              <p:nvPr/>
            </p:nvGrpSpPr>
            <p:grpSpPr>
              <a:xfrm>
                <a:off x="-602" y="6950"/>
                <a:ext cx="2645798" cy="2689313"/>
                <a:chOff x="-615" y="24922"/>
                <a:chExt cx="2645798" cy="2689313"/>
              </a:xfrm>
            </p:grpSpPr>
            <p:grpSp>
              <p:nvGrpSpPr>
                <p:cNvPr id="188" name="Google Shape;188;p5"/>
                <p:cNvGrpSpPr/>
                <p:nvPr/>
              </p:nvGrpSpPr>
              <p:grpSpPr>
                <a:xfrm>
                  <a:off x="-615" y="24922"/>
                  <a:ext cx="2645798" cy="2271768"/>
                  <a:chOff x="206110" y="24922"/>
                  <a:chExt cx="2645798" cy="2271768"/>
                </a:xfrm>
              </p:grpSpPr>
              <p:sp>
                <p:nvSpPr>
                  <p:cNvPr id="189" name="Google Shape;189;p5"/>
                  <p:cNvSpPr/>
                  <p:nvPr/>
                </p:nvSpPr>
                <p:spPr>
                  <a:xfrm>
                    <a:off x="763164" y="462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0" name="Google Shape;190;p5"/>
                  <p:cNvSpPr/>
                  <p:nvPr/>
                </p:nvSpPr>
                <p:spPr>
                  <a:xfrm>
                    <a:off x="374376" y="17951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 name="Google Shape;191;p5"/>
                  <p:cNvSpPr/>
                  <p:nvPr/>
                </p:nvSpPr>
                <p:spPr>
                  <a:xfrm>
                    <a:off x="2777353" y="2046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 name="Google Shape;192;p5"/>
                  <p:cNvSpPr/>
                  <p:nvPr/>
                </p:nvSpPr>
                <p:spPr>
                  <a:xfrm>
                    <a:off x="1250860" y="1253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 name="Google Shape;193;p5"/>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 name="Google Shape;194;p5"/>
                  <p:cNvSpPr/>
                  <p:nvPr/>
                </p:nvSpPr>
                <p:spPr>
                  <a:xfrm>
                    <a:off x="1994640" y="2545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 name="Google Shape;195;p5"/>
                  <p:cNvSpPr/>
                  <p:nvPr/>
                </p:nvSpPr>
                <p:spPr>
                  <a:xfrm>
                    <a:off x="495029" y="3794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 name="Google Shape;196;p5"/>
                  <p:cNvSpPr/>
                  <p:nvPr/>
                </p:nvSpPr>
                <p:spPr>
                  <a:xfrm>
                    <a:off x="2061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 name="Google Shape;197;p5"/>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 name="Google Shape;198;p5"/>
                  <p:cNvSpPr/>
                  <p:nvPr/>
                </p:nvSpPr>
                <p:spPr>
                  <a:xfrm>
                    <a:off x="1380522" y="3602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 name="Google Shape;199;p5"/>
                  <p:cNvSpPr/>
                  <p:nvPr/>
                </p:nvSpPr>
                <p:spPr>
                  <a:xfrm>
                    <a:off x="342584" y="9541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 name="Google Shape;200;p5"/>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 name="Google Shape;201;p5"/>
                  <p:cNvSpPr/>
                  <p:nvPr/>
                </p:nvSpPr>
                <p:spPr>
                  <a:xfrm>
                    <a:off x="6407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2" name="Google Shape;202;p5"/>
                  <p:cNvSpPr/>
                  <p:nvPr/>
                </p:nvSpPr>
                <p:spPr>
                  <a:xfrm>
                    <a:off x="693071" y="22378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03" name="Google Shape;203;p5"/>
                <p:cNvSpPr/>
                <p:nvPr/>
              </p:nvSpPr>
              <p:spPr>
                <a:xfrm>
                  <a:off x="98284" y="2662268"/>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4" name="Google Shape;204;p5"/>
              <p:cNvGrpSpPr/>
              <p:nvPr/>
            </p:nvGrpSpPr>
            <p:grpSpPr>
              <a:xfrm>
                <a:off x="5666401" y="6950"/>
                <a:ext cx="3477599" cy="3260268"/>
                <a:chOff x="5666389" y="24935"/>
                <a:chExt cx="3477599" cy="3260268"/>
              </a:xfrm>
            </p:grpSpPr>
            <p:grpSp>
              <p:nvGrpSpPr>
                <p:cNvPr id="205" name="Google Shape;205;p5"/>
                <p:cNvGrpSpPr/>
                <p:nvPr/>
              </p:nvGrpSpPr>
              <p:grpSpPr>
                <a:xfrm flipH="1">
                  <a:off x="5666389" y="24935"/>
                  <a:ext cx="3477599" cy="2119368"/>
                  <a:chOff x="206714" y="24922"/>
                  <a:chExt cx="3477599" cy="2119368"/>
                </a:xfrm>
              </p:grpSpPr>
              <p:sp>
                <p:nvSpPr>
                  <p:cNvPr id="206" name="Google Shape;206;p5"/>
                  <p:cNvSpPr/>
                  <p:nvPr/>
                </p:nvSpPr>
                <p:spPr>
                  <a:xfrm>
                    <a:off x="1144164" y="3510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7" name="Google Shape;207;p5"/>
                  <p:cNvSpPr/>
                  <p:nvPr/>
                </p:nvSpPr>
                <p:spPr>
                  <a:xfrm>
                    <a:off x="374376" y="1490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 name="Google Shape;208;p5"/>
                  <p:cNvSpPr/>
                  <p:nvPr/>
                </p:nvSpPr>
                <p:spPr>
                  <a:xfrm>
                    <a:off x="1786753" y="1284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 name="Google Shape;209;p5"/>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 name="Google Shape;210;p5"/>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1" name="Google Shape;211;p5"/>
                  <p:cNvSpPr/>
                  <p:nvPr/>
                </p:nvSpPr>
                <p:spPr>
                  <a:xfrm>
                    <a:off x="3638290" y="2038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2" name="Google Shape;212;p5"/>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 name="Google Shape;213;p5"/>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 name="Google Shape;214;p5"/>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 name="Google Shape;215;p5"/>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6" name="Google Shape;216;p5"/>
                  <p:cNvSpPr/>
                  <p:nvPr/>
                </p:nvSpPr>
                <p:spPr>
                  <a:xfrm>
                    <a:off x="7997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7" name="Google Shape;217;p5"/>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8" name="Google Shape;218;p5"/>
                  <p:cNvSpPr/>
                  <p:nvPr/>
                </p:nvSpPr>
                <p:spPr>
                  <a:xfrm>
                    <a:off x="7169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9" name="Google Shape;219;p5"/>
                  <p:cNvSpPr/>
                  <p:nvPr/>
                </p:nvSpPr>
                <p:spPr>
                  <a:xfrm>
                    <a:off x="616871" y="20854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20" name="Google Shape;220;p5"/>
                <p:cNvSpPr/>
                <p:nvPr/>
              </p:nvSpPr>
              <p:spPr>
                <a:xfrm>
                  <a:off x="8587001" y="266664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1" name="Google Shape;221;p5"/>
                <p:cNvSpPr/>
                <p:nvPr/>
              </p:nvSpPr>
              <p:spPr>
                <a:xfrm>
                  <a:off x="9043880" y="2296696"/>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 name="Google Shape;222;p5"/>
                <p:cNvSpPr/>
                <p:nvPr/>
              </p:nvSpPr>
              <p:spPr>
                <a:xfrm>
                  <a:off x="8744396" y="3226375"/>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3"/>
        <p:cNvGrpSpPr/>
        <p:nvPr/>
      </p:nvGrpSpPr>
      <p:grpSpPr>
        <a:xfrm>
          <a:off x="0" y="0"/>
          <a:ext cx="0" cy="0"/>
          <a:chOff x="0" y="0"/>
          <a:chExt cx="0" cy="0"/>
        </a:xfrm>
      </p:grpSpPr>
      <p:sp>
        <p:nvSpPr>
          <p:cNvPr id="224" name="Google Shape;224;p6"/>
          <p:cNvSpPr txBox="1">
            <a:spLocks noGrp="1"/>
          </p:cNvSpPr>
          <p:nvPr>
            <p:ph type="title"/>
          </p:nvPr>
        </p:nvSpPr>
        <p:spPr>
          <a:xfrm>
            <a:off x="713100" y="445025"/>
            <a:ext cx="7717800" cy="5727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25" name="Google Shape;225;p6"/>
          <p:cNvGrpSpPr/>
          <p:nvPr/>
        </p:nvGrpSpPr>
        <p:grpSpPr>
          <a:xfrm>
            <a:off x="-615" y="6950"/>
            <a:ext cx="9144615" cy="5459814"/>
            <a:chOff x="-615" y="6950"/>
            <a:chExt cx="9144615" cy="5459814"/>
          </a:xfrm>
        </p:grpSpPr>
        <p:grpSp>
          <p:nvGrpSpPr>
            <p:cNvPr id="226" name="Google Shape;226;p6"/>
            <p:cNvGrpSpPr/>
            <p:nvPr/>
          </p:nvGrpSpPr>
          <p:grpSpPr>
            <a:xfrm>
              <a:off x="0" y="4747775"/>
              <a:ext cx="9144000" cy="718989"/>
              <a:chOff x="0" y="4657550"/>
              <a:chExt cx="9144000" cy="718989"/>
            </a:xfrm>
          </p:grpSpPr>
          <p:sp>
            <p:nvSpPr>
              <p:cNvPr id="227" name="Google Shape;227;p6"/>
              <p:cNvSpPr/>
              <p:nvPr/>
            </p:nvSpPr>
            <p:spPr>
              <a:xfrm>
                <a:off x="0" y="4657550"/>
                <a:ext cx="9143877" cy="718989"/>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28" name="Google Shape;228;p6"/>
              <p:cNvSpPr/>
              <p:nvPr/>
            </p:nvSpPr>
            <p:spPr>
              <a:xfrm flipH="1">
                <a:off x="0" y="4756750"/>
                <a:ext cx="9144000" cy="572585"/>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29" name="Google Shape;229;p6"/>
            <p:cNvGrpSpPr/>
            <p:nvPr/>
          </p:nvGrpSpPr>
          <p:grpSpPr>
            <a:xfrm>
              <a:off x="-615" y="6950"/>
              <a:ext cx="9144602" cy="3260268"/>
              <a:chOff x="-615" y="6950"/>
              <a:chExt cx="9144602" cy="3260268"/>
            </a:xfrm>
          </p:grpSpPr>
          <p:grpSp>
            <p:nvGrpSpPr>
              <p:cNvPr id="230" name="Google Shape;230;p6"/>
              <p:cNvGrpSpPr/>
              <p:nvPr/>
            </p:nvGrpSpPr>
            <p:grpSpPr>
              <a:xfrm flipH="1">
                <a:off x="6498190" y="6950"/>
                <a:ext cx="2645798" cy="2689313"/>
                <a:chOff x="-615" y="24922"/>
                <a:chExt cx="2645798" cy="2689313"/>
              </a:xfrm>
            </p:grpSpPr>
            <p:grpSp>
              <p:nvGrpSpPr>
                <p:cNvPr id="231" name="Google Shape;231;p6"/>
                <p:cNvGrpSpPr/>
                <p:nvPr/>
              </p:nvGrpSpPr>
              <p:grpSpPr>
                <a:xfrm>
                  <a:off x="-615" y="24922"/>
                  <a:ext cx="2645798" cy="2271768"/>
                  <a:chOff x="206110" y="24922"/>
                  <a:chExt cx="2645798" cy="2271768"/>
                </a:xfrm>
              </p:grpSpPr>
              <p:sp>
                <p:nvSpPr>
                  <p:cNvPr id="232" name="Google Shape;232;p6"/>
                  <p:cNvSpPr/>
                  <p:nvPr/>
                </p:nvSpPr>
                <p:spPr>
                  <a:xfrm>
                    <a:off x="763164" y="462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3" name="Google Shape;233;p6"/>
                  <p:cNvSpPr/>
                  <p:nvPr/>
                </p:nvSpPr>
                <p:spPr>
                  <a:xfrm>
                    <a:off x="374376" y="17951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4" name="Google Shape;234;p6"/>
                  <p:cNvSpPr/>
                  <p:nvPr/>
                </p:nvSpPr>
                <p:spPr>
                  <a:xfrm>
                    <a:off x="2777353" y="2046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5" name="Google Shape;235;p6"/>
                  <p:cNvSpPr/>
                  <p:nvPr/>
                </p:nvSpPr>
                <p:spPr>
                  <a:xfrm>
                    <a:off x="1250860" y="1253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6" name="Google Shape;236;p6"/>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7" name="Google Shape;237;p6"/>
                  <p:cNvSpPr/>
                  <p:nvPr/>
                </p:nvSpPr>
                <p:spPr>
                  <a:xfrm>
                    <a:off x="1994640" y="2545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8" name="Google Shape;238;p6"/>
                  <p:cNvSpPr/>
                  <p:nvPr/>
                </p:nvSpPr>
                <p:spPr>
                  <a:xfrm>
                    <a:off x="495029" y="3794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9" name="Google Shape;239;p6"/>
                  <p:cNvSpPr/>
                  <p:nvPr/>
                </p:nvSpPr>
                <p:spPr>
                  <a:xfrm>
                    <a:off x="2061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0" name="Google Shape;240;p6"/>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1" name="Google Shape;241;p6"/>
                  <p:cNvSpPr/>
                  <p:nvPr/>
                </p:nvSpPr>
                <p:spPr>
                  <a:xfrm>
                    <a:off x="1380522" y="3602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2" name="Google Shape;242;p6"/>
                  <p:cNvSpPr/>
                  <p:nvPr/>
                </p:nvSpPr>
                <p:spPr>
                  <a:xfrm>
                    <a:off x="342584" y="9541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3" name="Google Shape;243;p6"/>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4" name="Google Shape;244;p6"/>
                  <p:cNvSpPr/>
                  <p:nvPr/>
                </p:nvSpPr>
                <p:spPr>
                  <a:xfrm>
                    <a:off x="6407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5" name="Google Shape;245;p6"/>
                  <p:cNvSpPr/>
                  <p:nvPr/>
                </p:nvSpPr>
                <p:spPr>
                  <a:xfrm>
                    <a:off x="693071" y="22378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46" name="Google Shape;246;p6"/>
                <p:cNvSpPr/>
                <p:nvPr/>
              </p:nvSpPr>
              <p:spPr>
                <a:xfrm>
                  <a:off x="98284" y="2662268"/>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47" name="Google Shape;247;p6"/>
              <p:cNvGrpSpPr/>
              <p:nvPr/>
            </p:nvGrpSpPr>
            <p:grpSpPr>
              <a:xfrm flipH="1">
                <a:off x="-615" y="6950"/>
                <a:ext cx="3477599" cy="3260268"/>
                <a:chOff x="5666389" y="24935"/>
                <a:chExt cx="3477599" cy="3260268"/>
              </a:xfrm>
            </p:grpSpPr>
            <p:grpSp>
              <p:nvGrpSpPr>
                <p:cNvPr id="248" name="Google Shape;248;p6"/>
                <p:cNvGrpSpPr/>
                <p:nvPr/>
              </p:nvGrpSpPr>
              <p:grpSpPr>
                <a:xfrm flipH="1">
                  <a:off x="5666389" y="24935"/>
                  <a:ext cx="3477599" cy="2119368"/>
                  <a:chOff x="206714" y="24922"/>
                  <a:chExt cx="3477599" cy="2119368"/>
                </a:xfrm>
              </p:grpSpPr>
              <p:sp>
                <p:nvSpPr>
                  <p:cNvPr id="249" name="Google Shape;249;p6"/>
                  <p:cNvSpPr/>
                  <p:nvPr/>
                </p:nvSpPr>
                <p:spPr>
                  <a:xfrm>
                    <a:off x="1144164" y="3510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0" name="Google Shape;250;p6"/>
                  <p:cNvSpPr/>
                  <p:nvPr/>
                </p:nvSpPr>
                <p:spPr>
                  <a:xfrm>
                    <a:off x="374376" y="14903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1" name="Google Shape;251;p6"/>
                  <p:cNvSpPr/>
                  <p:nvPr/>
                </p:nvSpPr>
                <p:spPr>
                  <a:xfrm>
                    <a:off x="1786753" y="1284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2" name="Google Shape;252;p6"/>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3" name="Google Shape;253;p6"/>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4" name="Google Shape;254;p6"/>
                  <p:cNvSpPr/>
                  <p:nvPr/>
                </p:nvSpPr>
                <p:spPr>
                  <a:xfrm>
                    <a:off x="3638290" y="2038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5" name="Google Shape;255;p6"/>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6" name="Google Shape;256;p6"/>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7" name="Google Shape;257;p6"/>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8" name="Google Shape;258;p6"/>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 name="Google Shape;259;p6"/>
                  <p:cNvSpPr/>
                  <p:nvPr/>
                </p:nvSpPr>
                <p:spPr>
                  <a:xfrm>
                    <a:off x="7997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0" name="Google Shape;260;p6"/>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1" name="Google Shape;261;p6"/>
                  <p:cNvSpPr/>
                  <p:nvPr/>
                </p:nvSpPr>
                <p:spPr>
                  <a:xfrm>
                    <a:off x="716905" y="13045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2" name="Google Shape;262;p6"/>
                  <p:cNvSpPr/>
                  <p:nvPr/>
                </p:nvSpPr>
                <p:spPr>
                  <a:xfrm>
                    <a:off x="616871" y="20854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63" name="Google Shape;263;p6"/>
                <p:cNvSpPr/>
                <p:nvPr/>
              </p:nvSpPr>
              <p:spPr>
                <a:xfrm>
                  <a:off x="8587001" y="266664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4" name="Google Shape;264;p6"/>
                <p:cNvSpPr/>
                <p:nvPr/>
              </p:nvSpPr>
              <p:spPr>
                <a:xfrm>
                  <a:off x="9043880" y="2296696"/>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5" name="Google Shape;265;p6"/>
                <p:cNvSpPr/>
                <p:nvPr/>
              </p:nvSpPr>
              <p:spPr>
                <a:xfrm>
                  <a:off x="8744396" y="3226375"/>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66"/>
        <p:cNvGrpSpPr/>
        <p:nvPr/>
      </p:nvGrpSpPr>
      <p:grpSpPr>
        <a:xfrm>
          <a:off x="0" y="0"/>
          <a:ext cx="0" cy="0"/>
          <a:chOff x="0" y="0"/>
          <a:chExt cx="0" cy="0"/>
        </a:xfrm>
      </p:grpSpPr>
      <p:sp>
        <p:nvSpPr>
          <p:cNvPr id="267" name="Google Shape;267;p7"/>
          <p:cNvSpPr txBox="1">
            <a:spLocks noGrp="1"/>
          </p:cNvSpPr>
          <p:nvPr>
            <p:ph type="title"/>
          </p:nvPr>
        </p:nvSpPr>
        <p:spPr>
          <a:xfrm>
            <a:off x="720000" y="445025"/>
            <a:ext cx="7710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68" name="Google Shape;268;p7"/>
          <p:cNvSpPr txBox="1">
            <a:spLocks noGrp="1"/>
          </p:cNvSpPr>
          <p:nvPr>
            <p:ph type="subTitle" idx="1"/>
          </p:nvPr>
        </p:nvSpPr>
        <p:spPr>
          <a:xfrm>
            <a:off x="720000" y="1271650"/>
            <a:ext cx="4927500" cy="24768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Char char="●"/>
              <a:defRPr sz="1600"/>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1600"/>
              </a:spcBef>
              <a:spcAft>
                <a:spcPts val="0"/>
              </a:spcAft>
              <a:buClr>
                <a:srgbClr val="E76A28"/>
              </a:buClr>
              <a:buSzPts val="1500"/>
              <a:buFont typeface="Nunito Light"/>
              <a:buChar char="■"/>
              <a:defRPr/>
            </a:lvl3pPr>
            <a:lvl4pPr lvl="3" algn="ctr" rtl="0">
              <a:lnSpc>
                <a:spcPct val="100000"/>
              </a:lnSpc>
              <a:spcBef>
                <a:spcPts val="1600"/>
              </a:spcBef>
              <a:spcAft>
                <a:spcPts val="0"/>
              </a:spcAft>
              <a:buClr>
                <a:srgbClr val="E76A28"/>
              </a:buClr>
              <a:buSzPts val="1500"/>
              <a:buFont typeface="Nunito Light"/>
              <a:buChar char="●"/>
              <a:defRPr/>
            </a:lvl4pPr>
            <a:lvl5pPr lvl="4" algn="ctr" rtl="0">
              <a:lnSpc>
                <a:spcPct val="100000"/>
              </a:lnSpc>
              <a:spcBef>
                <a:spcPts val="1600"/>
              </a:spcBef>
              <a:spcAft>
                <a:spcPts val="0"/>
              </a:spcAft>
              <a:buClr>
                <a:srgbClr val="E76A28"/>
              </a:buClr>
              <a:buSzPts val="1400"/>
              <a:buFont typeface="Nunito Light"/>
              <a:buChar char="○"/>
              <a:defRPr/>
            </a:lvl5pPr>
            <a:lvl6pPr lvl="5" algn="ctr" rtl="0">
              <a:lnSpc>
                <a:spcPct val="100000"/>
              </a:lnSpc>
              <a:spcBef>
                <a:spcPts val="1600"/>
              </a:spcBef>
              <a:spcAft>
                <a:spcPts val="0"/>
              </a:spcAft>
              <a:buClr>
                <a:srgbClr val="999999"/>
              </a:buClr>
              <a:buSzPts val="1400"/>
              <a:buFont typeface="Nunito Light"/>
              <a:buChar char="■"/>
              <a:defRPr/>
            </a:lvl6pPr>
            <a:lvl7pPr lvl="6" algn="ctr" rtl="0">
              <a:lnSpc>
                <a:spcPct val="100000"/>
              </a:lnSpc>
              <a:spcBef>
                <a:spcPts val="1600"/>
              </a:spcBef>
              <a:spcAft>
                <a:spcPts val="0"/>
              </a:spcAft>
              <a:buClr>
                <a:srgbClr val="999999"/>
              </a:buClr>
              <a:buSzPts val="1300"/>
              <a:buFont typeface="Nunito Light"/>
              <a:buChar char="●"/>
              <a:defRPr/>
            </a:lvl7pPr>
            <a:lvl8pPr lvl="7" algn="ctr" rtl="0">
              <a:lnSpc>
                <a:spcPct val="100000"/>
              </a:lnSpc>
              <a:spcBef>
                <a:spcPts val="1600"/>
              </a:spcBef>
              <a:spcAft>
                <a:spcPts val="0"/>
              </a:spcAft>
              <a:buClr>
                <a:srgbClr val="999999"/>
              </a:buClr>
              <a:buSzPts val="1300"/>
              <a:buFont typeface="Nunito Light"/>
              <a:buChar char="○"/>
              <a:defRPr/>
            </a:lvl8pPr>
            <a:lvl9pPr lvl="8" algn="ctr" rtl="0">
              <a:lnSpc>
                <a:spcPct val="100000"/>
              </a:lnSpc>
              <a:spcBef>
                <a:spcPts val="1600"/>
              </a:spcBef>
              <a:spcAft>
                <a:spcPts val="1600"/>
              </a:spcAft>
              <a:buClr>
                <a:srgbClr val="999999"/>
              </a:buClr>
              <a:buSzPts val="1400"/>
              <a:buFont typeface="Nunito Light"/>
              <a:buChar char="■"/>
              <a:defRPr/>
            </a:lvl9pPr>
          </a:lstStyle>
          <a:p>
            <a:endParaRPr/>
          </a:p>
        </p:txBody>
      </p:sp>
      <p:grpSp>
        <p:nvGrpSpPr>
          <p:cNvPr id="269" name="Google Shape;269;p7"/>
          <p:cNvGrpSpPr/>
          <p:nvPr/>
        </p:nvGrpSpPr>
        <p:grpSpPr>
          <a:xfrm>
            <a:off x="-587826" y="39766"/>
            <a:ext cx="9957840" cy="5164623"/>
            <a:chOff x="-587826" y="39766"/>
            <a:chExt cx="9957840" cy="5164623"/>
          </a:xfrm>
        </p:grpSpPr>
        <p:grpSp>
          <p:nvGrpSpPr>
            <p:cNvPr id="270" name="Google Shape;270;p7"/>
            <p:cNvGrpSpPr/>
            <p:nvPr/>
          </p:nvGrpSpPr>
          <p:grpSpPr>
            <a:xfrm>
              <a:off x="-587826" y="39766"/>
              <a:ext cx="9957840" cy="5164623"/>
              <a:chOff x="-587826" y="39766"/>
              <a:chExt cx="9957840" cy="5164623"/>
            </a:xfrm>
          </p:grpSpPr>
          <p:grpSp>
            <p:nvGrpSpPr>
              <p:cNvPr id="271" name="Google Shape;271;p7"/>
              <p:cNvGrpSpPr/>
              <p:nvPr/>
            </p:nvGrpSpPr>
            <p:grpSpPr>
              <a:xfrm>
                <a:off x="-587826" y="2410701"/>
                <a:ext cx="9957840" cy="2793687"/>
                <a:chOff x="-587826" y="2410701"/>
                <a:chExt cx="9957840" cy="2793687"/>
              </a:xfrm>
            </p:grpSpPr>
            <p:sp>
              <p:nvSpPr>
                <p:cNvPr id="272" name="Google Shape;272;p7"/>
                <p:cNvSpPr/>
                <p:nvPr/>
              </p:nvSpPr>
              <p:spPr>
                <a:xfrm>
                  <a:off x="-587826" y="3924400"/>
                  <a:ext cx="8067269" cy="1279988"/>
                </a:xfrm>
                <a:custGeom>
                  <a:avLst/>
                  <a:gdLst/>
                  <a:ahLst/>
                  <a:cxnLst/>
                  <a:rect l="l" t="t" r="r" b="b"/>
                  <a:pathLst>
                    <a:path w="2374472" h="443286" extrusionOk="0">
                      <a:moveTo>
                        <a:pt x="1774217" y="11471"/>
                      </a:moveTo>
                      <a:cubicBezTo>
                        <a:pt x="1593263" y="-17225"/>
                        <a:pt x="1090114" y="15891"/>
                        <a:pt x="825312" y="24699"/>
                      </a:cubicBezTo>
                      <a:cubicBezTo>
                        <a:pt x="560510" y="33538"/>
                        <a:pt x="249112" y="52669"/>
                        <a:pt x="147839" y="99739"/>
                      </a:cubicBezTo>
                      <a:cubicBezTo>
                        <a:pt x="83974" y="129414"/>
                        <a:pt x="35957" y="160414"/>
                        <a:pt x="0" y="189395"/>
                      </a:cubicBezTo>
                      <a:lnTo>
                        <a:pt x="0" y="332624"/>
                      </a:lnTo>
                      <a:cubicBezTo>
                        <a:pt x="263066" y="368139"/>
                        <a:pt x="965258" y="455901"/>
                        <a:pt x="1385853" y="441759"/>
                      </a:cubicBezTo>
                      <a:cubicBezTo>
                        <a:pt x="1911070" y="424111"/>
                        <a:pt x="2374473" y="183554"/>
                        <a:pt x="2374473" y="183554"/>
                      </a:cubicBezTo>
                      <a:cubicBezTo>
                        <a:pt x="2288415" y="161488"/>
                        <a:pt x="1955172" y="40104"/>
                        <a:pt x="1774217" y="11440"/>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3" name="Google Shape;273;p7"/>
                <p:cNvSpPr/>
                <p:nvPr/>
              </p:nvSpPr>
              <p:spPr>
                <a:xfrm rot="-359886">
                  <a:off x="5623868" y="2597646"/>
                  <a:ext cx="3667252" cy="1701463"/>
                </a:xfrm>
                <a:custGeom>
                  <a:avLst/>
                  <a:gdLst/>
                  <a:ahLst/>
                  <a:cxnLst/>
                  <a:rect l="l" t="t" r="r" b="b"/>
                  <a:pathLst>
                    <a:path w="666455" h="216248" extrusionOk="0">
                      <a:moveTo>
                        <a:pt x="0" y="130191"/>
                      </a:moveTo>
                      <a:cubicBezTo>
                        <a:pt x="0" y="130191"/>
                        <a:pt x="222878" y="8808"/>
                        <a:pt x="388395" y="4420"/>
                      </a:cubicBezTo>
                      <a:cubicBezTo>
                        <a:pt x="553912" y="0"/>
                        <a:pt x="666456" y="0"/>
                        <a:pt x="666456" y="0"/>
                      </a:cubicBezTo>
                      <a:lnTo>
                        <a:pt x="662036" y="216249"/>
                      </a:lnTo>
                      <a:cubicBezTo>
                        <a:pt x="662036" y="216249"/>
                        <a:pt x="99316" y="141209"/>
                        <a:pt x="0" y="130191"/>
                      </a:cubicBezTo>
                      <a:close/>
                    </a:path>
                  </a:pathLst>
                </a:custGeom>
                <a:solidFill>
                  <a:srgbClr val="C5D2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4" name="Google Shape;274;p7"/>
                <p:cNvSpPr/>
                <p:nvPr/>
              </p:nvSpPr>
              <p:spPr>
                <a:xfrm flipH="1">
                  <a:off x="1145" y="3699616"/>
                  <a:ext cx="9141717" cy="1429763"/>
                </a:xfrm>
                <a:custGeom>
                  <a:avLst/>
                  <a:gdLst/>
                  <a:ahLst/>
                  <a:cxnLst/>
                  <a:rect l="l" t="t" r="r" b="b"/>
                  <a:pathLst>
                    <a:path w="2374472" h="875812" extrusionOk="0">
                      <a:moveTo>
                        <a:pt x="2178" y="61518"/>
                      </a:moveTo>
                      <a:cubicBezTo>
                        <a:pt x="2178" y="61518"/>
                        <a:pt x="328793" y="-64253"/>
                        <a:pt x="807665" y="43871"/>
                      </a:cubicBezTo>
                      <a:cubicBezTo>
                        <a:pt x="1093239" y="108367"/>
                        <a:pt x="1187221" y="251312"/>
                        <a:pt x="1487348" y="282187"/>
                      </a:cubicBezTo>
                      <a:cubicBezTo>
                        <a:pt x="1787476" y="313093"/>
                        <a:pt x="1800704" y="182870"/>
                        <a:pt x="2374473" y="213776"/>
                      </a:cubicBezTo>
                      <a:lnTo>
                        <a:pt x="2374473" y="875813"/>
                      </a:lnTo>
                      <a:lnTo>
                        <a:pt x="0" y="875813"/>
                      </a:lnTo>
                      <a:lnTo>
                        <a:pt x="0" y="136558"/>
                      </a:lnTo>
                      <a:cubicBezTo>
                        <a:pt x="0" y="136558"/>
                        <a:pt x="2210" y="54920"/>
                        <a:pt x="2210" y="6151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75" name="Google Shape;275;p7"/>
              <p:cNvGrpSpPr/>
              <p:nvPr/>
            </p:nvGrpSpPr>
            <p:grpSpPr>
              <a:xfrm>
                <a:off x="77089" y="39766"/>
                <a:ext cx="8995936" cy="2096961"/>
                <a:chOff x="77089" y="39766"/>
                <a:chExt cx="8995936" cy="2096961"/>
              </a:xfrm>
            </p:grpSpPr>
            <p:grpSp>
              <p:nvGrpSpPr>
                <p:cNvPr id="276" name="Google Shape;276;p7"/>
                <p:cNvGrpSpPr/>
                <p:nvPr/>
              </p:nvGrpSpPr>
              <p:grpSpPr>
                <a:xfrm>
                  <a:off x="77089" y="39766"/>
                  <a:ext cx="3026195" cy="2096961"/>
                  <a:chOff x="206714" y="-29959"/>
                  <a:chExt cx="3026195" cy="2096961"/>
                </a:xfrm>
              </p:grpSpPr>
              <p:sp>
                <p:nvSpPr>
                  <p:cNvPr id="277" name="Google Shape;277;p7"/>
                  <p:cNvSpPr/>
                  <p:nvPr/>
                </p:nvSpPr>
                <p:spPr>
                  <a:xfrm>
                    <a:off x="1525164" y="-29959"/>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8" name="Google Shape;278;p7"/>
                  <p:cNvSpPr/>
                  <p:nvPr/>
                </p:nvSpPr>
                <p:spPr>
                  <a:xfrm>
                    <a:off x="679176" y="20237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9" name="Google Shape;279;p7"/>
                  <p:cNvSpPr/>
                  <p:nvPr/>
                </p:nvSpPr>
                <p:spPr>
                  <a:xfrm>
                    <a:off x="3158353" y="2046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0" name="Google Shape;280;p7"/>
                  <p:cNvSpPr/>
                  <p:nvPr/>
                </p:nvSpPr>
                <p:spPr>
                  <a:xfrm>
                    <a:off x="1250860" y="4301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1" name="Google Shape;281;p7"/>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2" name="Google Shape;282;p7"/>
                  <p:cNvSpPr/>
                  <p:nvPr/>
                </p:nvSpPr>
                <p:spPr>
                  <a:xfrm>
                    <a:off x="2451840" y="2545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3" name="Google Shape;283;p7"/>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4" name="Google Shape;284;p7"/>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 name="Google Shape;285;p7"/>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6" name="Google Shape;286;p7"/>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 name="Google Shape;287;p7"/>
                  <p:cNvSpPr/>
                  <p:nvPr/>
                </p:nvSpPr>
                <p:spPr>
                  <a:xfrm>
                    <a:off x="3425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8" name="Google Shape;288;p7"/>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9" name="Google Shape;289;p7"/>
                  <p:cNvSpPr/>
                  <p:nvPr/>
                </p:nvSpPr>
                <p:spPr>
                  <a:xfrm>
                    <a:off x="640705" y="11521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0" name="Google Shape;290;p7"/>
                  <p:cNvSpPr/>
                  <p:nvPr/>
                </p:nvSpPr>
                <p:spPr>
                  <a:xfrm>
                    <a:off x="388271" y="16282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91" name="Google Shape;291;p7"/>
                <p:cNvGrpSpPr/>
                <p:nvPr/>
              </p:nvGrpSpPr>
              <p:grpSpPr>
                <a:xfrm flipH="1">
                  <a:off x="5524425" y="39778"/>
                  <a:ext cx="3548600" cy="1640850"/>
                  <a:chOff x="206714" y="-29959"/>
                  <a:chExt cx="3548600" cy="1640850"/>
                </a:xfrm>
              </p:grpSpPr>
              <p:sp>
                <p:nvSpPr>
                  <p:cNvPr id="292" name="Google Shape;292;p7"/>
                  <p:cNvSpPr/>
                  <p:nvPr/>
                </p:nvSpPr>
                <p:spPr>
                  <a:xfrm>
                    <a:off x="3658764" y="-29959"/>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3" name="Google Shape;293;p7"/>
                  <p:cNvSpPr/>
                  <p:nvPr/>
                </p:nvSpPr>
                <p:spPr>
                  <a:xfrm>
                    <a:off x="755376" y="8045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4" name="Google Shape;294;p7"/>
                  <p:cNvSpPr/>
                  <p:nvPr/>
                </p:nvSpPr>
                <p:spPr>
                  <a:xfrm>
                    <a:off x="1786753" y="-23952"/>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5" name="Google Shape;295;p7"/>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6" name="Google Shape;296;p7"/>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7" name="Google Shape;297;p7"/>
                  <p:cNvSpPr/>
                  <p:nvPr/>
                </p:nvSpPr>
                <p:spPr>
                  <a:xfrm>
                    <a:off x="3257290" y="4324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8" name="Google Shape;298;p7"/>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 name="Google Shape;299;p7"/>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0" name="Google Shape;300;p7"/>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1" name="Google Shape;301;p7"/>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2" name="Google Shape;302;p7"/>
                  <p:cNvSpPr/>
                  <p:nvPr/>
                </p:nvSpPr>
                <p:spPr>
                  <a:xfrm>
                    <a:off x="3425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3" name="Google Shape;303;p7"/>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4" name="Google Shape;304;p7"/>
                  <p:cNvSpPr/>
                  <p:nvPr/>
                </p:nvSpPr>
                <p:spPr>
                  <a:xfrm>
                    <a:off x="640705" y="11521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5" name="Google Shape;305;p7"/>
                  <p:cNvSpPr/>
                  <p:nvPr/>
                </p:nvSpPr>
                <p:spPr>
                  <a:xfrm>
                    <a:off x="312071" y="15520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
          <p:nvSpPr>
            <p:cNvPr id="306" name="Google Shape;306;p7"/>
            <p:cNvSpPr/>
            <p:nvPr/>
          </p:nvSpPr>
          <p:spPr>
            <a:xfrm>
              <a:off x="4015118" y="3150707"/>
              <a:ext cx="5129939" cy="1740773"/>
            </a:xfrm>
            <a:custGeom>
              <a:avLst/>
              <a:gdLst/>
              <a:ahLst/>
              <a:cxnLst/>
              <a:rect l="l" t="t" r="r" b="b"/>
              <a:pathLst>
                <a:path w="982747" h="602865" extrusionOk="0">
                  <a:moveTo>
                    <a:pt x="0" y="352743"/>
                  </a:moveTo>
                  <a:cubicBezTo>
                    <a:pt x="0" y="352743"/>
                    <a:pt x="247155" y="204147"/>
                    <a:pt x="356037" y="180628"/>
                  </a:cubicBezTo>
                  <a:cubicBezTo>
                    <a:pt x="464919" y="157109"/>
                    <a:pt x="539927" y="58519"/>
                    <a:pt x="644389" y="40871"/>
                  </a:cubicBezTo>
                  <a:cubicBezTo>
                    <a:pt x="748851" y="23224"/>
                    <a:pt x="895964" y="-6198"/>
                    <a:pt x="982747" y="1157"/>
                  </a:cubicBezTo>
                  <a:lnTo>
                    <a:pt x="982747" y="602865"/>
                  </a:lnTo>
                  <a:lnTo>
                    <a:pt x="0" y="35277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07"/>
        <p:cNvGrpSpPr/>
        <p:nvPr/>
      </p:nvGrpSpPr>
      <p:grpSpPr>
        <a:xfrm>
          <a:off x="0" y="0"/>
          <a:ext cx="0" cy="0"/>
          <a:chOff x="0" y="0"/>
          <a:chExt cx="0" cy="0"/>
        </a:xfrm>
      </p:grpSpPr>
      <p:sp>
        <p:nvSpPr>
          <p:cNvPr id="308" name="Google Shape;308;p8"/>
          <p:cNvSpPr txBox="1">
            <a:spLocks noGrp="1"/>
          </p:cNvSpPr>
          <p:nvPr>
            <p:ph type="title"/>
          </p:nvPr>
        </p:nvSpPr>
        <p:spPr>
          <a:xfrm>
            <a:off x="713250" y="532107"/>
            <a:ext cx="7717500" cy="20466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309" name="Google Shape;309;p8"/>
          <p:cNvGrpSpPr/>
          <p:nvPr/>
        </p:nvGrpSpPr>
        <p:grpSpPr>
          <a:xfrm>
            <a:off x="0" y="24922"/>
            <a:ext cx="9144000" cy="5198868"/>
            <a:chOff x="0" y="24922"/>
            <a:chExt cx="9144000" cy="5198868"/>
          </a:xfrm>
        </p:grpSpPr>
        <p:grpSp>
          <p:nvGrpSpPr>
            <p:cNvPr id="310" name="Google Shape;310;p8"/>
            <p:cNvGrpSpPr/>
            <p:nvPr/>
          </p:nvGrpSpPr>
          <p:grpSpPr>
            <a:xfrm>
              <a:off x="0" y="4504800"/>
              <a:ext cx="9144000" cy="718989"/>
              <a:chOff x="0" y="4504800"/>
              <a:chExt cx="9144000" cy="718989"/>
            </a:xfrm>
          </p:grpSpPr>
          <p:sp>
            <p:nvSpPr>
              <p:cNvPr id="311" name="Google Shape;311;p8"/>
              <p:cNvSpPr/>
              <p:nvPr/>
            </p:nvSpPr>
            <p:spPr>
              <a:xfrm>
                <a:off x="0" y="4504800"/>
                <a:ext cx="9143877" cy="718989"/>
              </a:xfrm>
              <a:custGeom>
                <a:avLst/>
                <a:gdLst/>
                <a:ahLst/>
                <a:cxnLst/>
                <a:rect l="l" t="t" r="r" b="b"/>
                <a:pathLst>
                  <a:path w="7143654" h="1474850" extrusionOk="0">
                    <a:moveTo>
                      <a:pt x="7135464" y="19622"/>
                    </a:moveTo>
                    <a:lnTo>
                      <a:pt x="7131844" y="19241"/>
                    </a:lnTo>
                    <a:cubicBezTo>
                      <a:pt x="7106507" y="16859"/>
                      <a:pt x="7080600" y="14764"/>
                      <a:pt x="7045071" y="12002"/>
                    </a:cubicBezTo>
                    <a:cubicBezTo>
                      <a:pt x="6987635" y="8001"/>
                      <a:pt x="6926866" y="4858"/>
                      <a:pt x="6859429" y="2572"/>
                    </a:cubicBezTo>
                    <a:cubicBezTo>
                      <a:pt x="6801707" y="857"/>
                      <a:pt x="6747320" y="0"/>
                      <a:pt x="6697790" y="0"/>
                    </a:cubicBezTo>
                    <a:cubicBezTo>
                      <a:pt x="6641973" y="0"/>
                      <a:pt x="6576155" y="1048"/>
                      <a:pt x="6496622" y="3334"/>
                    </a:cubicBezTo>
                    <a:cubicBezTo>
                      <a:pt x="6281262" y="10287"/>
                      <a:pt x="6053805" y="27527"/>
                      <a:pt x="5759387" y="59245"/>
                    </a:cubicBezTo>
                    <a:cubicBezTo>
                      <a:pt x="5574411" y="79439"/>
                      <a:pt x="5388198" y="102965"/>
                      <a:pt x="5208080" y="125825"/>
                    </a:cubicBezTo>
                    <a:lnTo>
                      <a:pt x="5201984" y="126587"/>
                    </a:lnTo>
                    <a:lnTo>
                      <a:pt x="5198364" y="127064"/>
                    </a:lnTo>
                    <a:lnTo>
                      <a:pt x="5194459" y="127540"/>
                    </a:lnTo>
                    <a:lnTo>
                      <a:pt x="5191792" y="127826"/>
                    </a:lnTo>
                    <a:lnTo>
                      <a:pt x="5185029" y="128683"/>
                    </a:lnTo>
                    <a:cubicBezTo>
                      <a:pt x="5132356" y="135350"/>
                      <a:pt x="5079778" y="142018"/>
                      <a:pt x="5027010" y="148685"/>
                    </a:cubicBezTo>
                    <a:cubicBezTo>
                      <a:pt x="4889183" y="166116"/>
                      <a:pt x="4775835" y="179737"/>
                      <a:pt x="4670298" y="191357"/>
                    </a:cubicBezTo>
                    <a:cubicBezTo>
                      <a:pt x="4635342" y="195263"/>
                      <a:pt x="4600290" y="199073"/>
                      <a:pt x="4565333" y="202692"/>
                    </a:cubicBezTo>
                    <a:lnTo>
                      <a:pt x="4559903" y="203264"/>
                    </a:lnTo>
                    <a:lnTo>
                      <a:pt x="4488561" y="210979"/>
                    </a:lnTo>
                    <a:cubicBezTo>
                      <a:pt x="4420553" y="218408"/>
                      <a:pt x="4352544" y="225933"/>
                      <a:pt x="4284631" y="233648"/>
                    </a:cubicBezTo>
                    <a:cubicBezTo>
                      <a:pt x="4163568" y="247174"/>
                      <a:pt x="4042601" y="261080"/>
                      <a:pt x="3921538" y="274796"/>
                    </a:cubicBezTo>
                    <a:lnTo>
                      <a:pt x="3898202" y="277463"/>
                    </a:lnTo>
                    <a:lnTo>
                      <a:pt x="3879914" y="279559"/>
                    </a:lnTo>
                    <a:cubicBezTo>
                      <a:pt x="3753326" y="293942"/>
                      <a:pt x="3626834" y="308420"/>
                      <a:pt x="3500342" y="322421"/>
                    </a:cubicBezTo>
                    <a:cubicBezTo>
                      <a:pt x="3196019" y="356330"/>
                      <a:pt x="2946559" y="382048"/>
                      <a:pt x="2715197" y="403193"/>
                    </a:cubicBezTo>
                    <a:lnTo>
                      <a:pt x="2601564" y="413766"/>
                    </a:lnTo>
                    <a:lnTo>
                      <a:pt x="2545652" y="418910"/>
                    </a:lnTo>
                    <a:lnTo>
                      <a:pt x="2536127" y="419767"/>
                    </a:lnTo>
                    <a:lnTo>
                      <a:pt x="2527078" y="420624"/>
                    </a:lnTo>
                    <a:lnTo>
                      <a:pt x="2522887" y="421005"/>
                    </a:lnTo>
                    <a:cubicBezTo>
                      <a:pt x="2407634" y="431768"/>
                      <a:pt x="2167890" y="454247"/>
                      <a:pt x="1953768" y="471869"/>
                    </a:cubicBezTo>
                    <a:cubicBezTo>
                      <a:pt x="1660493" y="496157"/>
                      <a:pt x="1416463" y="510826"/>
                      <a:pt x="1185863" y="517874"/>
                    </a:cubicBezTo>
                    <a:cubicBezTo>
                      <a:pt x="1098137" y="520827"/>
                      <a:pt x="1004983" y="522256"/>
                      <a:pt x="908876" y="522256"/>
                    </a:cubicBezTo>
                    <a:cubicBezTo>
                      <a:pt x="737807" y="522256"/>
                      <a:pt x="573215" y="517017"/>
                      <a:pt x="419767" y="506730"/>
                    </a:cubicBezTo>
                    <a:cubicBezTo>
                      <a:pt x="294418" y="498539"/>
                      <a:pt x="167450" y="485870"/>
                      <a:pt x="42196" y="469201"/>
                    </a:cubicBezTo>
                    <a:lnTo>
                      <a:pt x="41148" y="469011"/>
                    </a:lnTo>
                    <a:lnTo>
                      <a:pt x="41148" y="469011"/>
                    </a:lnTo>
                    <a:cubicBezTo>
                      <a:pt x="41148" y="469011"/>
                      <a:pt x="39338" y="469011"/>
                      <a:pt x="39338" y="469868"/>
                    </a:cubicBezTo>
                    <a:cubicBezTo>
                      <a:pt x="25432" y="467773"/>
                      <a:pt x="12478" y="465773"/>
                      <a:pt x="0" y="463868"/>
                    </a:cubicBezTo>
                    <a:lnTo>
                      <a:pt x="0" y="1212723"/>
                    </a:lnTo>
                    <a:cubicBezTo>
                      <a:pt x="19050" y="1218057"/>
                      <a:pt x="40672" y="1223486"/>
                      <a:pt x="67532" y="1229582"/>
                    </a:cubicBezTo>
                    <a:cubicBezTo>
                      <a:pt x="111443" y="1239584"/>
                      <a:pt x="158687" y="1247966"/>
                      <a:pt x="211931" y="1255109"/>
                    </a:cubicBezTo>
                    <a:cubicBezTo>
                      <a:pt x="265652" y="1262158"/>
                      <a:pt x="322707" y="1267778"/>
                      <a:pt x="386239" y="1272350"/>
                    </a:cubicBezTo>
                    <a:cubicBezTo>
                      <a:pt x="501586" y="1280160"/>
                      <a:pt x="614363" y="1281398"/>
                      <a:pt x="729329" y="1281970"/>
                    </a:cubicBezTo>
                    <a:cubicBezTo>
                      <a:pt x="746951" y="1282065"/>
                      <a:pt x="764667" y="1282065"/>
                      <a:pt x="782384" y="1282160"/>
                    </a:cubicBezTo>
                    <a:lnTo>
                      <a:pt x="799719" y="1282160"/>
                    </a:lnTo>
                    <a:cubicBezTo>
                      <a:pt x="799719" y="1282160"/>
                      <a:pt x="802958" y="1282160"/>
                      <a:pt x="802958" y="1282160"/>
                    </a:cubicBezTo>
                    <a:lnTo>
                      <a:pt x="809339" y="1282160"/>
                    </a:lnTo>
                    <a:cubicBezTo>
                      <a:pt x="887540" y="1282446"/>
                      <a:pt x="976217" y="1282732"/>
                      <a:pt x="1060799" y="1285494"/>
                    </a:cubicBezTo>
                    <a:cubicBezTo>
                      <a:pt x="1106234" y="1286828"/>
                      <a:pt x="1149382" y="1289304"/>
                      <a:pt x="1191101" y="1291685"/>
                    </a:cubicBezTo>
                    <a:lnTo>
                      <a:pt x="1230821" y="1293876"/>
                    </a:lnTo>
                    <a:cubicBezTo>
                      <a:pt x="1299400" y="1297591"/>
                      <a:pt x="1367981" y="1301115"/>
                      <a:pt x="1436561" y="1304544"/>
                    </a:cubicBezTo>
                    <a:cubicBezTo>
                      <a:pt x="1952720" y="1330643"/>
                      <a:pt x="2501837" y="1353026"/>
                      <a:pt x="3019901" y="1373696"/>
                    </a:cubicBezTo>
                    <a:lnTo>
                      <a:pt x="3187446" y="1380268"/>
                    </a:lnTo>
                    <a:lnTo>
                      <a:pt x="3190018" y="1380268"/>
                    </a:lnTo>
                    <a:cubicBezTo>
                      <a:pt x="3190018" y="1380268"/>
                      <a:pt x="3192304" y="1380458"/>
                      <a:pt x="3192304" y="1380458"/>
                    </a:cubicBezTo>
                    <a:lnTo>
                      <a:pt x="3194971" y="1380458"/>
                    </a:lnTo>
                    <a:cubicBezTo>
                      <a:pt x="3400520" y="1388650"/>
                      <a:pt x="3606165" y="1396746"/>
                      <a:pt x="3811715" y="1405128"/>
                    </a:cubicBezTo>
                    <a:cubicBezTo>
                      <a:pt x="3945160" y="1410367"/>
                      <a:pt x="4073938" y="1415987"/>
                      <a:pt x="4205669" y="1422178"/>
                    </a:cubicBezTo>
                    <a:cubicBezTo>
                      <a:pt x="4275106" y="1425416"/>
                      <a:pt x="4344639" y="1428750"/>
                      <a:pt x="4414076" y="1432084"/>
                    </a:cubicBezTo>
                    <a:lnTo>
                      <a:pt x="4461034" y="1434370"/>
                    </a:lnTo>
                    <a:cubicBezTo>
                      <a:pt x="4507135" y="1436561"/>
                      <a:pt x="4553236" y="1438751"/>
                      <a:pt x="4599337" y="1440942"/>
                    </a:cubicBezTo>
                    <a:cubicBezTo>
                      <a:pt x="4836700" y="1451991"/>
                      <a:pt x="5115878" y="1464183"/>
                      <a:pt x="5387245" y="1470470"/>
                    </a:cubicBezTo>
                    <a:cubicBezTo>
                      <a:pt x="5519356" y="1473327"/>
                      <a:pt x="5641467" y="1474851"/>
                      <a:pt x="5750148" y="1474851"/>
                    </a:cubicBezTo>
                    <a:cubicBezTo>
                      <a:pt x="5891022" y="1474851"/>
                      <a:pt x="6033993" y="1472470"/>
                      <a:pt x="6175153" y="1467803"/>
                    </a:cubicBezTo>
                    <a:cubicBezTo>
                      <a:pt x="6307265" y="1463231"/>
                      <a:pt x="6439663" y="1455992"/>
                      <a:pt x="6568726" y="1446276"/>
                    </a:cubicBezTo>
                    <a:cubicBezTo>
                      <a:pt x="6671596" y="1438466"/>
                      <a:pt x="6755035" y="1429607"/>
                      <a:pt x="6831330" y="1418558"/>
                    </a:cubicBezTo>
                    <a:cubicBezTo>
                      <a:pt x="6925818" y="1404747"/>
                      <a:pt x="7009734" y="1386078"/>
                      <a:pt x="7088029" y="1361504"/>
                    </a:cubicBezTo>
                    <a:cubicBezTo>
                      <a:pt x="7106222" y="1355884"/>
                      <a:pt x="7124700" y="1349502"/>
                      <a:pt x="7143655" y="1342358"/>
                    </a:cubicBezTo>
                    <a:lnTo>
                      <a:pt x="7143655" y="20479"/>
                    </a:lnTo>
                    <a:cubicBezTo>
                      <a:pt x="7140893" y="20193"/>
                      <a:pt x="7138130" y="19907"/>
                      <a:pt x="7135464" y="19622"/>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2" name="Google Shape;312;p8"/>
              <p:cNvSpPr/>
              <p:nvPr/>
            </p:nvSpPr>
            <p:spPr>
              <a:xfrm flipH="1">
                <a:off x="0" y="4604000"/>
                <a:ext cx="9144000" cy="572585"/>
              </a:xfrm>
              <a:custGeom>
                <a:avLst/>
                <a:gdLst/>
                <a:ahLst/>
                <a:cxnLst/>
                <a:rect l="l" t="t" r="r" b="b"/>
                <a:pathLst>
                  <a:path w="7143750" h="1065275" extrusionOk="0">
                    <a:moveTo>
                      <a:pt x="7143750" y="1065276"/>
                    </a:moveTo>
                    <a:lnTo>
                      <a:pt x="7143750" y="345567"/>
                    </a:lnTo>
                    <a:cubicBezTo>
                      <a:pt x="7045548" y="334327"/>
                      <a:pt x="6945630" y="324517"/>
                      <a:pt x="6844284" y="316421"/>
                    </a:cubicBezTo>
                    <a:cubicBezTo>
                      <a:pt x="6609874" y="297561"/>
                      <a:pt x="6364986" y="287464"/>
                      <a:pt x="6095429" y="285655"/>
                    </a:cubicBezTo>
                    <a:cubicBezTo>
                      <a:pt x="6070949" y="285464"/>
                      <a:pt x="6046375" y="285369"/>
                      <a:pt x="6021895" y="285369"/>
                    </a:cubicBezTo>
                    <a:cubicBezTo>
                      <a:pt x="5808631" y="285369"/>
                      <a:pt x="5588413" y="291275"/>
                      <a:pt x="5348955" y="303371"/>
                    </a:cubicBezTo>
                    <a:lnTo>
                      <a:pt x="5234750" y="309181"/>
                    </a:lnTo>
                    <a:lnTo>
                      <a:pt x="5233416" y="309181"/>
                    </a:lnTo>
                    <a:cubicBezTo>
                      <a:pt x="5145405" y="313753"/>
                      <a:pt x="5057489" y="318325"/>
                      <a:pt x="4969478" y="322421"/>
                    </a:cubicBezTo>
                    <a:cubicBezTo>
                      <a:pt x="4828604" y="329089"/>
                      <a:pt x="4705826" y="333946"/>
                      <a:pt x="4593908" y="337185"/>
                    </a:cubicBezTo>
                    <a:cubicBezTo>
                      <a:pt x="4449509" y="341567"/>
                      <a:pt x="4317302" y="343662"/>
                      <a:pt x="4189666" y="343662"/>
                    </a:cubicBezTo>
                    <a:cubicBezTo>
                      <a:pt x="4062032" y="343662"/>
                      <a:pt x="3950113" y="341757"/>
                      <a:pt x="3844481" y="338042"/>
                    </a:cubicBezTo>
                    <a:cubicBezTo>
                      <a:pt x="3721418" y="334137"/>
                      <a:pt x="3593592" y="326803"/>
                      <a:pt x="3464528" y="316325"/>
                    </a:cubicBezTo>
                    <a:cubicBezTo>
                      <a:pt x="3337941" y="306229"/>
                      <a:pt x="3211163" y="294037"/>
                      <a:pt x="3081528" y="281368"/>
                    </a:cubicBezTo>
                    <a:cubicBezTo>
                      <a:pt x="2557367" y="230314"/>
                      <a:pt x="2017776" y="163639"/>
                      <a:pt x="1553147" y="105251"/>
                    </a:cubicBezTo>
                    <a:cubicBezTo>
                      <a:pt x="1517237" y="100775"/>
                      <a:pt x="1481138" y="96202"/>
                      <a:pt x="1445228" y="91630"/>
                    </a:cubicBezTo>
                    <a:lnTo>
                      <a:pt x="1443609" y="91440"/>
                    </a:lnTo>
                    <a:lnTo>
                      <a:pt x="1441895" y="91250"/>
                    </a:lnTo>
                    <a:lnTo>
                      <a:pt x="1439228" y="90868"/>
                    </a:lnTo>
                    <a:lnTo>
                      <a:pt x="1435894" y="90392"/>
                    </a:lnTo>
                    <a:lnTo>
                      <a:pt x="1434846" y="90202"/>
                    </a:lnTo>
                    <a:cubicBezTo>
                      <a:pt x="1190244" y="59055"/>
                      <a:pt x="937355" y="26860"/>
                      <a:pt x="684657" y="10382"/>
                    </a:cubicBezTo>
                    <a:cubicBezTo>
                      <a:pt x="579406" y="3524"/>
                      <a:pt x="476536" y="0"/>
                      <a:pt x="378809" y="0"/>
                    </a:cubicBezTo>
                    <a:cubicBezTo>
                      <a:pt x="341090" y="0"/>
                      <a:pt x="296609" y="762"/>
                      <a:pt x="246698" y="2096"/>
                    </a:cubicBezTo>
                    <a:cubicBezTo>
                      <a:pt x="163735" y="4763"/>
                      <a:pt x="81248" y="10858"/>
                      <a:pt x="0" y="20193"/>
                    </a:cubicBezTo>
                    <a:lnTo>
                      <a:pt x="0" y="1065276"/>
                    </a:lnTo>
                    <a:lnTo>
                      <a:pt x="7143750" y="106527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13" name="Google Shape;313;p8"/>
            <p:cNvGrpSpPr/>
            <p:nvPr/>
          </p:nvGrpSpPr>
          <p:grpSpPr>
            <a:xfrm>
              <a:off x="130514" y="24922"/>
              <a:ext cx="2645195" cy="2271768"/>
              <a:chOff x="206714" y="24922"/>
              <a:chExt cx="2645195" cy="2271768"/>
            </a:xfrm>
          </p:grpSpPr>
          <p:sp>
            <p:nvSpPr>
              <p:cNvPr id="314" name="Google Shape;314;p8"/>
              <p:cNvSpPr/>
              <p:nvPr/>
            </p:nvSpPr>
            <p:spPr>
              <a:xfrm>
                <a:off x="915564" y="6558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5" name="Google Shape;315;p8"/>
              <p:cNvSpPr/>
              <p:nvPr/>
            </p:nvSpPr>
            <p:spPr>
              <a:xfrm>
                <a:off x="374376" y="16427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6" name="Google Shape;316;p8"/>
              <p:cNvSpPr/>
              <p:nvPr/>
            </p:nvSpPr>
            <p:spPr>
              <a:xfrm>
                <a:off x="2777353" y="2046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7" name="Google Shape;317;p8"/>
              <p:cNvSpPr/>
              <p:nvPr/>
            </p:nvSpPr>
            <p:spPr>
              <a:xfrm>
                <a:off x="1250860" y="1253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8" name="Google Shape;318;p8"/>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19" name="Google Shape;319;p8"/>
              <p:cNvSpPr/>
              <p:nvPr/>
            </p:nvSpPr>
            <p:spPr>
              <a:xfrm>
                <a:off x="1994640" y="2545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0" name="Google Shape;320;p8"/>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1" name="Google Shape;321;p8"/>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2" name="Google Shape;322;p8"/>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3" name="Google Shape;323;p8"/>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4" name="Google Shape;324;p8"/>
              <p:cNvSpPr/>
              <p:nvPr/>
            </p:nvSpPr>
            <p:spPr>
              <a:xfrm>
                <a:off x="3425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5" name="Google Shape;325;p8"/>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6" name="Google Shape;326;p8"/>
              <p:cNvSpPr/>
              <p:nvPr/>
            </p:nvSpPr>
            <p:spPr>
              <a:xfrm>
                <a:off x="640705" y="11521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7" name="Google Shape;327;p8"/>
              <p:cNvSpPr/>
              <p:nvPr/>
            </p:nvSpPr>
            <p:spPr>
              <a:xfrm>
                <a:off x="235871" y="22378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28" name="Google Shape;328;p8"/>
            <p:cNvGrpSpPr/>
            <p:nvPr/>
          </p:nvGrpSpPr>
          <p:grpSpPr>
            <a:xfrm flipH="1">
              <a:off x="5666389" y="24935"/>
              <a:ext cx="3477599" cy="2119368"/>
              <a:chOff x="206714" y="24922"/>
              <a:chExt cx="3477599" cy="2119368"/>
            </a:xfrm>
          </p:grpSpPr>
          <p:sp>
            <p:nvSpPr>
              <p:cNvPr id="329" name="Google Shape;329;p8"/>
              <p:cNvSpPr/>
              <p:nvPr/>
            </p:nvSpPr>
            <p:spPr>
              <a:xfrm>
                <a:off x="1144164" y="351041"/>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0" name="Google Shape;330;p8"/>
              <p:cNvSpPr/>
              <p:nvPr/>
            </p:nvSpPr>
            <p:spPr>
              <a:xfrm>
                <a:off x="755376" y="8045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1" name="Google Shape;331;p8"/>
              <p:cNvSpPr/>
              <p:nvPr/>
            </p:nvSpPr>
            <p:spPr>
              <a:xfrm>
                <a:off x="1786753" y="1284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2" name="Google Shape;332;p8"/>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3" name="Google Shape;333;p8"/>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4" name="Google Shape;334;p8"/>
              <p:cNvSpPr/>
              <p:nvPr/>
            </p:nvSpPr>
            <p:spPr>
              <a:xfrm>
                <a:off x="3638290" y="2038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5" name="Google Shape;335;p8"/>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6" name="Google Shape;336;p8"/>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7" name="Google Shape;337;p8"/>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8" name="Google Shape;338;p8"/>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9" name="Google Shape;339;p8"/>
              <p:cNvSpPr/>
              <p:nvPr/>
            </p:nvSpPr>
            <p:spPr>
              <a:xfrm>
                <a:off x="3425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0" name="Google Shape;340;p8"/>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1" name="Google Shape;341;p8"/>
              <p:cNvSpPr/>
              <p:nvPr/>
            </p:nvSpPr>
            <p:spPr>
              <a:xfrm>
                <a:off x="716905" y="16093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2" name="Google Shape;342;p8"/>
              <p:cNvSpPr/>
              <p:nvPr/>
            </p:nvSpPr>
            <p:spPr>
              <a:xfrm>
                <a:off x="616871" y="20854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43"/>
        <p:cNvGrpSpPr/>
        <p:nvPr/>
      </p:nvGrpSpPr>
      <p:grpSpPr>
        <a:xfrm>
          <a:off x="0" y="0"/>
          <a:ext cx="0" cy="0"/>
          <a:chOff x="0" y="0"/>
          <a:chExt cx="0" cy="0"/>
        </a:xfrm>
      </p:grpSpPr>
      <p:sp>
        <p:nvSpPr>
          <p:cNvPr id="344" name="Google Shape;344;p9"/>
          <p:cNvSpPr txBox="1">
            <a:spLocks noGrp="1"/>
          </p:cNvSpPr>
          <p:nvPr>
            <p:ph type="title"/>
          </p:nvPr>
        </p:nvSpPr>
        <p:spPr>
          <a:xfrm>
            <a:off x="2208775" y="539502"/>
            <a:ext cx="4872900" cy="950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sz="6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345" name="Google Shape;345;p9"/>
          <p:cNvSpPr txBox="1">
            <a:spLocks noGrp="1"/>
          </p:cNvSpPr>
          <p:nvPr>
            <p:ph type="subTitle" idx="1"/>
          </p:nvPr>
        </p:nvSpPr>
        <p:spPr>
          <a:xfrm>
            <a:off x="2208775" y="1337588"/>
            <a:ext cx="4872900" cy="671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346" name="Google Shape;346;p9"/>
          <p:cNvGrpSpPr/>
          <p:nvPr/>
        </p:nvGrpSpPr>
        <p:grpSpPr>
          <a:xfrm>
            <a:off x="-11" y="30791"/>
            <a:ext cx="9143863" cy="5113167"/>
            <a:chOff x="-11" y="30791"/>
            <a:chExt cx="9143863" cy="5113167"/>
          </a:xfrm>
        </p:grpSpPr>
        <p:grpSp>
          <p:nvGrpSpPr>
            <p:cNvPr id="347" name="Google Shape;347;p9"/>
            <p:cNvGrpSpPr/>
            <p:nvPr/>
          </p:nvGrpSpPr>
          <p:grpSpPr>
            <a:xfrm>
              <a:off x="-11" y="30791"/>
              <a:ext cx="9143863" cy="5111341"/>
              <a:chOff x="-11" y="30791"/>
              <a:chExt cx="9143863" cy="5111341"/>
            </a:xfrm>
          </p:grpSpPr>
          <p:grpSp>
            <p:nvGrpSpPr>
              <p:cNvPr id="348" name="Google Shape;348;p9"/>
              <p:cNvGrpSpPr/>
              <p:nvPr/>
            </p:nvGrpSpPr>
            <p:grpSpPr>
              <a:xfrm>
                <a:off x="-3" y="2388200"/>
                <a:ext cx="9143854" cy="2753932"/>
                <a:chOff x="-3" y="2388200"/>
                <a:chExt cx="9143854" cy="2753932"/>
              </a:xfrm>
            </p:grpSpPr>
            <p:sp>
              <p:nvSpPr>
                <p:cNvPr id="349" name="Google Shape;349;p9"/>
                <p:cNvSpPr/>
                <p:nvPr/>
              </p:nvSpPr>
              <p:spPr>
                <a:xfrm>
                  <a:off x="5664957" y="2434075"/>
                  <a:ext cx="3478895" cy="624416"/>
                </a:xfrm>
                <a:custGeom>
                  <a:avLst/>
                  <a:gdLst/>
                  <a:ahLst/>
                  <a:cxnLst/>
                  <a:rect l="l" t="t" r="r" b="b"/>
                  <a:pathLst>
                    <a:path w="666455" h="216248" extrusionOk="0">
                      <a:moveTo>
                        <a:pt x="0" y="130191"/>
                      </a:moveTo>
                      <a:cubicBezTo>
                        <a:pt x="0" y="130191"/>
                        <a:pt x="222878" y="8808"/>
                        <a:pt x="388395" y="4420"/>
                      </a:cubicBezTo>
                      <a:cubicBezTo>
                        <a:pt x="553912" y="0"/>
                        <a:pt x="666456" y="0"/>
                        <a:pt x="666456" y="0"/>
                      </a:cubicBezTo>
                      <a:lnTo>
                        <a:pt x="662036" y="216249"/>
                      </a:lnTo>
                      <a:cubicBezTo>
                        <a:pt x="662036" y="216249"/>
                        <a:pt x="99316" y="141209"/>
                        <a:pt x="0" y="130191"/>
                      </a:cubicBezTo>
                      <a:close/>
                    </a:path>
                  </a:pathLst>
                </a:custGeom>
                <a:solidFill>
                  <a:srgbClr val="C5D2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0" name="Google Shape;350;p9"/>
                <p:cNvSpPr/>
                <p:nvPr/>
              </p:nvSpPr>
              <p:spPr>
                <a:xfrm>
                  <a:off x="-1" y="2388200"/>
                  <a:ext cx="8067269" cy="1279988"/>
                </a:xfrm>
                <a:custGeom>
                  <a:avLst/>
                  <a:gdLst/>
                  <a:ahLst/>
                  <a:cxnLst/>
                  <a:rect l="l" t="t" r="r" b="b"/>
                  <a:pathLst>
                    <a:path w="2374472" h="443286" extrusionOk="0">
                      <a:moveTo>
                        <a:pt x="1774217" y="11471"/>
                      </a:moveTo>
                      <a:cubicBezTo>
                        <a:pt x="1593263" y="-17225"/>
                        <a:pt x="1090114" y="15891"/>
                        <a:pt x="825312" y="24699"/>
                      </a:cubicBezTo>
                      <a:cubicBezTo>
                        <a:pt x="560510" y="33538"/>
                        <a:pt x="249112" y="52669"/>
                        <a:pt x="147839" y="99739"/>
                      </a:cubicBezTo>
                      <a:cubicBezTo>
                        <a:pt x="83974" y="129414"/>
                        <a:pt x="35957" y="160414"/>
                        <a:pt x="0" y="189395"/>
                      </a:cubicBezTo>
                      <a:lnTo>
                        <a:pt x="0" y="332624"/>
                      </a:lnTo>
                      <a:cubicBezTo>
                        <a:pt x="263066" y="368139"/>
                        <a:pt x="965258" y="455901"/>
                        <a:pt x="1385853" y="441759"/>
                      </a:cubicBezTo>
                      <a:cubicBezTo>
                        <a:pt x="1911070" y="424111"/>
                        <a:pt x="2374473" y="183554"/>
                        <a:pt x="2374473" y="183554"/>
                      </a:cubicBezTo>
                      <a:cubicBezTo>
                        <a:pt x="2288415" y="161488"/>
                        <a:pt x="1955172" y="40104"/>
                        <a:pt x="1774217" y="11440"/>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1" name="Google Shape;351;p9"/>
                <p:cNvSpPr/>
                <p:nvPr/>
              </p:nvSpPr>
              <p:spPr>
                <a:xfrm>
                  <a:off x="4009893" y="2768457"/>
                  <a:ext cx="5129939" cy="1740773"/>
                </a:xfrm>
                <a:custGeom>
                  <a:avLst/>
                  <a:gdLst/>
                  <a:ahLst/>
                  <a:cxnLst/>
                  <a:rect l="l" t="t" r="r" b="b"/>
                  <a:pathLst>
                    <a:path w="982747" h="602865" extrusionOk="0">
                      <a:moveTo>
                        <a:pt x="0" y="352743"/>
                      </a:moveTo>
                      <a:cubicBezTo>
                        <a:pt x="0" y="352743"/>
                        <a:pt x="247155" y="204147"/>
                        <a:pt x="356037" y="180628"/>
                      </a:cubicBezTo>
                      <a:cubicBezTo>
                        <a:pt x="464919" y="157109"/>
                        <a:pt x="539927" y="58519"/>
                        <a:pt x="644389" y="40871"/>
                      </a:cubicBezTo>
                      <a:cubicBezTo>
                        <a:pt x="748851" y="23224"/>
                        <a:pt x="895964" y="-6198"/>
                        <a:pt x="982747" y="1157"/>
                      </a:cubicBezTo>
                      <a:lnTo>
                        <a:pt x="982747" y="602865"/>
                      </a:lnTo>
                      <a:lnTo>
                        <a:pt x="0" y="352774"/>
                      </a:lnTo>
                      <a:close/>
                    </a:path>
                  </a:pathLst>
                </a:custGeom>
                <a:solidFill>
                  <a:srgbClr val="DAE8E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2" name="Google Shape;352;p9"/>
                <p:cNvSpPr/>
                <p:nvPr/>
              </p:nvSpPr>
              <p:spPr>
                <a:xfrm>
                  <a:off x="-3" y="2613225"/>
                  <a:ext cx="9141717" cy="2528907"/>
                </a:xfrm>
                <a:custGeom>
                  <a:avLst/>
                  <a:gdLst/>
                  <a:ahLst/>
                  <a:cxnLst/>
                  <a:rect l="l" t="t" r="r" b="b"/>
                  <a:pathLst>
                    <a:path w="2374472" h="875812" extrusionOk="0">
                      <a:moveTo>
                        <a:pt x="2178" y="61518"/>
                      </a:moveTo>
                      <a:cubicBezTo>
                        <a:pt x="2178" y="61518"/>
                        <a:pt x="328793" y="-64253"/>
                        <a:pt x="807665" y="43871"/>
                      </a:cubicBezTo>
                      <a:cubicBezTo>
                        <a:pt x="1093239" y="108367"/>
                        <a:pt x="1187221" y="251312"/>
                        <a:pt x="1487348" y="282187"/>
                      </a:cubicBezTo>
                      <a:cubicBezTo>
                        <a:pt x="1787476" y="313093"/>
                        <a:pt x="1800704" y="182870"/>
                        <a:pt x="2374473" y="213776"/>
                      </a:cubicBezTo>
                      <a:lnTo>
                        <a:pt x="2374473" y="875813"/>
                      </a:lnTo>
                      <a:lnTo>
                        <a:pt x="0" y="875813"/>
                      </a:lnTo>
                      <a:lnTo>
                        <a:pt x="0" y="136558"/>
                      </a:lnTo>
                      <a:cubicBezTo>
                        <a:pt x="0" y="136558"/>
                        <a:pt x="2210" y="54920"/>
                        <a:pt x="2210" y="6151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53" name="Google Shape;353;p9"/>
              <p:cNvGrpSpPr/>
              <p:nvPr/>
            </p:nvGrpSpPr>
            <p:grpSpPr>
              <a:xfrm>
                <a:off x="-11" y="30791"/>
                <a:ext cx="9139824" cy="1640862"/>
                <a:chOff x="-11" y="30791"/>
                <a:chExt cx="9139824" cy="1640862"/>
              </a:xfrm>
            </p:grpSpPr>
            <p:grpSp>
              <p:nvGrpSpPr>
                <p:cNvPr id="354" name="Google Shape;354;p9"/>
                <p:cNvGrpSpPr/>
                <p:nvPr/>
              </p:nvGrpSpPr>
              <p:grpSpPr>
                <a:xfrm>
                  <a:off x="-11" y="30791"/>
                  <a:ext cx="3026195" cy="1640850"/>
                  <a:chOff x="206714" y="-29959"/>
                  <a:chExt cx="3026195" cy="1640850"/>
                </a:xfrm>
              </p:grpSpPr>
              <p:sp>
                <p:nvSpPr>
                  <p:cNvPr id="355" name="Google Shape;355;p9"/>
                  <p:cNvSpPr/>
                  <p:nvPr/>
                </p:nvSpPr>
                <p:spPr>
                  <a:xfrm>
                    <a:off x="1525164" y="-29959"/>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6" name="Google Shape;356;p9"/>
                  <p:cNvSpPr/>
                  <p:nvPr/>
                </p:nvSpPr>
                <p:spPr>
                  <a:xfrm>
                    <a:off x="1364976" y="12617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7" name="Google Shape;357;p9"/>
                  <p:cNvSpPr/>
                  <p:nvPr/>
                </p:nvSpPr>
                <p:spPr>
                  <a:xfrm>
                    <a:off x="3158353" y="204648"/>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8" name="Google Shape;358;p9"/>
                  <p:cNvSpPr/>
                  <p:nvPr/>
                </p:nvSpPr>
                <p:spPr>
                  <a:xfrm>
                    <a:off x="1250860" y="4301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9" name="Google Shape;359;p9"/>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0" name="Google Shape;360;p9"/>
                  <p:cNvSpPr/>
                  <p:nvPr/>
                </p:nvSpPr>
                <p:spPr>
                  <a:xfrm>
                    <a:off x="2451840" y="254537"/>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1" name="Google Shape;361;p9"/>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 name="Google Shape;362;p9"/>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3" name="Google Shape;363;p9"/>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4" name="Google Shape;364;p9"/>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5" name="Google Shape;365;p9"/>
                  <p:cNvSpPr/>
                  <p:nvPr/>
                </p:nvSpPr>
                <p:spPr>
                  <a:xfrm>
                    <a:off x="3425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6" name="Google Shape;366;p9"/>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7" name="Google Shape;367;p9"/>
                  <p:cNvSpPr/>
                  <p:nvPr/>
                </p:nvSpPr>
                <p:spPr>
                  <a:xfrm>
                    <a:off x="640705" y="11521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8" name="Google Shape;368;p9"/>
                  <p:cNvSpPr/>
                  <p:nvPr/>
                </p:nvSpPr>
                <p:spPr>
                  <a:xfrm>
                    <a:off x="921671" y="15520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69" name="Google Shape;369;p9"/>
                <p:cNvGrpSpPr/>
                <p:nvPr/>
              </p:nvGrpSpPr>
              <p:grpSpPr>
                <a:xfrm flipH="1">
                  <a:off x="5591212" y="30803"/>
                  <a:ext cx="3548600" cy="1640850"/>
                  <a:chOff x="206714" y="-29959"/>
                  <a:chExt cx="3548600" cy="1640850"/>
                </a:xfrm>
              </p:grpSpPr>
              <p:sp>
                <p:nvSpPr>
                  <p:cNvPr id="370" name="Google Shape;370;p9"/>
                  <p:cNvSpPr/>
                  <p:nvPr/>
                </p:nvSpPr>
                <p:spPr>
                  <a:xfrm>
                    <a:off x="3658764" y="-29959"/>
                    <a:ext cx="96550" cy="95935"/>
                  </a:xfrm>
                  <a:custGeom>
                    <a:avLst/>
                    <a:gdLst/>
                    <a:ahLst/>
                    <a:cxnLst/>
                    <a:rect l="l" t="t" r="r" b="b"/>
                    <a:pathLst>
                      <a:path w="27159" h="26986" extrusionOk="0">
                        <a:moveTo>
                          <a:pt x="26589" y="14051"/>
                        </a:moveTo>
                        <a:cubicBezTo>
                          <a:pt x="27189" y="12599"/>
                          <a:pt x="27315" y="11115"/>
                          <a:pt x="26969" y="9537"/>
                        </a:cubicBezTo>
                        <a:cubicBezTo>
                          <a:pt x="26431" y="7011"/>
                          <a:pt x="24885" y="4959"/>
                          <a:pt x="22928" y="3349"/>
                        </a:cubicBezTo>
                        <a:cubicBezTo>
                          <a:pt x="21476" y="1992"/>
                          <a:pt x="19613" y="666"/>
                          <a:pt x="17624" y="350"/>
                        </a:cubicBezTo>
                        <a:cubicBezTo>
                          <a:pt x="16582" y="192"/>
                          <a:pt x="15414" y="-29"/>
                          <a:pt x="14309" y="3"/>
                        </a:cubicBezTo>
                        <a:cubicBezTo>
                          <a:pt x="13173" y="3"/>
                          <a:pt x="12005" y="224"/>
                          <a:pt x="10931" y="413"/>
                        </a:cubicBezTo>
                        <a:cubicBezTo>
                          <a:pt x="9416" y="666"/>
                          <a:pt x="7901" y="1329"/>
                          <a:pt x="6575" y="2118"/>
                        </a:cubicBezTo>
                        <a:cubicBezTo>
                          <a:pt x="4870" y="3160"/>
                          <a:pt x="3639" y="4391"/>
                          <a:pt x="2503" y="5938"/>
                        </a:cubicBezTo>
                        <a:cubicBezTo>
                          <a:pt x="1524" y="7169"/>
                          <a:pt x="735" y="8432"/>
                          <a:pt x="355" y="10042"/>
                        </a:cubicBezTo>
                        <a:cubicBezTo>
                          <a:pt x="-150" y="12252"/>
                          <a:pt x="-86" y="13925"/>
                          <a:pt x="355" y="16135"/>
                        </a:cubicBezTo>
                        <a:cubicBezTo>
                          <a:pt x="798" y="18534"/>
                          <a:pt x="2345" y="21060"/>
                          <a:pt x="4113" y="22701"/>
                        </a:cubicBezTo>
                        <a:cubicBezTo>
                          <a:pt x="6038" y="24501"/>
                          <a:pt x="8374" y="25858"/>
                          <a:pt x="10931" y="26490"/>
                        </a:cubicBezTo>
                        <a:cubicBezTo>
                          <a:pt x="11247" y="26553"/>
                          <a:pt x="11531" y="26616"/>
                          <a:pt x="11847" y="26679"/>
                        </a:cubicBezTo>
                        <a:cubicBezTo>
                          <a:pt x="14373" y="27089"/>
                          <a:pt x="14593" y="27089"/>
                          <a:pt x="17119" y="26679"/>
                        </a:cubicBezTo>
                        <a:cubicBezTo>
                          <a:pt x="17403" y="26616"/>
                          <a:pt x="17688" y="26584"/>
                          <a:pt x="17971" y="26490"/>
                        </a:cubicBezTo>
                        <a:cubicBezTo>
                          <a:pt x="18760" y="26269"/>
                          <a:pt x="19739" y="25858"/>
                          <a:pt x="20276" y="25542"/>
                        </a:cubicBezTo>
                        <a:cubicBezTo>
                          <a:pt x="20528" y="25385"/>
                          <a:pt x="20718" y="25258"/>
                          <a:pt x="20907" y="25100"/>
                        </a:cubicBezTo>
                        <a:cubicBezTo>
                          <a:pt x="22044" y="24532"/>
                          <a:pt x="23086" y="23838"/>
                          <a:pt x="24095" y="22859"/>
                        </a:cubicBezTo>
                        <a:cubicBezTo>
                          <a:pt x="25264" y="21723"/>
                          <a:pt x="26085" y="20113"/>
                          <a:pt x="26463" y="18566"/>
                        </a:cubicBezTo>
                        <a:cubicBezTo>
                          <a:pt x="26653" y="17808"/>
                          <a:pt x="26747" y="16987"/>
                          <a:pt x="26779" y="16198"/>
                        </a:cubicBezTo>
                        <a:cubicBezTo>
                          <a:pt x="26779" y="15977"/>
                          <a:pt x="26779" y="15756"/>
                          <a:pt x="26779" y="15535"/>
                        </a:cubicBezTo>
                        <a:cubicBezTo>
                          <a:pt x="26779" y="15030"/>
                          <a:pt x="26684" y="14525"/>
                          <a:pt x="26589" y="140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1" name="Google Shape;371;p9"/>
                  <p:cNvSpPr/>
                  <p:nvPr/>
                </p:nvSpPr>
                <p:spPr>
                  <a:xfrm>
                    <a:off x="755376" y="804594"/>
                    <a:ext cx="48732" cy="43207"/>
                  </a:xfrm>
                  <a:custGeom>
                    <a:avLst/>
                    <a:gdLst/>
                    <a:ahLst/>
                    <a:cxnLst/>
                    <a:rect l="l" t="t" r="r" b="b"/>
                    <a:pathLst>
                      <a:path w="13708" h="12154" extrusionOk="0">
                        <a:moveTo>
                          <a:pt x="13452" y="4451"/>
                        </a:moveTo>
                        <a:cubicBezTo>
                          <a:pt x="13168" y="3409"/>
                          <a:pt x="12632" y="2526"/>
                          <a:pt x="11874" y="1768"/>
                        </a:cubicBezTo>
                        <a:cubicBezTo>
                          <a:pt x="11464" y="1452"/>
                          <a:pt x="11053" y="1136"/>
                          <a:pt x="10643" y="821"/>
                        </a:cubicBezTo>
                        <a:cubicBezTo>
                          <a:pt x="9696" y="284"/>
                          <a:pt x="8654" y="0"/>
                          <a:pt x="7549" y="0"/>
                        </a:cubicBezTo>
                        <a:cubicBezTo>
                          <a:pt x="7265" y="32"/>
                          <a:pt x="6981" y="63"/>
                          <a:pt x="6697" y="95"/>
                        </a:cubicBezTo>
                        <a:cubicBezTo>
                          <a:pt x="6571" y="95"/>
                          <a:pt x="6413" y="95"/>
                          <a:pt x="6286" y="126"/>
                        </a:cubicBezTo>
                        <a:cubicBezTo>
                          <a:pt x="6223" y="126"/>
                          <a:pt x="6128" y="126"/>
                          <a:pt x="6065" y="126"/>
                        </a:cubicBezTo>
                        <a:cubicBezTo>
                          <a:pt x="6065" y="126"/>
                          <a:pt x="6002" y="126"/>
                          <a:pt x="5971" y="126"/>
                        </a:cubicBezTo>
                        <a:cubicBezTo>
                          <a:pt x="5687" y="126"/>
                          <a:pt x="5402" y="189"/>
                          <a:pt x="5150" y="253"/>
                        </a:cubicBezTo>
                        <a:cubicBezTo>
                          <a:pt x="4866" y="253"/>
                          <a:pt x="4581" y="253"/>
                          <a:pt x="4329" y="379"/>
                        </a:cubicBezTo>
                        <a:lnTo>
                          <a:pt x="2908" y="979"/>
                        </a:lnTo>
                        <a:cubicBezTo>
                          <a:pt x="2214" y="1357"/>
                          <a:pt x="1677" y="1863"/>
                          <a:pt x="1266" y="2494"/>
                        </a:cubicBezTo>
                        <a:cubicBezTo>
                          <a:pt x="888" y="2873"/>
                          <a:pt x="635" y="3283"/>
                          <a:pt x="509" y="3788"/>
                        </a:cubicBezTo>
                        <a:cubicBezTo>
                          <a:pt x="130" y="4483"/>
                          <a:pt x="-28" y="5240"/>
                          <a:pt x="4" y="6061"/>
                        </a:cubicBezTo>
                        <a:lnTo>
                          <a:pt x="225" y="7640"/>
                        </a:lnTo>
                        <a:lnTo>
                          <a:pt x="825" y="9060"/>
                        </a:lnTo>
                        <a:cubicBezTo>
                          <a:pt x="1204" y="9755"/>
                          <a:pt x="1709" y="10292"/>
                          <a:pt x="2340" y="10734"/>
                        </a:cubicBezTo>
                        <a:cubicBezTo>
                          <a:pt x="2908" y="11270"/>
                          <a:pt x="3572" y="11617"/>
                          <a:pt x="4361" y="11775"/>
                        </a:cubicBezTo>
                        <a:cubicBezTo>
                          <a:pt x="4613" y="11870"/>
                          <a:pt x="4897" y="11933"/>
                          <a:pt x="5182" y="11902"/>
                        </a:cubicBezTo>
                        <a:cubicBezTo>
                          <a:pt x="5465" y="11933"/>
                          <a:pt x="5718" y="11965"/>
                          <a:pt x="6002" y="11996"/>
                        </a:cubicBezTo>
                        <a:lnTo>
                          <a:pt x="6097" y="11996"/>
                        </a:lnTo>
                        <a:cubicBezTo>
                          <a:pt x="6097" y="11996"/>
                          <a:pt x="6255" y="11996"/>
                          <a:pt x="6318" y="12028"/>
                        </a:cubicBezTo>
                        <a:cubicBezTo>
                          <a:pt x="6444" y="12028"/>
                          <a:pt x="6602" y="12028"/>
                          <a:pt x="6729" y="12059"/>
                        </a:cubicBezTo>
                        <a:cubicBezTo>
                          <a:pt x="7012" y="12091"/>
                          <a:pt x="7297" y="12123"/>
                          <a:pt x="7580" y="12154"/>
                        </a:cubicBezTo>
                        <a:cubicBezTo>
                          <a:pt x="8433" y="12154"/>
                          <a:pt x="9190" y="11996"/>
                          <a:pt x="9948" y="11617"/>
                        </a:cubicBezTo>
                        <a:cubicBezTo>
                          <a:pt x="10706" y="11365"/>
                          <a:pt x="11369" y="10954"/>
                          <a:pt x="11906" y="10355"/>
                        </a:cubicBezTo>
                        <a:cubicBezTo>
                          <a:pt x="12505" y="9786"/>
                          <a:pt x="12916" y="9155"/>
                          <a:pt x="13168" y="8397"/>
                        </a:cubicBezTo>
                        <a:cubicBezTo>
                          <a:pt x="13547" y="7671"/>
                          <a:pt x="13737" y="6882"/>
                          <a:pt x="13705" y="6061"/>
                        </a:cubicBezTo>
                        <a:cubicBezTo>
                          <a:pt x="13642" y="5525"/>
                          <a:pt x="13547" y="4988"/>
                          <a:pt x="13484" y="445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2" name="Google Shape;372;p9"/>
                  <p:cNvSpPr/>
                  <p:nvPr/>
                </p:nvSpPr>
                <p:spPr>
                  <a:xfrm>
                    <a:off x="1786753" y="-23952"/>
                    <a:ext cx="74555" cy="55063"/>
                  </a:xfrm>
                  <a:custGeom>
                    <a:avLst/>
                    <a:gdLst/>
                    <a:ahLst/>
                    <a:cxnLst/>
                    <a:rect l="l" t="t" r="r" b="b"/>
                    <a:pathLst>
                      <a:path w="20972" h="15489" extrusionOk="0">
                        <a:moveTo>
                          <a:pt x="19962" y="4049"/>
                        </a:moveTo>
                        <a:cubicBezTo>
                          <a:pt x="19299" y="2945"/>
                          <a:pt x="18447" y="2092"/>
                          <a:pt x="17342" y="1429"/>
                        </a:cubicBezTo>
                        <a:cubicBezTo>
                          <a:pt x="16616" y="956"/>
                          <a:pt x="15795" y="640"/>
                          <a:pt x="14974" y="419"/>
                        </a:cubicBezTo>
                        <a:cubicBezTo>
                          <a:pt x="14122" y="230"/>
                          <a:pt x="13206" y="135"/>
                          <a:pt x="12322" y="72"/>
                        </a:cubicBezTo>
                        <a:cubicBezTo>
                          <a:pt x="11786" y="40"/>
                          <a:pt x="11249" y="-23"/>
                          <a:pt x="10712" y="9"/>
                        </a:cubicBezTo>
                        <a:cubicBezTo>
                          <a:pt x="9639" y="103"/>
                          <a:pt x="8534" y="198"/>
                          <a:pt x="7460" y="293"/>
                        </a:cubicBezTo>
                        <a:cubicBezTo>
                          <a:pt x="6451" y="261"/>
                          <a:pt x="5472" y="482"/>
                          <a:pt x="4588" y="924"/>
                        </a:cubicBezTo>
                        <a:cubicBezTo>
                          <a:pt x="3672" y="1208"/>
                          <a:pt x="2883" y="1745"/>
                          <a:pt x="2189" y="2471"/>
                        </a:cubicBezTo>
                        <a:cubicBezTo>
                          <a:pt x="1463" y="3134"/>
                          <a:pt x="958" y="3955"/>
                          <a:pt x="642" y="4870"/>
                        </a:cubicBezTo>
                        <a:cubicBezTo>
                          <a:pt x="169" y="5754"/>
                          <a:pt x="-53" y="6701"/>
                          <a:pt x="11" y="7743"/>
                        </a:cubicBezTo>
                        <a:cubicBezTo>
                          <a:pt x="105" y="8406"/>
                          <a:pt x="200" y="9069"/>
                          <a:pt x="263" y="9732"/>
                        </a:cubicBezTo>
                        <a:cubicBezTo>
                          <a:pt x="610" y="10995"/>
                          <a:pt x="1241" y="12100"/>
                          <a:pt x="2189" y="13015"/>
                        </a:cubicBezTo>
                        <a:cubicBezTo>
                          <a:pt x="2694" y="13394"/>
                          <a:pt x="3199" y="13804"/>
                          <a:pt x="3704" y="14183"/>
                        </a:cubicBezTo>
                        <a:cubicBezTo>
                          <a:pt x="4872" y="14846"/>
                          <a:pt x="6103" y="15193"/>
                          <a:pt x="7460" y="15193"/>
                        </a:cubicBezTo>
                        <a:lnTo>
                          <a:pt x="10712" y="15477"/>
                        </a:lnTo>
                        <a:cubicBezTo>
                          <a:pt x="11218" y="15509"/>
                          <a:pt x="11754" y="15477"/>
                          <a:pt x="12259" y="15414"/>
                        </a:cubicBezTo>
                        <a:cubicBezTo>
                          <a:pt x="13143" y="15351"/>
                          <a:pt x="14059" y="15256"/>
                          <a:pt x="14911" y="15067"/>
                        </a:cubicBezTo>
                        <a:cubicBezTo>
                          <a:pt x="15384" y="14972"/>
                          <a:pt x="15669" y="14815"/>
                          <a:pt x="16174" y="14594"/>
                        </a:cubicBezTo>
                        <a:cubicBezTo>
                          <a:pt x="16648" y="14404"/>
                          <a:pt x="16963" y="14309"/>
                          <a:pt x="17342" y="14057"/>
                        </a:cubicBezTo>
                        <a:cubicBezTo>
                          <a:pt x="18447" y="13394"/>
                          <a:pt x="19299" y="12542"/>
                          <a:pt x="19962" y="11437"/>
                        </a:cubicBezTo>
                        <a:cubicBezTo>
                          <a:pt x="20625" y="10300"/>
                          <a:pt x="20941" y="9069"/>
                          <a:pt x="20972" y="7775"/>
                        </a:cubicBezTo>
                        <a:cubicBezTo>
                          <a:pt x="20972" y="6449"/>
                          <a:pt x="20625" y="5249"/>
                          <a:pt x="19962" y="411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3" name="Google Shape;373;p9"/>
                  <p:cNvSpPr/>
                  <p:nvPr/>
                </p:nvSpPr>
                <p:spPr>
                  <a:xfrm>
                    <a:off x="2698660" y="353990"/>
                    <a:ext cx="43993" cy="43442"/>
                  </a:xfrm>
                  <a:custGeom>
                    <a:avLst/>
                    <a:gdLst/>
                    <a:ahLst/>
                    <a:cxnLst/>
                    <a:rect l="l" t="t" r="r" b="b"/>
                    <a:pathLst>
                      <a:path w="12375" h="12220" extrusionOk="0">
                        <a:moveTo>
                          <a:pt x="12159" y="4514"/>
                        </a:moveTo>
                        <a:lnTo>
                          <a:pt x="11528" y="3062"/>
                        </a:lnTo>
                        <a:cubicBezTo>
                          <a:pt x="11149" y="2336"/>
                          <a:pt x="10612" y="1768"/>
                          <a:pt x="9950" y="1326"/>
                        </a:cubicBezTo>
                        <a:cubicBezTo>
                          <a:pt x="9349" y="789"/>
                          <a:pt x="8655" y="410"/>
                          <a:pt x="7865" y="221"/>
                        </a:cubicBezTo>
                        <a:cubicBezTo>
                          <a:pt x="7329" y="158"/>
                          <a:pt x="6793" y="63"/>
                          <a:pt x="6224" y="0"/>
                        </a:cubicBezTo>
                        <a:cubicBezTo>
                          <a:pt x="5119" y="0"/>
                          <a:pt x="4077" y="284"/>
                          <a:pt x="3130" y="852"/>
                        </a:cubicBezTo>
                        <a:cubicBezTo>
                          <a:pt x="2720" y="1168"/>
                          <a:pt x="2309" y="1484"/>
                          <a:pt x="1899" y="1799"/>
                        </a:cubicBezTo>
                        <a:cubicBezTo>
                          <a:pt x="1142" y="2557"/>
                          <a:pt x="605" y="3473"/>
                          <a:pt x="321" y="4514"/>
                        </a:cubicBezTo>
                        <a:lnTo>
                          <a:pt x="321" y="4578"/>
                        </a:lnTo>
                        <a:cubicBezTo>
                          <a:pt x="100" y="5083"/>
                          <a:pt x="-27" y="5588"/>
                          <a:pt x="5" y="6156"/>
                        </a:cubicBezTo>
                        <a:lnTo>
                          <a:pt x="163" y="7419"/>
                        </a:lnTo>
                        <a:cubicBezTo>
                          <a:pt x="258" y="7798"/>
                          <a:pt x="416" y="8176"/>
                          <a:pt x="605" y="8492"/>
                        </a:cubicBezTo>
                        <a:cubicBezTo>
                          <a:pt x="605" y="8492"/>
                          <a:pt x="605" y="8492"/>
                          <a:pt x="605" y="8492"/>
                        </a:cubicBezTo>
                        <a:cubicBezTo>
                          <a:pt x="605" y="8492"/>
                          <a:pt x="605" y="8492"/>
                          <a:pt x="605" y="8492"/>
                        </a:cubicBezTo>
                        <a:cubicBezTo>
                          <a:pt x="605" y="8492"/>
                          <a:pt x="605" y="8492"/>
                          <a:pt x="605" y="8492"/>
                        </a:cubicBezTo>
                        <a:cubicBezTo>
                          <a:pt x="857" y="9250"/>
                          <a:pt x="1268" y="9881"/>
                          <a:pt x="1868" y="10418"/>
                        </a:cubicBezTo>
                        <a:cubicBezTo>
                          <a:pt x="2436" y="11018"/>
                          <a:pt x="3067" y="11428"/>
                          <a:pt x="3856" y="11681"/>
                        </a:cubicBezTo>
                        <a:cubicBezTo>
                          <a:pt x="4582" y="12059"/>
                          <a:pt x="5371" y="12249"/>
                          <a:pt x="6224" y="12217"/>
                        </a:cubicBezTo>
                        <a:cubicBezTo>
                          <a:pt x="6761" y="12154"/>
                          <a:pt x="7297" y="12059"/>
                          <a:pt x="7865" y="11996"/>
                        </a:cubicBezTo>
                        <a:cubicBezTo>
                          <a:pt x="8655" y="11807"/>
                          <a:pt x="9349" y="11428"/>
                          <a:pt x="9950" y="10891"/>
                        </a:cubicBezTo>
                        <a:cubicBezTo>
                          <a:pt x="10612" y="10449"/>
                          <a:pt x="11149" y="9881"/>
                          <a:pt x="11528" y="9155"/>
                        </a:cubicBezTo>
                        <a:cubicBezTo>
                          <a:pt x="11970" y="8461"/>
                          <a:pt x="12222" y="7703"/>
                          <a:pt x="12254" y="6882"/>
                        </a:cubicBezTo>
                        <a:cubicBezTo>
                          <a:pt x="12444" y="6061"/>
                          <a:pt x="12412" y="5240"/>
                          <a:pt x="12159" y="44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4" name="Google Shape;374;p9"/>
                  <p:cNvSpPr/>
                  <p:nvPr/>
                </p:nvSpPr>
                <p:spPr>
                  <a:xfrm>
                    <a:off x="1581928" y="236707"/>
                    <a:ext cx="1543" cy="2705"/>
                  </a:xfrm>
                  <a:custGeom>
                    <a:avLst/>
                    <a:gdLst/>
                    <a:ahLst/>
                    <a:cxnLst/>
                    <a:rect l="l" t="t" r="r" b="b"/>
                    <a:pathLst>
                      <a:path w="434" h="761" extrusionOk="0">
                        <a:moveTo>
                          <a:pt x="435" y="762"/>
                        </a:moveTo>
                        <a:cubicBezTo>
                          <a:pt x="308" y="572"/>
                          <a:pt x="245" y="383"/>
                          <a:pt x="150" y="225"/>
                        </a:cubicBezTo>
                        <a:cubicBezTo>
                          <a:pt x="-71" y="-122"/>
                          <a:pt x="-102" y="-154"/>
                          <a:pt x="435" y="7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5" name="Google Shape;375;p9"/>
                  <p:cNvSpPr/>
                  <p:nvPr/>
                </p:nvSpPr>
                <p:spPr>
                  <a:xfrm>
                    <a:off x="3257290" y="432462"/>
                    <a:ext cx="46023" cy="46994"/>
                  </a:xfrm>
                  <a:custGeom>
                    <a:avLst/>
                    <a:gdLst/>
                    <a:ahLst/>
                    <a:cxnLst/>
                    <a:rect l="l" t="t" r="r" b="b"/>
                    <a:pathLst>
                      <a:path w="12946" h="13219" extrusionOk="0">
                        <a:moveTo>
                          <a:pt x="12248" y="4412"/>
                        </a:moveTo>
                        <a:cubicBezTo>
                          <a:pt x="12090" y="3875"/>
                          <a:pt x="11838" y="3433"/>
                          <a:pt x="11459" y="3023"/>
                        </a:cubicBezTo>
                        <a:cubicBezTo>
                          <a:pt x="11428" y="2960"/>
                          <a:pt x="11333" y="2928"/>
                          <a:pt x="11301" y="2865"/>
                        </a:cubicBezTo>
                        <a:cubicBezTo>
                          <a:pt x="11301" y="2865"/>
                          <a:pt x="11301" y="2865"/>
                          <a:pt x="11301" y="2865"/>
                        </a:cubicBezTo>
                        <a:cubicBezTo>
                          <a:pt x="10670" y="1855"/>
                          <a:pt x="10228" y="1444"/>
                          <a:pt x="9250" y="781"/>
                        </a:cubicBezTo>
                        <a:cubicBezTo>
                          <a:pt x="9250" y="781"/>
                          <a:pt x="9250" y="781"/>
                          <a:pt x="9218" y="781"/>
                        </a:cubicBezTo>
                        <a:cubicBezTo>
                          <a:pt x="9155" y="750"/>
                          <a:pt x="7923" y="213"/>
                          <a:pt x="7861" y="213"/>
                        </a:cubicBezTo>
                        <a:cubicBezTo>
                          <a:pt x="7861" y="213"/>
                          <a:pt x="7861" y="213"/>
                          <a:pt x="7861" y="213"/>
                        </a:cubicBezTo>
                        <a:cubicBezTo>
                          <a:pt x="7861" y="213"/>
                          <a:pt x="7861" y="213"/>
                          <a:pt x="7861" y="213"/>
                        </a:cubicBezTo>
                        <a:cubicBezTo>
                          <a:pt x="7861" y="213"/>
                          <a:pt x="7797" y="213"/>
                          <a:pt x="7797" y="213"/>
                        </a:cubicBezTo>
                        <a:cubicBezTo>
                          <a:pt x="7797" y="213"/>
                          <a:pt x="7797" y="213"/>
                          <a:pt x="7797" y="213"/>
                        </a:cubicBezTo>
                        <a:cubicBezTo>
                          <a:pt x="6755" y="-71"/>
                          <a:pt x="5682" y="-71"/>
                          <a:pt x="4641" y="213"/>
                        </a:cubicBezTo>
                        <a:cubicBezTo>
                          <a:pt x="3630" y="497"/>
                          <a:pt x="2746" y="1002"/>
                          <a:pt x="2020" y="1760"/>
                        </a:cubicBezTo>
                        <a:cubicBezTo>
                          <a:pt x="2020" y="1760"/>
                          <a:pt x="2020" y="1760"/>
                          <a:pt x="1988" y="1792"/>
                        </a:cubicBezTo>
                        <a:cubicBezTo>
                          <a:pt x="1641" y="2202"/>
                          <a:pt x="1326" y="2612"/>
                          <a:pt x="1010" y="3054"/>
                        </a:cubicBezTo>
                        <a:cubicBezTo>
                          <a:pt x="1010" y="3086"/>
                          <a:pt x="946" y="3117"/>
                          <a:pt x="946" y="3181"/>
                        </a:cubicBezTo>
                        <a:cubicBezTo>
                          <a:pt x="663" y="3686"/>
                          <a:pt x="473" y="4222"/>
                          <a:pt x="284" y="4759"/>
                        </a:cubicBezTo>
                        <a:cubicBezTo>
                          <a:pt x="284" y="4791"/>
                          <a:pt x="284" y="4854"/>
                          <a:pt x="252" y="4885"/>
                        </a:cubicBezTo>
                        <a:cubicBezTo>
                          <a:pt x="252" y="4885"/>
                          <a:pt x="252" y="4917"/>
                          <a:pt x="252" y="4948"/>
                        </a:cubicBezTo>
                        <a:cubicBezTo>
                          <a:pt x="189" y="5233"/>
                          <a:pt x="157" y="5580"/>
                          <a:pt x="126" y="5801"/>
                        </a:cubicBezTo>
                        <a:cubicBezTo>
                          <a:pt x="126" y="6022"/>
                          <a:pt x="31" y="6369"/>
                          <a:pt x="0" y="6653"/>
                        </a:cubicBezTo>
                        <a:cubicBezTo>
                          <a:pt x="0" y="6685"/>
                          <a:pt x="0" y="6716"/>
                          <a:pt x="0" y="6779"/>
                        </a:cubicBezTo>
                        <a:cubicBezTo>
                          <a:pt x="126" y="7916"/>
                          <a:pt x="189" y="8642"/>
                          <a:pt x="631" y="9526"/>
                        </a:cubicBezTo>
                        <a:cubicBezTo>
                          <a:pt x="946" y="10000"/>
                          <a:pt x="1672" y="11136"/>
                          <a:pt x="1894" y="11357"/>
                        </a:cubicBezTo>
                        <a:cubicBezTo>
                          <a:pt x="2746" y="12209"/>
                          <a:pt x="3567" y="12620"/>
                          <a:pt x="4704" y="12999"/>
                        </a:cubicBezTo>
                        <a:cubicBezTo>
                          <a:pt x="4704" y="12999"/>
                          <a:pt x="4704" y="12999"/>
                          <a:pt x="4704" y="12999"/>
                        </a:cubicBezTo>
                        <a:cubicBezTo>
                          <a:pt x="5272" y="13156"/>
                          <a:pt x="5871" y="13220"/>
                          <a:pt x="6439" y="13220"/>
                        </a:cubicBezTo>
                        <a:cubicBezTo>
                          <a:pt x="7040" y="13220"/>
                          <a:pt x="7671" y="13188"/>
                          <a:pt x="8239" y="12967"/>
                        </a:cubicBezTo>
                        <a:cubicBezTo>
                          <a:pt x="9344" y="12557"/>
                          <a:pt x="10322" y="12178"/>
                          <a:pt x="11112" y="11294"/>
                        </a:cubicBezTo>
                        <a:lnTo>
                          <a:pt x="12090" y="10031"/>
                        </a:lnTo>
                        <a:cubicBezTo>
                          <a:pt x="12312" y="9526"/>
                          <a:pt x="12501" y="9021"/>
                          <a:pt x="12722" y="8547"/>
                        </a:cubicBezTo>
                        <a:cubicBezTo>
                          <a:pt x="12785" y="7979"/>
                          <a:pt x="12880" y="7442"/>
                          <a:pt x="12943" y="6874"/>
                        </a:cubicBezTo>
                        <a:cubicBezTo>
                          <a:pt x="12974" y="6022"/>
                          <a:pt x="12785" y="5201"/>
                          <a:pt x="12406" y="447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6" name="Google Shape;376;p9"/>
                  <p:cNvSpPr/>
                  <p:nvPr/>
                </p:nvSpPr>
                <p:spPr>
                  <a:xfrm>
                    <a:off x="495029" y="303278"/>
                    <a:ext cx="44007" cy="43542"/>
                  </a:xfrm>
                  <a:custGeom>
                    <a:avLst/>
                    <a:gdLst/>
                    <a:ahLst/>
                    <a:cxnLst/>
                    <a:rect l="l" t="t" r="r" b="b"/>
                    <a:pathLst>
                      <a:path w="12379" h="12248" extrusionOk="0">
                        <a:moveTo>
                          <a:pt x="12379" y="4988"/>
                        </a:moveTo>
                        <a:cubicBezTo>
                          <a:pt x="12347" y="4230"/>
                          <a:pt x="12126" y="3536"/>
                          <a:pt x="11716" y="2873"/>
                        </a:cubicBezTo>
                        <a:cubicBezTo>
                          <a:pt x="11716" y="2873"/>
                          <a:pt x="10832" y="1736"/>
                          <a:pt x="10832" y="1705"/>
                        </a:cubicBezTo>
                        <a:cubicBezTo>
                          <a:pt x="10453" y="1389"/>
                          <a:pt x="10043" y="1042"/>
                          <a:pt x="9632" y="789"/>
                        </a:cubicBezTo>
                        <a:cubicBezTo>
                          <a:pt x="9632" y="789"/>
                          <a:pt x="9601" y="789"/>
                          <a:pt x="9569" y="758"/>
                        </a:cubicBezTo>
                        <a:cubicBezTo>
                          <a:pt x="9127" y="537"/>
                          <a:pt x="8685" y="347"/>
                          <a:pt x="8212" y="189"/>
                        </a:cubicBezTo>
                        <a:cubicBezTo>
                          <a:pt x="8212" y="189"/>
                          <a:pt x="8148" y="189"/>
                          <a:pt x="8117" y="189"/>
                        </a:cubicBezTo>
                        <a:cubicBezTo>
                          <a:pt x="7644" y="95"/>
                          <a:pt x="7170" y="32"/>
                          <a:pt x="6665" y="0"/>
                        </a:cubicBezTo>
                        <a:cubicBezTo>
                          <a:pt x="6633" y="0"/>
                          <a:pt x="6602" y="0"/>
                          <a:pt x="6570" y="0"/>
                        </a:cubicBezTo>
                        <a:cubicBezTo>
                          <a:pt x="6097" y="32"/>
                          <a:pt x="5654" y="95"/>
                          <a:pt x="5181" y="189"/>
                        </a:cubicBezTo>
                        <a:cubicBezTo>
                          <a:pt x="5181" y="189"/>
                          <a:pt x="4044" y="663"/>
                          <a:pt x="4044" y="663"/>
                        </a:cubicBezTo>
                        <a:cubicBezTo>
                          <a:pt x="3824" y="821"/>
                          <a:pt x="3634" y="979"/>
                          <a:pt x="3413" y="1136"/>
                        </a:cubicBezTo>
                        <a:cubicBezTo>
                          <a:pt x="3098" y="1231"/>
                          <a:pt x="2782" y="1357"/>
                          <a:pt x="2497" y="1515"/>
                        </a:cubicBezTo>
                        <a:cubicBezTo>
                          <a:pt x="1803" y="1926"/>
                          <a:pt x="1235" y="2494"/>
                          <a:pt x="824" y="3188"/>
                        </a:cubicBezTo>
                        <a:cubicBezTo>
                          <a:pt x="319" y="4262"/>
                          <a:pt x="256" y="4420"/>
                          <a:pt x="161" y="5304"/>
                        </a:cubicBezTo>
                        <a:cubicBezTo>
                          <a:pt x="161" y="5430"/>
                          <a:pt x="98" y="5588"/>
                          <a:pt x="98" y="5714"/>
                        </a:cubicBezTo>
                        <a:cubicBezTo>
                          <a:pt x="-59" y="6472"/>
                          <a:pt x="-27" y="7229"/>
                          <a:pt x="193" y="7987"/>
                        </a:cubicBezTo>
                        <a:cubicBezTo>
                          <a:pt x="383" y="8429"/>
                          <a:pt x="572" y="8902"/>
                          <a:pt x="762" y="9344"/>
                        </a:cubicBezTo>
                        <a:cubicBezTo>
                          <a:pt x="1267" y="10197"/>
                          <a:pt x="1929" y="10860"/>
                          <a:pt x="2782" y="11365"/>
                        </a:cubicBezTo>
                        <a:cubicBezTo>
                          <a:pt x="3255" y="11586"/>
                          <a:pt x="3761" y="11838"/>
                          <a:pt x="4266" y="11996"/>
                        </a:cubicBezTo>
                        <a:cubicBezTo>
                          <a:pt x="4329" y="11996"/>
                          <a:pt x="4392" y="11996"/>
                          <a:pt x="4424" y="12028"/>
                        </a:cubicBezTo>
                        <a:cubicBezTo>
                          <a:pt x="4802" y="12091"/>
                          <a:pt x="5560" y="12186"/>
                          <a:pt x="5970" y="12249"/>
                        </a:cubicBezTo>
                        <a:cubicBezTo>
                          <a:pt x="5970" y="12249"/>
                          <a:pt x="5970" y="12249"/>
                          <a:pt x="5970" y="12249"/>
                        </a:cubicBezTo>
                        <a:cubicBezTo>
                          <a:pt x="5970" y="12249"/>
                          <a:pt x="6034" y="12249"/>
                          <a:pt x="6034" y="12249"/>
                        </a:cubicBezTo>
                        <a:cubicBezTo>
                          <a:pt x="6602" y="12249"/>
                          <a:pt x="7201" y="12123"/>
                          <a:pt x="7707" y="12028"/>
                        </a:cubicBezTo>
                        <a:cubicBezTo>
                          <a:pt x="7770" y="12028"/>
                          <a:pt x="7802" y="12028"/>
                          <a:pt x="7865" y="11996"/>
                        </a:cubicBezTo>
                        <a:cubicBezTo>
                          <a:pt x="8338" y="11807"/>
                          <a:pt x="8843" y="11617"/>
                          <a:pt x="9317" y="11396"/>
                        </a:cubicBezTo>
                        <a:cubicBezTo>
                          <a:pt x="9317" y="11396"/>
                          <a:pt x="9317" y="11396"/>
                          <a:pt x="9348" y="11396"/>
                        </a:cubicBezTo>
                        <a:cubicBezTo>
                          <a:pt x="9412" y="11365"/>
                          <a:pt x="10516" y="10513"/>
                          <a:pt x="10548" y="10449"/>
                        </a:cubicBezTo>
                        <a:cubicBezTo>
                          <a:pt x="10548" y="10449"/>
                          <a:pt x="10548" y="10449"/>
                          <a:pt x="10548" y="10449"/>
                        </a:cubicBezTo>
                        <a:cubicBezTo>
                          <a:pt x="10706" y="10260"/>
                          <a:pt x="10864" y="10071"/>
                          <a:pt x="10990" y="9850"/>
                        </a:cubicBezTo>
                        <a:cubicBezTo>
                          <a:pt x="11147" y="9660"/>
                          <a:pt x="11305" y="9439"/>
                          <a:pt x="11463" y="9250"/>
                        </a:cubicBezTo>
                        <a:cubicBezTo>
                          <a:pt x="11463" y="9250"/>
                          <a:pt x="11463" y="9218"/>
                          <a:pt x="11495" y="9187"/>
                        </a:cubicBezTo>
                        <a:cubicBezTo>
                          <a:pt x="11779" y="8713"/>
                          <a:pt x="11937" y="8176"/>
                          <a:pt x="12126" y="7703"/>
                        </a:cubicBezTo>
                        <a:cubicBezTo>
                          <a:pt x="12126" y="7671"/>
                          <a:pt x="12158" y="7608"/>
                          <a:pt x="12158" y="7577"/>
                        </a:cubicBezTo>
                        <a:cubicBezTo>
                          <a:pt x="12284" y="7040"/>
                          <a:pt x="12347" y="6472"/>
                          <a:pt x="12379" y="5903"/>
                        </a:cubicBezTo>
                        <a:cubicBezTo>
                          <a:pt x="12379" y="5903"/>
                          <a:pt x="12379" y="5840"/>
                          <a:pt x="12379" y="5840"/>
                        </a:cubicBezTo>
                        <a:cubicBezTo>
                          <a:pt x="12347" y="5588"/>
                          <a:pt x="12316" y="5335"/>
                          <a:pt x="12284" y="50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7" name="Google Shape;377;p9"/>
                  <p:cNvSpPr/>
                  <p:nvPr/>
                </p:nvSpPr>
                <p:spPr>
                  <a:xfrm>
                    <a:off x="434710" y="24922"/>
                    <a:ext cx="48817" cy="52084"/>
                  </a:xfrm>
                  <a:custGeom>
                    <a:avLst/>
                    <a:gdLst/>
                    <a:ahLst/>
                    <a:cxnLst/>
                    <a:rect l="l" t="t" r="r" b="b"/>
                    <a:pathLst>
                      <a:path w="13732" h="14651" extrusionOk="0">
                        <a:moveTo>
                          <a:pt x="13591" y="5935"/>
                        </a:moveTo>
                        <a:cubicBezTo>
                          <a:pt x="13527" y="5682"/>
                          <a:pt x="13464" y="5430"/>
                          <a:pt x="13401" y="5177"/>
                        </a:cubicBezTo>
                        <a:cubicBezTo>
                          <a:pt x="13243" y="4514"/>
                          <a:pt x="12959" y="3883"/>
                          <a:pt x="12580" y="3315"/>
                        </a:cubicBezTo>
                        <a:cubicBezTo>
                          <a:pt x="12580" y="3315"/>
                          <a:pt x="12549" y="3252"/>
                          <a:pt x="12517" y="3220"/>
                        </a:cubicBezTo>
                        <a:cubicBezTo>
                          <a:pt x="12107" y="2462"/>
                          <a:pt x="11538" y="1863"/>
                          <a:pt x="10844" y="1389"/>
                        </a:cubicBezTo>
                        <a:cubicBezTo>
                          <a:pt x="10213" y="821"/>
                          <a:pt x="9487" y="442"/>
                          <a:pt x="8634" y="221"/>
                        </a:cubicBezTo>
                        <a:cubicBezTo>
                          <a:pt x="8066" y="95"/>
                          <a:pt x="7497" y="32"/>
                          <a:pt x="6898" y="0"/>
                        </a:cubicBezTo>
                        <a:cubicBezTo>
                          <a:pt x="6330" y="32"/>
                          <a:pt x="5730" y="126"/>
                          <a:pt x="5161" y="221"/>
                        </a:cubicBezTo>
                        <a:cubicBezTo>
                          <a:pt x="4656" y="442"/>
                          <a:pt x="4120" y="663"/>
                          <a:pt x="3614" y="884"/>
                        </a:cubicBezTo>
                        <a:cubicBezTo>
                          <a:pt x="2573" y="1421"/>
                          <a:pt x="1847" y="2336"/>
                          <a:pt x="1247" y="3283"/>
                        </a:cubicBezTo>
                        <a:cubicBezTo>
                          <a:pt x="868" y="3851"/>
                          <a:pt x="584" y="4483"/>
                          <a:pt x="426" y="5146"/>
                        </a:cubicBezTo>
                        <a:cubicBezTo>
                          <a:pt x="363" y="5398"/>
                          <a:pt x="300" y="5651"/>
                          <a:pt x="237" y="5903"/>
                        </a:cubicBezTo>
                        <a:cubicBezTo>
                          <a:pt x="-79" y="7135"/>
                          <a:pt x="-79" y="8366"/>
                          <a:pt x="237" y="9565"/>
                        </a:cubicBezTo>
                        <a:cubicBezTo>
                          <a:pt x="552" y="10734"/>
                          <a:pt x="1153" y="11744"/>
                          <a:pt x="2004" y="12628"/>
                        </a:cubicBezTo>
                        <a:lnTo>
                          <a:pt x="3394" y="13701"/>
                        </a:lnTo>
                        <a:cubicBezTo>
                          <a:pt x="4467" y="14332"/>
                          <a:pt x="5635" y="14648"/>
                          <a:pt x="6866" y="14648"/>
                        </a:cubicBezTo>
                        <a:cubicBezTo>
                          <a:pt x="7813" y="14680"/>
                          <a:pt x="8697" y="14490"/>
                          <a:pt x="9518" y="14048"/>
                        </a:cubicBezTo>
                        <a:cubicBezTo>
                          <a:pt x="10371" y="13764"/>
                          <a:pt x="11128" y="13291"/>
                          <a:pt x="11728" y="12628"/>
                        </a:cubicBezTo>
                        <a:cubicBezTo>
                          <a:pt x="12580" y="11775"/>
                          <a:pt x="13180" y="10765"/>
                          <a:pt x="13496" y="9565"/>
                        </a:cubicBezTo>
                        <a:cubicBezTo>
                          <a:pt x="13811" y="8334"/>
                          <a:pt x="13811" y="7103"/>
                          <a:pt x="13496" y="59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8" name="Google Shape;378;p9"/>
                  <p:cNvSpPr/>
                  <p:nvPr/>
                </p:nvSpPr>
                <p:spPr>
                  <a:xfrm>
                    <a:off x="800774" y="317197"/>
                    <a:ext cx="579" cy="370"/>
                  </a:xfrm>
                  <a:custGeom>
                    <a:avLst/>
                    <a:gdLst/>
                    <a:ahLst/>
                    <a:cxnLst/>
                    <a:rect l="l" t="t" r="r" b="b"/>
                    <a:pathLst>
                      <a:path w="163" h="104" extrusionOk="0">
                        <a:moveTo>
                          <a:pt x="164" y="0"/>
                        </a:moveTo>
                        <a:cubicBezTo>
                          <a:pt x="164" y="0"/>
                          <a:pt x="69" y="32"/>
                          <a:pt x="37" y="63"/>
                        </a:cubicBezTo>
                        <a:cubicBezTo>
                          <a:pt x="-25" y="126"/>
                          <a:pt x="-25" y="126"/>
                          <a:pt x="16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9" name="Google Shape;379;p9"/>
                  <p:cNvSpPr/>
                  <p:nvPr/>
                </p:nvSpPr>
                <p:spPr>
                  <a:xfrm>
                    <a:off x="770922" y="284086"/>
                    <a:ext cx="39194" cy="35685"/>
                  </a:xfrm>
                  <a:custGeom>
                    <a:avLst/>
                    <a:gdLst/>
                    <a:ahLst/>
                    <a:cxnLst/>
                    <a:rect l="l" t="t" r="r" b="b"/>
                    <a:pathLst>
                      <a:path w="11025" h="10038" extrusionOk="0">
                        <a:moveTo>
                          <a:pt x="10895" y="3757"/>
                        </a:moveTo>
                        <a:cubicBezTo>
                          <a:pt x="10675" y="2936"/>
                          <a:pt x="10264" y="2241"/>
                          <a:pt x="9664" y="1642"/>
                        </a:cubicBezTo>
                        <a:cubicBezTo>
                          <a:pt x="9664" y="1610"/>
                          <a:pt x="9601" y="1578"/>
                          <a:pt x="9601" y="1547"/>
                        </a:cubicBezTo>
                        <a:cubicBezTo>
                          <a:pt x="9348" y="1231"/>
                          <a:pt x="7991" y="442"/>
                          <a:pt x="8559" y="758"/>
                        </a:cubicBezTo>
                        <a:cubicBezTo>
                          <a:pt x="8149" y="600"/>
                          <a:pt x="7770" y="410"/>
                          <a:pt x="7360" y="253"/>
                        </a:cubicBezTo>
                        <a:cubicBezTo>
                          <a:pt x="6917" y="158"/>
                          <a:pt x="6476" y="95"/>
                          <a:pt x="6034" y="63"/>
                        </a:cubicBezTo>
                        <a:cubicBezTo>
                          <a:pt x="5908" y="63"/>
                          <a:pt x="5813" y="63"/>
                          <a:pt x="5687" y="63"/>
                        </a:cubicBezTo>
                        <a:cubicBezTo>
                          <a:pt x="5465" y="63"/>
                          <a:pt x="5245" y="32"/>
                          <a:pt x="5024" y="0"/>
                        </a:cubicBezTo>
                        <a:cubicBezTo>
                          <a:pt x="4329" y="0"/>
                          <a:pt x="3697" y="126"/>
                          <a:pt x="3098" y="442"/>
                        </a:cubicBezTo>
                        <a:cubicBezTo>
                          <a:pt x="2466" y="631"/>
                          <a:pt x="1930" y="979"/>
                          <a:pt x="1488" y="1484"/>
                        </a:cubicBezTo>
                        <a:cubicBezTo>
                          <a:pt x="983" y="1926"/>
                          <a:pt x="635" y="2494"/>
                          <a:pt x="446" y="3094"/>
                        </a:cubicBezTo>
                        <a:cubicBezTo>
                          <a:pt x="130" y="3694"/>
                          <a:pt x="-28" y="4325"/>
                          <a:pt x="4" y="5019"/>
                        </a:cubicBezTo>
                        <a:cubicBezTo>
                          <a:pt x="67" y="5461"/>
                          <a:pt x="130" y="5903"/>
                          <a:pt x="194" y="6345"/>
                        </a:cubicBezTo>
                        <a:cubicBezTo>
                          <a:pt x="446" y="7198"/>
                          <a:pt x="856" y="7924"/>
                          <a:pt x="1488" y="8555"/>
                        </a:cubicBezTo>
                        <a:cubicBezTo>
                          <a:pt x="1835" y="8808"/>
                          <a:pt x="2182" y="9092"/>
                          <a:pt x="2498" y="9344"/>
                        </a:cubicBezTo>
                        <a:cubicBezTo>
                          <a:pt x="3287" y="9786"/>
                          <a:pt x="4140" y="10039"/>
                          <a:pt x="5024" y="10039"/>
                        </a:cubicBezTo>
                        <a:cubicBezTo>
                          <a:pt x="5245" y="10039"/>
                          <a:pt x="5465" y="10007"/>
                          <a:pt x="5687" y="9976"/>
                        </a:cubicBezTo>
                        <a:cubicBezTo>
                          <a:pt x="5781" y="9976"/>
                          <a:pt x="5908" y="9976"/>
                          <a:pt x="6003" y="9976"/>
                        </a:cubicBezTo>
                        <a:cubicBezTo>
                          <a:pt x="6223" y="9976"/>
                          <a:pt x="6476" y="9944"/>
                          <a:pt x="6697" y="9881"/>
                        </a:cubicBezTo>
                        <a:cubicBezTo>
                          <a:pt x="7297" y="9881"/>
                          <a:pt x="7896" y="9660"/>
                          <a:pt x="8402" y="9344"/>
                        </a:cubicBezTo>
                        <a:cubicBezTo>
                          <a:pt x="8591" y="9218"/>
                          <a:pt x="9380" y="8713"/>
                          <a:pt x="9570" y="8492"/>
                        </a:cubicBezTo>
                        <a:cubicBezTo>
                          <a:pt x="9570" y="8492"/>
                          <a:pt x="9633" y="8429"/>
                          <a:pt x="9633" y="8397"/>
                        </a:cubicBezTo>
                        <a:cubicBezTo>
                          <a:pt x="10106" y="7955"/>
                          <a:pt x="10422" y="7450"/>
                          <a:pt x="10612" y="6851"/>
                        </a:cubicBezTo>
                        <a:cubicBezTo>
                          <a:pt x="10895" y="6282"/>
                          <a:pt x="11053" y="5651"/>
                          <a:pt x="11022" y="5019"/>
                        </a:cubicBezTo>
                        <a:cubicBezTo>
                          <a:pt x="10958" y="4609"/>
                          <a:pt x="10895" y="4167"/>
                          <a:pt x="10864" y="375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0" name="Google Shape;380;p9"/>
                  <p:cNvSpPr/>
                  <p:nvPr/>
                </p:nvSpPr>
                <p:spPr>
                  <a:xfrm>
                    <a:off x="342584" y="801756"/>
                    <a:ext cx="51007" cy="51967"/>
                  </a:xfrm>
                  <a:custGeom>
                    <a:avLst/>
                    <a:gdLst/>
                    <a:ahLst/>
                    <a:cxnLst/>
                    <a:rect l="l" t="t" r="r" b="b"/>
                    <a:pathLst>
                      <a:path w="14348" h="14618" extrusionOk="0">
                        <a:moveTo>
                          <a:pt x="14056" y="5204"/>
                        </a:moveTo>
                        <a:cubicBezTo>
                          <a:pt x="13898" y="4573"/>
                          <a:pt x="13520" y="3815"/>
                          <a:pt x="13299" y="3342"/>
                        </a:cubicBezTo>
                        <a:cubicBezTo>
                          <a:pt x="13235" y="3247"/>
                          <a:pt x="13204" y="3121"/>
                          <a:pt x="13109" y="3026"/>
                        </a:cubicBezTo>
                        <a:cubicBezTo>
                          <a:pt x="12573" y="2111"/>
                          <a:pt x="11847" y="1385"/>
                          <a:pt x="10931" y="848"/>
                        </a:cubicBezTo>
                        <a:cubicBezTo>
                          <a:pt x="10236" y="406"/>
                          <a:pt x="9479" y="153"/>
                          <a:pt x="8658" y="122"/>
                        </a:cubicBezTo>
                        <a:cubicBezTo>
                          <a:pt x="7837" y="-68"/>
                          <a:pt x="7048" y="-36"/>
                          <a:pt x="6227" y="216"/>
                        </a:cubicBezTo>
                        <a:cubicBezTo>
                          <a:pt x="5785" y="343"/>
                          <a:pt x="5375" y="532"/>
                          <a:pt x="4995" y="722"/>
                        </a:cubicBezTo>
                        <a:cubicBezTo>
                          <a:pt x="4522" y="879"/>
                          <a:pt x="4301" y="1006"/>
                          <a:pt x="3986" y="1258"/>
                        </a:cubicBezTo>
                        <a:cubicBezTo>
                          <a:pt x="3986" y="1258"/>
                          <a:pt x="3923" y="1258"/>
                          <a:pt x="3891" y="1321"/>
                        </a:cubicBezTo>
                        <a:cubicBezTo>
                          <a:pt x="3828" y="1321"/>
                          <a:pt x="3796" y="1385"/>
                          <a:pt x="3765" y="1416"/>
                        </a:cubicBezTo>
                        <a:cubicBezTo>
                          <a:pt x="3701" y="1448"/>
                          <a:pt x="3607" y="1511"/>
                          <a:pt x="3543" y="1542"/>
                        </a:cubicBezTo>
                        <a:lnTo>
                          <a:pt x="3638" y="1542"/>
                        </a:lnTo>
                        <a:cubicBezTo>
                          <a:pt x="3323" y="1700"/>
                          <a:pt x="3039" y="1858"/>
                          <a:pt x="2754" y="2111"/>
                        </a:cubicBezTo>
                        <a:cubicBezTo>
                          <a:pt x="1997" y="2616"/>
                          <a:pt x="1397" y="3279"/>
                          <a:pt x="955" y="4068"/>
                        </a:cubicBezTo>
                        <a:cubicBezTo>
                          <a:pt x="734" y="4636"/>
                          <a:pt x="481" y="5173"/>
                          <a:pt x="260" y="5741"/>
                        </a:cubicBezTo>
                        <a:cubicBezTo>
                          <a:pt x="-87" y="6972"/>
                          <a:pt x="-87" y="8235"/>
                          <a:pt x="260" y="9466"/>
                        </a:cubicBezTo>
                        <a:cubicBezTo>
                          <a:pt x="355" y="9782"/>
                          <a:pt x="481" y="10066"/>
                          <a:pt x="639" y="10382"/>
                        </a:cubicBezTo>
                        <a:cubicBezTo>
                          <a:pt x="892" y="11171"/>
                          <a:pt x="1334" y="11834"/>
                          <a:pt x="1933" y="12402"/>
                        </a:cubicBezTo>
                        <a:cubicBezTo>
                          <a:pt x="1965" y="12465"/>
                          <a:pt x="2028" y="12497"/>
                          <a:pt x="2060" y="12560"/>
                        </a:cubicBezTo>
                        <a:cubicBezTo>
                          <a:pt x="2944" y="13444"/>
                          <a:pt x="3986" y="14044"/>
                          <a:pt x="5153" y="14359"/>
                        </a:cubicBezTo>
                        <a:cubicBezTo>
                          <a:pt x="6101" y="14644"/>
                          <a:pt x="7016" y="14707"/>
                          <a:pt x="7964" y="14486"/>
                        </a:cubicBezTo>
                        <a:cubicBezTo>
                          <a:pt x="8911" y="14454"/>
                          <a:pt x="9762" y="14170"/>
                          <a:pt x="10583" y="13665"/>
                        </a:cubicBezTo>
                        <a:cubicBezTo>
                          <a:pt x="11625" y="13034"/>
                          <a:pt x="12478" y="12213"/>
                          <a:pt x="13109" y="11139"/>
                        </a:cubicBezTo>
                        <a:cubicBezTo>
                          <a:pt x="13141" y="11076"/>
                          <a:pt x="13204" y="11013"/>
                          <a:pt x="13235" y="10950"/>
                        </a:cubicBezTo>
                        <a:cubicBezTo>
                          <a:pt x="13235" y="10918"/>
                          <a:pt x="13267" y="10887"/>
                          <a:pt x="13299" y="10824"/>
                        </a:cubicBezTo>
                        <a:cubicBezTo>
                          <a:pt x="13551" y="10255"/>
                          <a:pt x="13803" y="9687"/>
                          <a:pt x="14025" y="9119"/>
                        </a:cubicBezTo>
                        <a:cubicBezTo>
                          <a:pt x="14025" y="9056"/>
                          <a:pt x="14056" y="8993"/>
                          <a:pt x="14088" y="8930"/>
                        </a:cubicBezTo>
                        <a:cubicBezTo>
                          <a:pt x="14435" y="7667"/>
                          <a:pt x="14435" y="6436"/>
                          <a:pt x="14088" y="51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1" name="Google Shape;381;p9"/>
                  <p:cNvSpPr/>
                  <p:nvPr/>
                </p:nvSpPr>
                <p:spPr>
                  <a:xfrm>
                    <a:off x="206714" y="676367"/>
                    <a:ext cx="34508" cy="35799"/>
                  </a:xfrm>
                  <a:custGeom>
                    <a:avLst/>
                    <a:gdLst/>
                    <a:ahLst/>
                    <a:cxnLst/>
                    <a:rect l="l" t="t" r="r" b="b"/>
                    <a:pathLst>
                      <a:path w="9707" h="10070" extrusionOk="0">
                        <a:moveTo>
                          <a:pt x="4854" y="0"/>
                        </a:moveTo>
                        <a:cubicBezTo>
                          <a:pt x="-1618" y="0"/>
                          <a:pt x="-1618" y="10071"/>
                          <a:pt x="4854" y="10071"/>
                        </a:cubicBezTo>
                        <a:cubicBezTo>
                          <a:pt x="11326" y="10071"/>
                          <a:pt x="11326" y="0"/>
                          <a:pt x="485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2" name="Google Shape;382;p9"/>
                  <p:cNvSpPr/>
                  <p:nvPr/>
                </p:nvSpPr>
                <p:spPr>
                  <a:xfrm>
                    <a:off x="640705" y="1152158"/>
                    <a:ext cx="34843" cy="36023"/>
                  </a:xfrm>
                  <a:custGeom>
                    <a:avLst/>
                    <a:gdLst/>
                    <a:ahLst/>
                    <a:cxnLst/>
                    <a:rect l="l" t="t" r="r" b="b"/>
                    <a:pathLst>
                      <a:path w="9801" h="10133" extrusionOk="0">
                        <a:moveTo>
                          <a:pt x="4901" y="0"/>
                        </a:moveTo>
                        <a:cubicBezTo>
                          <a:pt x="-1634" y="0"/>
                          <a:pt x="-1634" y="10134"/>
                          <a:pt x="4901" y="10134"/>
                        </a:cubicBezTo>
                        <a:cubicBezTo>
                          <a:pt x="11436" y="10134"/>
                          <a:pt x="11436" y="0"/>
                          <a:pt x="490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3" name="Google Shape;383;p9"/>
                  <p:cNvSpPr/>
                  <p:nvPr/>
                </p:nvSpPr>
                <p:spPr>
                  <a:xfrm>
                    <a:off x="312071" y="1552062"/>
                    <a:ext cx="58714" cy="58828"/>
                  </a:xfrm>
                  <a:custGeom>
                    <a:avLst/>
                    <a:gdLst/>
                    <a:ahLst/>
                    <a:cxnLst/>
                    <a:rect l="l" t="t" r="r" b="b"/>
                    <a:pathLst>
                      <a:path w="16516" h="16548" extrusionOk="0">
                        <a:moveTo>
                          <a:pt x="16230" y="6064"/>
                        </a:moveTo>
                        <a:cubicBezTo>
                          <a:pt x="15850" y="4675"/>
                          <a:pt x="15124" y="3444"/>
                          <a:pt x="14115" y="2434"/>
                        </a:cubicBezTo>
                        <a:cubicBezTo>
                          <a:pt x="13546" y="1992"/>
                          <a:pt x="13009" y="1581"/>
                          <a:pt x="12441" y="1139"/>
                        </a:cubicBezTo>
                        <a:cubicBezTo>
                          <a:pt x="11147" y="382"/>
                          <a:pt x="9758" y="3"/>
                          <a:pt x="8274" y="3"/>
                        </a:cubicBezTo>
                        <a:cubicBezTo>
                          <a:pt x="7137" y="-29"/>
                          <a:pt x="6064" y="192"/>
                          <a:pt x="5086" y="729"/>
                        </a:cubicBezTo>
                        <a:cubicBezTo>
                          <a:pt x="4075" y="1076"/>
                          <a:pt x="3191" y="1645"/>
                          <a:pt x="2434" y="2434"/>
                        </a:cubicBezTo>
                        <a:cubicBezTo>
                          <a:pt x="1613" y="3191"/>
                          <a:pt x="1045" y="4075"/>
                          <a:pt x="729" y="5086"/>
                        </a:cubicBezTo>
                        <a:cubicBezTo>
                          <a:pt x="224" y="6064"/>
                          <a:pt x="-29" y="7138"/>
                          <a:pt x="3" y="8274"/>
                        </a:cubicBezTo>
                        <a:cubicBezTo>
                          <a:pt x="97" y="9000"/>
                          <a:pt x="192" y="9726"/>
                          <a:pt x="287" y="10484"/>
                        </a:cubicBezTo>
                        <a:cubicBezTo>
                          <a:pt x="666" y="11873"/>
                          <a:pt x="1392" y="13104"/>
                          <a:pt x="2402" y="14114"/>
                        </a:cubicBezTo>
                        <a:cubicBezTo>
                          <a:pt x="2971" y="14556"/>
                          <a:pt x="3507" y="14967"/>
                          <a:pt x="4075" y="15409"/>
                        </a:cubicBezTo>
                        <a:cubicBezTo>
                          <a:pt x="5370" y="16166"/>
                          <a:pt x="6759" y="16545"/>
                          <a:pt x="8243" y="16545"/>
                        </a:cubicBezTo>
                        <a:cubicBezTo>
                          <a:pt x="9379" y="16577"/>
                          <a:pt x="10452" y="16356"/>
                          <a:pt x="11431" y="15819"/>
                        </a:cubicBezTo>
                        <a:cubicBezTo>
                          <a:pt x="12441" y="15472"/>
                          <a:pt x="13325" y="14904"/>
                          <a:pt x="14083" y="14114"/>
                        </a:cubicBezTo>
                        <a:cubicBezTo>
                          <a:pt x="14904" y="13357"/>
                          <a:pt x="15472" y="12473"/>
                          <a:pt x="15787" y="11463"/>
                        </a:cubicBezTo>
                        <a:cubicBezTo>
                          <a:pt x="16293" y="10484"/>
                          <a:pt x="16545" y="9411"/>
                          <a:pt x="16514" y="8274"/>
                        </a:cubicBezTo>
                        <a:cubicBezTo>
                          <a:pt x="16419" y="7548"/>
                          <a:pt x="16324" y="6822"/>
                          <a:pt x="16230" y="606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
          <p:nvSpPr>
            <p:cNvPr id="384" name="Google Shape;384;p9"/>
            <p:cNvSpPr/>
            <p:nvPr/>
          </p:nvSpPr>
          <p:spPr>
            <a:xfrm>
              <a:off x="2208775" y="3254375"/>
              <a:ext cx="2434670" cy="1889582"/>
            </a:xfrm>
            <a:custGeom>
              <a:avLst/>
              <a:gdLst/>
              <a:ahLst/>
              <a:cxnLst/>
              <a:rect l="l" t="t" r="r" b="b"/>
              <a:pathLst>
                <a:path w="861830" h="540653" extrusionOk="0">
                  <a:moveTo>
                    <a:pt x="749925" y="2810"/>
                  </a:moveTo>
                  <a:cubicBezTo>
                    <a:pt x="735214" y="1989"/>
                    <a:pt x="700646" y="14364"/>
                    <a:pt x="638865" y="32011"/>
                  </a:cubicBezTo>
                  <a:cubicBezTo>
                    <a:pt x="577084" y="49659"/>
                    <a:pt x="486607" y="65127"/>
                    <a:pt x="475558" y="113649"/>
                  </a:cubicBezTo>
                  <a:cubicBezTo>
                    <a:pt x="464508" y="162202"/>
                    <a:pt x="554986" y="192004"/>
                    <a:pt x="540653" y="229508"/>
                  </a:cubicBezTo>
                  <a:cubicBezTo>
                    <a:pt x="526321" y="267012"/>
                    <a:pt x="435717" y="258741"/>
                    <a:pt x="287974" y="310041"/>
                  </a:cubicBezTo>
                  <a:cubicBezTo>
                    <a:pt x="103705" y="374031"/>
                    <a:pt x="18752" y="484365"/>
                    <a:pt x="0" y="540653"/>
                  </a:cubicBezTo>
                  <a:lnTo>
                    <a:pt x="625606" y="540653"/>
                  </a:lnTo>
                  <a:cubicBezTo>
                    <a:pt x="625606" y="540653"/>
                    <a:pt x="613483" y="407147"/>
                    <a:pt x="684072" y="357489"/>
                  </a:cubicBezTo>
                  <a:cubicBezTo>
                    <a:pt x="754692" y="307831"/>
                    <a:pt x="856187" y="295708"/>
                    <a:pt x="861711" y="250470"/>
                  </a:cubicBezTo>
                  <a:cubicBezTo>
                    <a:pt x="867236" y="205231"/>
                    <a:pt x="678547" y="180954"/>
                    <a:pt x="677442" y="141241"/>
                  </a:cubicBezTo>
                  <a:cubicBezTo>
                    <a:pt x="676338" y="101526"/>
                    <a:pt x="799930" y="88268"/>
                    <a:pt x="840749" y="0"/>
                  </a:cubicBezTo>
                  <a:cubicBezTo>
                    <a:pt x="840749" y="0"/>
                    <a:pt x="769751" y="3883"/>
                    <a:pt x="749893" y="2778"/>
                  </a:cubicBezTo>
                  <a:close/>
                </a:path>
              </a:pathLst>
            </a:custGeom>
            <a:solidFill>
              <a:srgbClr val="91AAB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85"/>
        <p:cNvGrpSpPr/>
        <p:nvPr/>
      </p:nvGrpSpPr>
      <p:grpSpPr>
        <a:xfrm>
          <a:off x="0" y="0"/>
          <a:ext cx="0" cy="0"/>
          <a:chOff x="0" y="0"/>
          <a:chExt cx="0" cy="0"/>
        </a:xfrm>
      </p:grpSpPr>
      <p:sp>
        <p:nvSpPr>
          <p:cNvPr id="386" name="Google Shape;386;p10"/>
          <p:cNvSpPr>
            <a:spLocks noGrp="1"/>
          </p:cNvSpPr>
          <p:nvPr>
            <p:ph type="pic" idx="2"/>
          </p:nvPr>
        </p:nvSpPr>
        <p:spPr>
          <a:xfrm>
            <a:off x="-6650" y="-6650"/>
            <a:ext cx="9150600" cy="5143500"/>
          </a:xfrm>
          <a:prstGeom prst="rect">
            <a:avLst/>
          </a:prstGeom>
          <a:noFill/>
          <a:ln>
            <a:noFill/>
          </a:ln>
        </p:spPr>
      </p:sp>
      <p:sp>
        <p:nvSpPr>
          <p:cNvPr id="387" name="Google Shape;387;p10"/>
          <p:cNvSpPr txBox="1">
            <a:spLocks noGrp="1"/>
          </p:cNvSpPr>
          <p:nvPr>
            <p:ph type="title"/>
          </p:nvPr>
        </p:nvSpPr>
        <p:spPr>
          <a:xfrm>
            <a:off x="716650" y="4024200"/>
            <a:ext cx="7704000" cy="563100"/>
          </a:xfrm>
          <a:prstGeom prst="rect">
            <a:avLst/>
          </a:prstGeom>
          <a:solidFill>
            <a:schemeClr val="accent5"/>
          </a:solidFill>
        </p:spPr>
        <p:txBody>
          <a:bodyPr spcFirstLastPara="1" wrap="square" lIns="91425" tIns="91425" rIns="91425" bIns="91425" anchor="t" anchorCtr="0">
            <a:noAutofit/>
          </a:bodyPr>
          <a:lstStyle>
            <a:lvl1pPr lvl="0" algn="ctr" rtl="0">
              <a:spcBef>
                <a:spcPts val="0"/>
              </a:spcBef>
              <a:spcAft>
                <a:spcPts val="0"/>
              </a:spcAft>
              <a:buSzPts val="2400"/>
              <a:buNone/>
              <a:defRPr sz="22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B9C8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Montserrat ExtraBold"/>
              <a:buNone/>
              <a:defRPr sz="3500">
                <a:solidFill>
                  <a:schemeClr val="dk1"/>
                </a:solidFill>
                <a:latin typeface="Montserrat ExtraBold"/>
                <a:ea typeface="Montserrat ExtraBold"/>
                <a:cs typeface="Montserrat ExtraBold"/>
                <a:sym typeface="Montserrat ExtraBold"/>
              </a:defRPr>
            </a:lvl1pPr>
            <a:lvl2pPr lvl="1" rtl="0">
              <a:spcBef>
                <a:spcPts val="0"/>
              </a:spcBef>
              <a:spcAft>
                <a:spcPts val="0"/>
              </a:spcAft>
              <a:buClr>
                <a:schemeClr val="dk1"/>
              </a:buClr>
              <a:buSzPts val="3500"/>
              <a:buFont typeface="Fredoka SemiBold"/>
              <a:buNone/>
              <a:defRPr sz="3500">
                <a:solidFill>
                  <a:schemeClr val="dk1"/>
                </a:solidFill>
                <a:latin typeface="Fredoka SemiBold"/>
                <a:ea typeface="Fredoka SemiBold"/>
                <a:cs typeface="Fredoka SemiBold"/>
                <a:sym typeface="Fredoka SemiBold"/>
              </a:defRPr>
            </a:lvl2pPr>
            <a:lvl3pPr lvl="2" rtl="0">
              <a:spcBef>
                <a:spcPts val="0"/>
              </a:spcBef>
              <a:spcAft>
                <a:spcPts val="0"/>
              </a:spcAft>
              <a:buClr>
                <a:schemeClr val="dk1"/>
              </a:buClr>
              <a:buSzPts val="3500"/>
              <a:buFont typeface="Fredoka SemiBold"/>
              <a:buNone/>
              <a:defRPr sz="3500">
                <a:solidFill>
                  <a:schemeClr val="dk1"/>
                </a:solidFill>
                <a:latin typeface="Fredoka SemiBold"/>
                <a:ea typeface="Fredoka SemiBold"/>
                <a:cs typeface="Fredoka SemiBold"/>
                <a:sym typeface="Fredoka SemiBold"/>
              </a:defRPr>
            </a:lvl3pPr>
            <a:lvl4pPr lvl="3" rtl="0">
              <a:spcBef>
                <a:spcPts val="0"/>
              </a:spcBef>
              <a:spcAft>
                <a:spcPts val="0"/>
              </a:spcAft>
              <a:buClr>
                <a:schemeClr val="dk1"/>
              </a:buClr>
              <a:buSzPts val="3500"/>
              <a:buFont typeface="Fredoka SemiBold"/>
              <a:buNone/>
              <a:defRPr sz="3500">
                <a:solidFill>
                  <a:schemeClr val="dk1"/>
                </a:solidFill>
                <a:latin typeface="Fredoka SemiBold"/>
                <a:ea typeface="Fredoka SemiBold"/>
                <a:cs typeface="Fredoka SemiBold"/>
                <a:sym typeface="Fredoka SemiBold"/>
              </a:defRPr>
            </a:lvl4pPr>
            <a:lvl5pPr lvl="4" rtl="0">
              <a:spcBef>
                <a:spcPts val="0"/>
              </a:spcBef>
              <a:spcAft>
                <a:spcPts val="0"/>
              </a:spcAft>
              <a:buClr>
                <a:schemeClr val="dk1"/>
              </a:buClr>
              <a:buSzPts val="3500"/>
              <a:buFont typeface="Fredoka SemiBold"/>
              <a:buNone/>
              <a:defRPr sz="3500">
                <a:solidFill>
                  <a:schemeClr val="dk1"/>
                </a:solidFill>
                <a:latin typeface="Fredoka SemiBold"/>
                <a:ea typeface="Fredoka SemiBold"/>
                <a:cs typeface="Fredoka SemiBold"/>
                <a:sym typeface="Fredoka SemiBold"/>
              </a:defRPr>
            </a:lvl5pPr>
            <a:lvl6pPr lvl="5" rtl="0">
              <a:spcBef>
                <a:spcPts val="0"/>
              </a:spcBef>
              <a:spcAft>
                <a:spcPts val="0"/>
              </a:spcAft>
              <a:buClr>
                <a:schemeClr val="dk1"/>
              </a:buClr>
              <a:buSzPts val="3500"/>
              <a:buFont typeface="Fredoka SemiBold"/>
              <a:buNone/>
              <a:defRPr sz="3500">
                <a:solidFill>
                  <a:schemeClr val="dk1"/>
                </a:solidFill>
                <a:latin typeface="Fredoka SemiBold"/>
                <a:ea typeface="Fredoka SemiBold"/>
                <a:cs typeface="Fredoka SemiBold"/>
                <a:sym typeface="Fredoka SemiBold"/>
              </a:defRPr>
            </a:lvl6pPr>
            <a:lvl7pPr lvl="6" rtl="0">
              <a:spcBef>
                <a:spcPts val="0"/>
              </a:spcBef>
              <a:spcAft>
                <a:spcPts val="0"/>
              </a:spcAft>
              <a:buClr>
                <a:schemeClr val="dk1"/>
              </a:buClr>
              <a:buSzPts val="3500"/>
              <a:buFont typeface="Fredoka SemiBold"/>
              <a:buNone/>
              <a:defRPr sz="3500">
                <a:solidFill>
                  <a:schemeClr val="dk1"/>
                </a:solidFill>
                <a:latin typeface="Fredoka SemiBold"/>
                <a:ea typeface="Fredoka SemiBold"/>
                <a:cs typeface="Fredoka SemiBold"/>
                <a:sym typeface="Fredoka SemiBold"/>
              </a:defRPr>
            </a:lvl7pPr>
            <a:lvl8pPr lvl="7" rtl="0">
              <a:spcBef>
                <a:spcPts val="0"/>
              </a:spcBef>
              <a:spcAft>
                <a:spcPts val="0"/>
              </a:spcAft>
              <a:buClr>
                <a:schemeClr val="dk1"/>
              </a:buClr>
              <a:buSzPts val="3500"/>
              <a:buFont typeface="Fredoka SemiBold"/>
              <a:buNone/>
              <a:defRPr sz="3500">
                <a:solidFill>
                  <a:schemeClr val="dk1"/>
                </a:solidFill>
                <a:latin typeface="Fredoka SemiBold"/>
                <a:ea typeface="Fredoka SemiBold"/>
                <a:cs typeface="Fredoka SemiBold"/>
                <a:sym typeface="Fredoka SemiBold"/>
              </a:defRPr>
            </a:lvl8pPr>
            <a:lvl9pPr lvl="8" rtl="0">
              <a:spcBef>
                <a:spcPts val="0"/>
              </a:spcBef>
              <a:spcAft>
                <a:spcPts val="0"/>
              </a:spcAft>
              <a:buClr>
                <a:schemeClr val="dk1"/>
              </a:buClr>
              <a:buSzPts val="3500"/>
              <a:buFont typeface="Fredoka SemiBold"/>
              <a:buNone/>
              <a:defRPr sz="3500">
                <a:solidFill>
                  <a:schemeClr val="dk1"/>
                </a:solidFill>
                <a:latin typeface="Fredoka SemiBold"/>
                <a:ea typeface="Fredoka SemiBold"/>
                <a:cs typeface="Fredoka SemiBold"/>
                <a:sym typeface="Fredoka SemiBold"/>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1pPr>
            <a:lvl2pPr marL="914400" lvl="1"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nSpc>
                <a:spcPct val="115000"/>
              </a:lnSpc>
              <a:spcBef>
                <a:spcPts val="1600"/>
              </a:spcBef>
              <a:spcAft>
                <a:spcPts val="160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24.xml"/><Relationship Id="rId5" Type="http://schemas.openxmlformats.org/officeDocument/2006/relationships/image" Target="../media/image17.jpg"/><Relationship Id="rId4" Type="http://schemas.openxmlformats.org/officeDocument/2006/relationships/image" Target="../media/image16.jpg"/></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24.xml"/><Relationship Id="rId4" Type="http://schemas.openxmlformats.org/officeDocument/2006/relationships/image" Target="../media/image19.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4.xml"/><Relationship Id="rId4" Type="http://schemas.openxmlformats.org/officeDocument/2006/relationships/image" Target="../media/image14.jpg"/></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9.xml"/><Relationship Id="rId1" Type="http://schemas.openxmlformats.org/officeDocument/2006/relationships/slideLayout" Target="../slideLayouts/slideLayout24.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8.xml"/><Relationship Id="rId1" Type="http://schemas.openxmlformats.org/officeDocument/2006/relationships/slideLayout" Target="../slideLayouts/slideLayout24.xml"/><Relationship Id="rId4" Type="http://schemas.openxmlformats.org/officeDocument/2006/relationships/image" Target="../media/image27.jp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hyperlink" Target="https://dot.nebraska.gov/safety/name-a-snowplow-contest/" TargetMode="External"/><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4.xml"/><Relationship Id="rId5" Type="http://schemas.openxmlformats.org/officeDocument/2006/relationships/image" Target="../media/image4.jp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hyperlink" Target="https://www.education.ne.gov/wp-content/uploads/2022/08/ELA-Standards-2021-8-25-22.pdf"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www.education.ne.gov/wp-content/uploads/2022/08/ELA-Standards-2021-8-25-22.pdf"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4.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4.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9C8D3"/>
        </a:solidFill>
        <a:effectLst/>
      </p:bgPr>
    </p:bg>
    <p:spTree>
      <p:nvGrpSpPr>
        <p:cNvPr id="1" name="Shape 1430"/>
        <p:cNvGrpSpPr/>
        <p:nvPr/>
      </p:nvGrpSpPr>
      <p:grpSpPr>
        <a:xfrm>
          <a:off x="0" y="0"/>
          <a:ext cx="0" cy="0"/>
          <a:chOff x="0" y="0"/>
          <a:chExt cx="0" cy="0"/>
        </a:xfrm>
      </p:grpSpPr>
      <p:sp>
        <p:nvSpPr>
          <p:cNvPr id="1431" name="Google Shape;1431;p34"/>
          <p:cNvSpPr txBox="1">
            <a:spLocks noGrp="1"/>
          </p:cNvSpPr>
          <p:nvPr>
            <p:ph type="ctrTitle"/>
          </p:nvPr>
        </p:nvSpPr>
        <p:spPr>
          <a:xfrm>
            <a:off x="1333775" y="1599325"/>
            <a:ext cx="6633000" cy="1380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a:latin typeface="Montserrat"/>
                <a:ea typeface="Montserrat"/>
                <a:cs typeface="Montserrat"/>
                <a:sym typeface="Montserrat"/>
              </a:rPr>
              <a:t>Name-a-Snowplow</a:t>
            </a:r>
            <a:endParaRPr b="1">
              <a:latin typeface="Montserrat"/>
              <a:ea typeface="Montserrat"/>
              <a:cs typeface="Montserrat"/>
              <a:sym typeface="Montserrat"/>
            </a:endParaRPr>
          </a:p>
          <a:p>
            <a:pPr marL="0" lvl="0" indent="0" algn="ctr" rtl="0">
              <a:spcBef>
                <a:spcPts val="0"/>
              </a:spcBef>
              <a:spcAft>
                <a:spcPts val="0"/>
              </a:spcAft>
              <a:buNone/>
            </a:pPr>
            <a:r>
              <a:rPr lang="en" sz="2900">
                <a:latin typeface="Montserrat SemiBold"/>
                <a:ea typeface="Montserrat SemiBold"/>
                <a:cs typeface="Montserrat SemiBold"/>
                <a:sym typeface="Montserrat SemiBold"/>
              </a:rPr>
              <a:t>Instructional Materials</a:t>
            </a:r>
            <a:endParaRPr sz="2900">
              <a:latin typeface="Montserrat SemiBold"/>
              <a:ea typeface="Montserrat SemiBold"/>
              <a:cs typeface="Montserrat SemiBold"/>
              <a:sym typeface="Montserrat SemiBold"/>
            </a:endParaRPr>
          </a:p>
        </p:txBody>
      </p:sp>
      <p:sp>
        <p:nvSpPr>
          <p:cNvPr id="1432" name="Google Shape;1432;p34"/>
          <p:cNvSpPr txBox="1">
            <a:spLocks noGrp="1"/>
          </p:cNvSpPr>
          <p:nvPr>
            <p:ph type="subTitle" idx="1"/>
          </p:nvPr>
        </p:nvSpPr>
        <p:spPr>
          <a:xfrm>
            <a:off x="7707400" y="66500"/>
            <a:ext cx="1296900" cy="561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Fall 2026</a:t>
            </a:r>
            <a:endParaRPr/>
          </a:p>
        </p:txBody>
      </p:sp>
      <p:pic>
        <p:nvPicPr>
          <p:cNvPr id="1433" name="Google Shape;1433;p34" title="NDOT Logo Dept CMYK.png"/>
          <p:cNvPicPr preferRelativeResize="0"/>
          <p:nvPr/>
        </p:nvPicPr>
        <p:blipFill>
          <a:blip r:embed="rId3">
            <a:alphaModFix/>
          </a:blip>
          <a:stretch>
            <a:fillRect/>
          </a:stretch>
        </p:blipFill>
        <p:spPr>
          <a:xfrm>
            <a:off x="2909344" y="539499"/>
            <a:ext cx="3325325" cy="7424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47"/>
        <p:cNvGrpSpPr/>
        <p:nvPr/>
      </p:nvGrpSpPr>
      <p:grpSpPr>
        <a:xfrm>
          <a:off x="0" y="0"/>
          <a:ext cx="0" cy="0"/>
          <a:chOff x="0" y="0"/>
          <a:chExt cx="0" cy="0"/>
        </a:xfrm>
      </p:grpSpPr>
      <p:sp>
        <p:nvSpPr>
          <p:cNvPr id="1548" name="Google Shape;1548;p4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400"/>
              <a:t>By the end of this lesson, I will…</a:t>
            </a:r>
            <a:endParaRPr sz="3400"/>
          </a:p>
        </p:txBody>
      </p:sp>
      <p:graphicFrame>
        <p:nvGraphicFramePr>
          <p:cNvPr id="1549" name="Google Shape;1549;p43"/>
          <p:cNvGraphicFramePr/>
          <p:nvPr/>
        </p:nvGraphicFramePr>
        <p:xfrm>
          <a:off x="444250" y="1337363"/>
          <a:ext cx="3000000" cy="3000000"/>
        </p:xfrm>
        <a:graphic>
          <a:graphicData uri="http://schemas.openxmlformats.org/drawingml/2006/table">
            <a:tbl>
              <a:tblPr>
                <a:noFill/>
                <a:tableStyleId>{D3F10E74-287C-4711-AE6F-59E39784B7EB}</a:tableStyleId>
              </a:tblPr>
              <a:tblGrid>
                <a:gridCol w="2459750">
                  <a:extLst>
                    <a:ext uri="{9D8B030D-6E8A-4147-A177-3AD203B41FA5}">
                      <a16:colId xmlns:a16="http://schemas.microsoft.com/office/drawing/2014/main" val="20000"/>
                    </a:ext>
                  </a:extLst>
                </a:gridCol>
                <a:gridCol w="5704250">
                  <a:extLst>
                    <a:ext uri="{9D8B030D-6E8A-4147-A177-3AD203B41FA5}">
                      <a16:colId xmlns:a16="http://schemas.microsoft.com/office/drawing/2014/main" val="20001"/>
                    </a:ext>
                  </a:extLst>
                </a:gridCol>
              </a:tblGrid>
              <a:tr h="816150">
                <a:tc>
                  <a:txBody>
                    <a:bodyPr/>
                    <a:lstStyle/>
                    <a:p>
                      <a:pPr marL="0" lvl="0" indent="0" algn="ctr" rtl="0">
                        <a:spcBef>
                          <a:spcPts val="0"/>
                        </a:spcBef>
                        <a:spcAft>
                          <a:spcPts val="0"/>
                        </a:spcAft>
                        <a:buNone/>
                      </a:pPr>
                      <a:r>
                        <a:rPr lang="en" sz="3300" b="1">
                          <a:solidFill>
                            <a:schemeClr val="dk1"/>
                          </a:solidFill>
                          <a:latin typeface="Roboto"/>
                          <a:ea typeface="Roboto"/>
                          <a:cs typeface="Roboto"/>
                          <a:sym typeface="Roboto"/>
                        </a:rPr>
                        <a:t>Know</a:t>
                      </a:r>
                      <a:endParaRPr sz="3300" b="1">
                        <a:solidFill>
                          <a:schemeClr val="dk1"/>
                        </a:solidFill>
                        <a:latin typeface="Roboto"/>
                        <a:ea typeface="Roboto"/>
                        <a:cs typeface="Roboto"/>
                        <a:sym typeface="Roboto"/>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2"/>
                    </a:solidFill>
                  </a:tcPr>
                </a:tc>
                <a:tc>
                  <a:txBody>
                    <a:bodyPr/>
                    <a:lstStyle/>
                    <a:p>
                      <a:pPr marL="0" lvl="0" indent="0" algn="l" rtl="0">
                        <a:spcBef>
                          <a:spcPts val="0"/>
                        </a:spcBef>
                        <a:spcAft>
                          <a:spcPts val="0"/>
                        </a:spcAft>
                        <a:buNone/>
                      </a:pPr>
                      <a:r>
                        <a:rPr lang="en" sz="2100">
                          <a:solidFill>
                            <a:schemeClr val="dk1"/>
                          </a:solidFill>
                          <a:latin typeface="Roboto"/>
                          <a:ea typeface="Roboto"/>
                          <a:cs typeface="Roboto"/>
                          <a:sym typeface="Roboto"/>
                        </a:rPr>
                        <a:t>words can have similar sounds that make something funny (pun/wordplay)</a:t>
                      </a:r>
                      <a:endParaRPr sz="2100">
                        <a:solidFill>
                          <a:schemeClr val="dk1"/>
                        </a:solidFill>
                        <a:latin typeface="Roboto"/>
                        <a:ea typeface="Roboto"/>
                        <a:cs typeface="Roboto"/>
                        <a:sym typeface="Roboto"/>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816150">
                <a:tc>
                  <a:txBody>
                    <a:bodyPr/>
                    <a:lstStyle/>
                    <a:p>
                      <a:pPr marL="0" lvl="0" indent="0" algn="ctr" rtl="0">
                        <a:spcBef>
                          <a:spcPts val="0"/>
                        </a:spcBef>
                        <a:spcAft>
                          <a:spcPts val="0"/>
                        </a:spcAft>
                        <a:buNone/>
                      </a:pPr>
                      <a:r>
                        <a:rPr lang="en" sz="3300" b="1">
                          <a:solidFill>
                            <a:schemeClr val="dk1"/>
                          </a:solidFill>
                          <a:latin typeface="Roboto"/>
                          <a:ea typeface="Roboto"/>
                          <a:cs typeface="Roboto"/>
                          <a:sym typeface="Roboto"/>
                        </a:rPr>
                        <a:t>Understand</a:t>
                      </a:r>
                      <a:endParaRPr sz="3300" b="1">
                        <a:solidFill>
                          <a:schemeClr val="dk1"/>
                        </a:solidFill>
                        <a:latin typeface="Roboto"/>
                        <a:ea typeface="Roboto"/>
                        <a:cs typeface="Roboto"/>
                        <a:sym typeface="Roboto"/>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2"/>
                    </a:solidFill>
                  </a:tcPr>
                </a:tc>
                <a:tc>
                  <a:txBody>
                    <a:bodyPr/>
                    <a:lstStyle/>
                    <a:p>
                      <a:pPr marL="0" lvl="0" indent="0" algn="l" rtl="0">
                        <a:spcBef>
                          <a:spcPts val="0"/>
                        </a:spcBef>
                        <a:spcAft>
                          <a:spcPts val="0"/>
                        </a:spcAft>
                        <a:buNone/>
                      </a:pPr>
                      <a:r>
                        <a:rPr lang="en" sz="2100">
                          <a:solidFill>
                            <a:schemeClr val="dk1"/>
                          </a:solidFill>
                          <a:latin typeface="Roboto"/>
                          <a:ea typeface="Roboto"/>
                          <a:cs typeface="Roboto"/>
                          <a:sym typeface="Roboto"/>
                        </a:rPr>
                        <a:t>why snowplow drivers are an important part of my community</a:t>
                      </a:r>
                      <a:endParaRPr sz="2100">
                        <a:solidFill>
                          <a:schemeClr val="dk1"/>
                        </a:solidFill>
                        <a:latin typeface="Roboto"/>
                        <a:ea typeface="Roboto"/>
                        <a:cs typeface="Roboto"/>
                        <a:sym typeface="Roboto"/>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816150">
                <a:tc>
                  <a:txBody>
                    <a:bodyPr/>
                    <a:lstStyle/>
                    <a:p>
                      <a:pPr marL="0" lvl="0" indent="0" algn="ctr" rtl="0">
                        <a:spcBef>
                          <a:spcPts val="0"/>
                        </a:spcBef>
                        <a:spcAft>
                          <a:spcPts val="0"/>
                        </a:spcAft>
                        <a:buNone/>
                      </a:pPr>
                      <a:r>
                        <a:rPr lang="en" sz="3300" b="1">
                          <a:solidFill>
                            <a:schemeClr val="dk1"/>
                          </a:solidFill>
                          <a:latin typeface="Roboto"/>
                          <a:ea typeface="Roboto"/>
                          <a:cs typeface="Roboto"/>
                          <a:sym typeface="Roboto"/>
                        </a:rPr>
                        <a:t>Be Able To</a:t>
                      </a:r>
                      <a:endParaRPr sz="3300" b="1">
                        <a:solidFill>
                          <a:schemeClr val="dk1"/>
                        </a:solidFill>
                        <a:latin typeface="Roboto"/>
                        <a:ea typeface="Roboto"/>
                        <a:cs typeface="Roboto"/>
                        <a:sym typeface="Roboto"/>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2"/>
                    </a:solidFill>
                  </a:tcPr>
                </a:tc>
                <a:tc>
                  <a:txBody>
                    <a:bodyPr/>
                    <a:lstStyle/>
                    <a:p>
                      <a:pPr marL="0" lvl="0" indent="0" algn="l" rtl="0">
                        <a:spcBef>
                          <a:spcPts val="0"/>
                        </a:spcBef>
                        <a:spcAft>
                          <a:spcPts val="0"/>
                        </a:spcAft>
                        <a:buNone/>
                      </a:pPr>
                      <a:r>
                        <a:rPr lang="en" sz="2100">
                          <a:solidFill>
                            <a:schemeClr val="dk1"/>
                          </a:solidFill>
                          <a:latin typeface="Roboto"/>
                          <a:ea typeface="Roboto"/>
                          <a:cs typeface="Roboto"/>
                          <a:sym typeface="Roboto"/>
                        </a:rPr>
                        <a:t>connect winter to something popular or trendy using wordplay</a:t>
                      </a:r>
                      <a:endParaRPr sz="2100">
                        <a:solidFill>
                          <a:schemeClr val="dk1"/>
                        </a:solidFill>
                        <a:latin typeface="Roboto"/>
                        <a:ea typeface="Roboto"/>
                        <a:cs typeface="Roboto"/>
                        <a:sym typeface="Roboto"/>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53"/>
        <p:cNvGrpSpPr/>
        <p:nvPr/>
      </p:nvGrpSpPr>
      <p:grpSpPr>
        <a:xfrm>
          <a:off x="0" y="0"/>
          <a:ext cx="0" cy="0"/>
          <a:chOff x="0" y="0"/>
          <a:chExt cx="0" cy="0"/>
        </a:xfrm>
      </p:grpSpPr>
      <p:sp>
        <p:nvSpPr>
          <p:cNvPr id="1554" name="Google Shape;1554;p4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Imagine…</a:t>
            </a:r>
            <a:endParaRPr/>
          </a:p>
        </p:txBody>
      </p:sp>
      <p:sp>
        <p:nvSpPr>
          <p:cNvPr id="1555" name="Google Shape;1555;p44"/>
          <p:cNvSpPr txBox="1">
            <a:spLocks noGrp="1"/>
          </p:cNvSpPr>
          <p:nvPr>
            <p:ph type="subTitle" idx="1"/>
          </p:nvPr>
        </p:nvSpPr>
        <p:spPr>
          <a:xfrm>
            <a:off x="720004" y="3020345"/>
            <a:ext cx="7704000" cy="1318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44"/>
          <p:cNvSpPr txBox="1">
            <a:spLocks noGrp="1"/>
          </p:cNvSpPr>
          <p:nvPr>
            <p:ph type="subTitle" idx="2"/>
          </p:nvPr>
        </p:nvSpPr>
        <p:spPr>
          <a:xfrm>
            <a:off x="720000" y="1560475"/>
            <a:ext cx="5409300" cy="1318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700"/>
              <a:t>What happens if someone has someplace important to go on a day when we get a snow storm?</a:t>
            </a:r>
            <a:endParaRPr sz="2700"/>
          </a:p>
        </p:txBody>
      </p:sp>
      <p:pic>
        <p:nvPicPr>
          <p:cNvPr id="1557" name="Google Shape;1557;p44"/>
          <p:cNvPicPr preferRelativeResize="0"/>
          <p:nvPr/>
        </p:nvPicPr>
        <p:blipFill>
          <a:blip r:embed="rId3">
            <a:alphaModFix/>
          </a:blip>
          <a:stretch>
            <a:fillRect/>
          </a:stretch>
        </p:blipFill>
        <p:spPr>
          <a:xfrm>
            <a:off x="6129300" y="553450"/>
            <a:ext cx="2082425" cy="28448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1"/>
        <p:cNvGrpSpPr/>
        <p:nvPr/>
      </p:nvGrpSpPr>
      <p:grpSpPr>
        <a:xfrm>
          <a:off x="0" y="0"/>
          <a:ext cx="0" cy="0"/>
          <a:chOff x="0" y="0"/>
          <a:chExt cx="0" cy="0"/>
        </a:xfrm>
      </p:grpSpPr>
      <p:sp>
        <p:nvSpPr>
          <p:cNvPr id="1562" name="Google Shape;1562;p4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Imagine…</a:t>
            </a:r>
            <a:endParaRPr/>
          </a:p>
        </p:txBody>
      </p:sp>
      <p:pic>
        <p:nvPicPr>
          <p:cNvPr id="1563" name="Google Shape;1563;p45"/>
          <p:cNvPicPr preferRelativeResize="0"/>
          <p:nvPr/>
        </p:nvPicPr>
        <p:blipFill>
          <a:blip r:embed="rId3">
            <a:alphaModFix/>
          </a:blip>
          <a:stretch>
            <a:fillRect/>
          </a:stretch>
        </p:blipFill>
        <p:spPr>
          <a:xfrm>
            <a:off x="563850" y="1960675"/>
            <a:ext cx="1697820" cy="1697820"/>
          </a:xfrm>
          <a:prstGeom prst="rect">
            <a:avLst/>
          </a:prstGeom>
          <a:noFill/>
          <a:ln>
            <a:noFill/>
          </a:ln>
        </p:spPr>
      </p:pic>
      <p:pic>
        <p:nvPicPr>
          <p:cNvPr id="1564" name="Google Shape;1564;p45"/>
          <p:cNvPicPr preferRelativeResize="0"/>
          <p:nvPr/>
        </p:nvPicPr>
        <p:blipFill rotWithShape="1">
          <a:blip r:embed="rId4">
            <a:alphaModFix/>
          </a:blip>
          <a:srcRect l="25228" t="-6170" b="6170"/>
          <a:stretch/>
        </p:blipFill>
        <p:spPr>
          <a:xfrm>
            <a:off x="5831150" y="2323362"/>
            <a:ext cx="1482375" cy="2182725"/>
          </a:xfrm>
          <a:prstGeom prst="rect">
            <a:avLst/>
          </a:prstGeom>
          <a:noFill/>
          <a:ln>
            <a:noFill/>
          </a:ln>
        </p:spPr>
      </p:pic>
      <p:pic>
        <p:nvPicPr>
          <p:cNvPr id="1565" name="Google Shape;1565;p45"/>
          <p:cNvPicPr preferRelativeResize="0"/>
          <p:nvPr/>
        </p:nvPicPr>
        <p:blipFill>
          <a:blip r:embed="rId5">
            <a:alphaModFix/>
          </a:blip>
          <a:stretch>
            <a:fillRect/>
          </a:stretch>
        </p:blipFill>
        <p:spPr>
          <a:xfrm>
            <a:off x="3140962" y="2682900"/>
            <a:ext cx="1401042" cy="1697826"/>
          </a:xfrm>
          <a:prstGeom prst="rect">
            <a:avLst/>
          </a:prstGeom>
          <a:noFill/>
          <a:ln>
            <a:noFill/>
          </a:ln>
        </p:spPr>
      </p:pic>
      <p:pic>
        <p:nvPicPr>
          <p:cNvPr id="1566" name="Google Shape;1566;p45"/>
          <p:cNvPicPr preferRelativeResize="0"/>
          <p:nvPr/>
        </p:nvPicPr>
        <p:blipFill>
          <a:blip r:embed="rId6">
            <a:alphaModFix/>
          </a:blip>
          <a:stretch>
            <a:fillRect/>
          </a:stretch>
        </p:blipFill>
        <p:spPr>
          <a:xfrm>
            <a:off x="3702630" y="336350"/>
            <a:ext cx="2053814" cy="1697820"/>
          </a:xfrm>
          <a:prstGeom prst="rect">
            <a:avLst/>
          </a:prstGeom>
          <a:noFill/>
          <a:ln>
            <a:noFill/>
          </a:ln>
        </p:spPr>
      </p:pic>
      <p:pic>
        <p:nvPicPr>
          <p:cNvPr id="1567" name="Google Shape;1567;p45"/>
          <p:cNvPicPr preferRelativeResize="0"/>
          <p:nvPr/>
        </p:nvPicPr>
        <p:blipFill>
          <a:blip r:embed="rId7">
            <a:alphaModFix/>
          </a:blip>
          <a:stretch>
            <a:fillRect/>
          </a:stretch>
        </p:blipFill>
        <p:spPr>
          <a:xfrm>
            <a:off x="6691575" y="336345"/>
            <a:ext cx="1863404" cy="186340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71"/>
        <p:cNvGrpSpPr/>
        <p:nvPr/>
      </p:nvGrpSpPr>
      <p:grpSpPr>
        <a:xfrm>
          <a:off x="0" y="0"/>
          <a:ext cx="0" cy="0"/>
          <a:chOff x="0" y="0"/>
          <a:chExt cx="0" cy="0"/>
        </a:xfrm>
      </p:grpSpPr>
      <p:sp>
        <p:nvSpPr>
          <p:cNvPr id="1572" name="Google Shape;1572;p4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Snowplow drivers help our community keep moving after a snowstorm.</a:t>
            </a:r>
            <a:endParaRPr/>
          </a:p>
        </p:txBody>
      </p:sp>
      <p:sp>
        <p:nvSpPr>
          <p:cNvPr id="1573" name="Google Shape;1573;p46"/>
          <p:cNvSpPr txBox="1">
            <a:spLocks noGrp="1"/>
          </p:cNvSpPr>
          <p:nvPr>
            <p:ph type="subTitle" idx="2"/>
          </p:nvPr>
        </p:nvSpPr>
        <p:spPr>
          <a:xfrm>
            <a:off x="720000" y="2147200"/>
            <a:ext cx="7704000" cy="2069100"/>
          </a:xfrm>
          <a:prstGeom prst="rect">
            <a:avLst/>
          </a:prstGeom>
        </p:spPr>
        <p:txBody>
          <a:bodyPr spcFirstLastPara="1" wrap="square" lIns="91425" tIns="91425" rIns="91425" bIns="91425" anchor="ctr" anchorCtr="0">
            <a:noAutofit/>
          </a:bodyPr>
          <a:lstStyle/>
          <a:p>
            <a:pPr marL="457200" lvl="0" indent="-387350" algn="l" rtl="0">
              <a:spcBef>
                <a:spcPts val="0"/>
              </a:spcBef>
              <a:spcAft>
                <a:spcPts val="0"/>
              </a:spcAft>
              <a:buSzPts val="2500"/>
              <a:buChar char="-"/>
            </a:pPr>
            <a:r>
              <a:rPr lang="en" sz="2500"/>
              <a:t>Work</a:t>
            </a:r>
            <a:endParaRPr sz="2500"/>
          </a:p>
          <a:p>
            <a:pPr marL="457200" lvl="0" indent="-387350" algn="l" rtl="0">
              <a:spcBef>
                <a:spcPts val="0"/>
              </a:spcBef>
              <a:spcAft>
                <a:spcPts val="0"/>
              </a:spcAft>
              <a:buSzPts val="2500"/>
              <a:buChar char="-"/>
            </a:pPr>
            <a:r>
              <a:rPr lang="en" sz="2500"/>
              <a:t>Emergency services</a:t>
            </a:r>
            <a:endParaRPr sz="2500"/>
          </a:p>
          <a:p>
            <a:pPr marL="457200" lvl="0" indent="-387350" algn="l" rtl="0">
              <a:spcBef>
                <a:spcPts val="0"/>
              </a:spcBef>
              <a:spcAft>
                <a:spcPts val="0"/>
              </a:spcAft>
              <a:buSzPts val="2500"/>
              <a:buChar char="-"/>
            </a:pPr>
            <a:r>
              <a:rPr lang="en" sz="2500"/>
              <a:t>Food</a:t>
            </a:r>
            <a:endParaRPr sz="2500"/>
          </a:p>
          <a:p>
            <a:pPr marL="457200" lvl="0" indent="-387350" algn="l" rtl="0">
              <a:spcBef>
                <a:spcPts val="0"/>
              </a:spcBef>
              <a:spcAft>
                <a:spcPts val="0"/>
              </a:spcAft>
              <a:buSzPts val="2500"/>
              <a:buChar char="-"/>
            </a:pPr>
            <a:r>
              <a:rPr lang="en" sz="2500"/>
              <a:t>Family</a:t>
            </a:r>
            <a:endParaRPr sz="2500"/>
          </a:p>
        </p:txBody>
      </p:sp>
      <p:pic>
        <p:nvPicPr>
          <p:cNvPr id="1574" name="Google Shape;1574;p46" title="Snow-Plow-Winter-15.jpg"/>
          <p:cNvPicPr preferRelativeResize="0"/>
          <p:nvPr/>
        </p:nvPicPr>
        <p:blipFill rotWithShape="1">
          <a:blip r:embed="rId3">
            <a:alphaModFix/>
          </a:blip>
          <a:srcRect b="22780"/>
          <a:stretch/>
        </p:blipFill>
        <p:spPr>
          <a:xfrm>
            <a:off x="4632700" y="1951975"/>
            <a:ext cx="4027649" cy="23326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78"/>
        <p:cNvGrpSpPr/>
        <p:nvPr/>
      </p:nvGrpSpPr>
      <p:grpSpPr>
        <a:xfrm>
          <a:off x="0" y="0"/>
          <a:ext cx="0" cy="0"/>
          <a:chOff x="0" y="0"/>
          <a:chExt cx="0" cy="0"/>
        </a:xfrm>
      </p:grpSpPr>
      <p:sp>
        <p:nvSpPr>
          <p:cNvPr id="1579" name="Google Shape;1579;p4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100"/>
              <a:t>Being a snowplow driver isn’t easy!</a:t>
            </a:r>
            <a:endParaRPr sz="3100"/>
          </a:p>
        </p:txBody>
      </p:sp>
      <p:pic>
        <p:nvPicPr>
          <p:cNvPr id="1580" name="Google Shape;1580;p47" title="Snow-Plow-Winter-25.jpg"/>
          <p:cNvPicPr preferRelativeResize="0"/>
          <p:nvPr/>
        </p:nvPicPr>
        <p:blipFill>
          <a:blip r:embed="rId3">
            <a:alphaModFix/>
          </a:blip>
          <a:stretch>
            <a:fillRect/>
          </a:stretch>
        </p:blipFill>
        <p:spPr>
          <a:xfrm>
            <a:off x="386625" y="1210250"/>
            <a:ext cx="3302651" cy="2470526"/>
          </a:xfrm>
          <a:prstGeom prst="rect">
            <a:avLst/>
          </a:prstGeom>
          <a:noFill/>
          <a:ln>
            <a:noFill/>
          </a:ln>
        </p:spPr>
      </p:pic>
      <p:pic>
        <p:nvPicPr>
          <p:cNvPr id="1581" name="Google Shape;1581;p47" title="IMG_9401.jpg"/>
          <p:cNvPicPr preferRelativeResize="0"/>
          <p:nvPr/>
        </p:nvPicPr>
        <p:blipFill>
          <a:blip r:embed="rId4">
            <a:alphaModFix/>
          </a:blip>
          <a:stretch>
            <a:fillRect/>
          </a:stretch>
        </p:blipFill>
        <p:spPr>
          <a:xfrm>
            <a:off x="3219447" y="2526500"/>
            <a:ext cx="2424504" cy="1710649"/>
          </a:xfrm>
          <a:prstGeom prst="rect">
            <a:avLst/>
          </a:prstGeom>
          <a:noFill/>
          <a:ln>
            <a:noFill/>
          </a:ln>
        </p:spPr>
      </p:pic>
      <p:pic>
        <p:nvPicPr>
          <p:cNvPr id="1582" name="Google Shape;1582;p47" title="Snow-Plow-Winter-23.jpg"/>
          <p:cNvPicPr preferRelativeResize="0"/>
          <p:nvPr/>
        </p:nvPicPr>
        <p:blipFill>
          <a:blip r:embed="rId5">
            <a:alphaModFix/>
          </a:blip>
          <a:stretch>
            <a:fillRect/>
          </a:stretch>
        </p:blipFill>
        <p:spPr>
          <a:xfrm>
            <a:off x="5285975" y="1210250"/>
            <a:ext cx="3480850" cy="20436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86"/>
        <p:cNvGrpSpPr/>
        <p:nvPr/>
      </p:nvGrpSpPr>
      <p:grpSpPr>
        <a:xfrm>
          <a:off x="0" y="0"/>
          <a:ext cx="0" cy="0"/>
          <a:chOff x="0" y="0"/>
          <a:chExt cx="0" cy="0"/>
        </a:xfrm>
      </p:grpSpPr>
      <p:sp>
        <p:nvSpPr>
          <p:cNvPr id="1587" name="Google Shape;1587;p4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100"/>
              <a:t>Being a snowplow driver isn’t easy!</a:t>
            </a:r>
            <a:endParaRPr sz="3100"/>
          </a:p>
        </p:txBody>
      </p:sp>
      <p:pic>
        <p:nvPicPr>
          <p:cNvPr id="1588" name="Google Shape;1588;p48" title="2019_winter-weather_034.jpg"/>
          <p:cNvPicPr preferRelativeResize="0"/>
          <p:nvPr/>
        </p:nvPicPr>
        <p:blipFill>
          <a:blip r:embed="rId3">
            <a:alphaModFix/>
          </a:blip>
          <a:stretch>
            <a:fillRect/>
          </a:stretch>
        </p:blipFill>
        <p:spPr>
          <a:xfrm>
            <a:off x="4936626" y="1532250"/>
            <a:ext cx="3433723" cy="2078999"/>
          </a:xfrm>
          <a:prstGeom prst="rect">
            <a:avLst/>
          </a:prstGeom>
          <a:noFill/>
          <a:ln>
            <a:noFill/>
          </a:ln>
        </p:spPr>
      </p:pic>
      <p:pic>
        <p:nvPicPr>
          <p:cNvPr id="1589" name="Google Shape;1589;p48" title="IMG_3082.jpg"/>
          <p:cNvPicPr preferRelativeResize="0"/>
          <p:nvPr/>
        </p:nvPicPr>
        <p:blipFill>
          <a:blip r:embed="rId4">
            <a:alphaModFix/>
          </a:blip>
          <a:stretch>
            <a:fillRect/>
          </a:stretch>
        </p:blipFill>
        <p:spPr>
          <a:xfrm>
            <a:off x="885100" y="1249275"/>
            <a:ext cx="3014974" cy="30402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93"/>
        <p:cNvGrpSpPr/>
        <p:nvPr/>
      </p:nvGrpSpPr>
      <p:grpSpPr>
        <a:xfrm>
          <a:off x="0" y="0"/>
          <a:ext cx="0" cy="0"/>
          <a:chOff x="0" y="0"/>
          <a:chExt cx="0" cy="0"/>
        </a:xfrm>
      </p:grpSpPr>
      <p:grpSp>
        <p:nvGrpSpPr>
          <p:cNvPr id="1594" name="Google Shape;1594;p49"/>
          <p:cNvGrpSpPr/>
          <p:nvPr/>
        </p:nvGrpSpPr>
        <p:grpSpPr>
          <a:xfrm>
            <a:off x="-453136" y="1372377"/>
            <a:ext cx="2088565" cy="1586038"/>
            <a:chOff x="8676041" y="-3870328"/>
            <a:chExt cx="3286490" cy="2495733"/>
          </a:xfrm>
        </p:grpSpPr>
        <p:sp>
          <p:nvSpPr>
            <p:cNvPr id="1595" name="Google Shape;1595;p49"/>
            <p:cNvSpPr/>
            <p:nvPr/>
          </p:nvSpPr>
          <p:spPr>
            <a:xfrm>
              <a:off x="8676041" y="-3323337"/>
              <a:ext cx="3286490" cy="1948742"/>
            </a:xfrm>
            <a:custGeom>
              <a:avLst/>
              <a:gdLst/>
              <a:ahLst/>
              <a:cxnLst/>
              <a:rect l="l" t="t" r="r" b="b"/>
              <a:pathLst>
                <a:path w="540319" h="320385" extrusionOk="0">
                  <a:moveTo>
                    <a:pt x="460120" y="88045"/>
                  </a:moveTo>
                  <a:cubicBezTo>
                    <a:pt x="488658" y="130000"/>
                    <a:pt x="529825" y="208102"/>
                    <a:pt x="539611" y="228875"/>
                  </a:cubicBezTo>
                  <a:cubicBezTo>
                    <a:pt x="552428" y="256024"/>
                    <a:pt x="388900" y="311775"/>
                    <a:pt x="250975" y="319320"/>
                  </a:cubicBezTo>
                  <a:cubicBezTo>
                    <a:pt x="113049" y="326865"/>
                    <a:pt x="6787" y="292960"/>
                    <a:pt x="0" y="261296"/>
                  </a:cubicBezTo>
                  <a:cubicBezTo>
                    <a:pt x="0" y="261296"/>
                    <a:pt x="82900" y="114342"/>
                    <a:pt x="131896" y="51046"/>
                  </a:cubicBezTo>
                  <a:cubicBezTo>
                    <a:pt x="133537" y="48931"/>
                    <a:pt x="135210" y="46784"/>
                    <a:pt x="136915" y="44637"/>
                  </a:cubicBezTo>
                  <a:cubicBezTo>
                    <a:pt x="141114" y="47068"/>
                    <a:pt x="154815" y="54392"/>
                    <a:pt x="162391" y="52151"/>
                  </a:cubicBezTo>
                  <a:cubicBezTo>
                    <a:pt x="171420" y="49530"/>
                    <a:pt x="182753" y="25790"/>
                    <a:pt x="191783" y="17109"/>
                  </a:cubicBezTo>
                  <a:cubicBezTo>
                    <a:pt x="200843" y="8427"/>
                    <a:pt x="212144" y="-1359"/>
                    <a:pt x="216280" y="156"/>
                  </a:cubicBezTo>
                  <a:cubicBezTo>
                    <a:pt x="220416" y="1640"/>
                    <a:pt x="223067" y="40849"/>
                    <a:pt x="235127" y="43880"/>
                  </a:cubicBezTo>
                  <a:cubicBezTo>
                    <a:pt x="247186" y="46910"/>
                    <a:pt x="271684" y="22413"/>
                    <a:pt x="278850" y="20897"/>
                  </a:cubicBezTo>
                  <a:cubicBezTo>
                    <a:pt x="286016" y="19382"/>
                    <a:pt x="304453" y="41228"/>
                    <a:pt x="315407" y="41607"/>
                  </a:cubicBezTo>
                  <a:cubicBezTo>
                    <a:pt x="326330" y="41985"/>
                    <a:pt x="338768" y="21655"/>
                    <a:pt x="346313" y="20139"/>
                  </a:cubicBezTo>
                  <a:cubicBezTo>
                    <a:pt x="353858" y="18624"/>
                    <a:pt x="361372" y="38229"/>
                    <a:pt x="370811" y="44637"/>
                  </a:cubicBezTo>
                  <a:cubicBezTo>
                    <a:pt x="380218" y="51046"/>
                    <a:pt x="393793" y="54424"/>
                    <a:pt x="400959" y="58970"/>
                  </a:cubicBezTo>
                  <a:cubicBezTo>
                    <a:pt x="408126" y="63484"/>
                    <a:pt x="452954" y="93633"/>
                    <a:pt x="459741" y="88361"/>
                  </a:cubicBezTo>
                  <a:lnTo>
                    <a:pt x="460151" y="88076"/>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6" name="Google Shape;1596;p49"/>
            <p:cNvSpPr/>
            <p:nvPr/>
          </p:nvSpPr>
          <p:spPr>
            <a:xfrm>
              <a:off x="9508488" y="-3870176"/>
              <a:ext cx="1966083" cy="1087922"/>
            </a:xfrm>
            <a:custGeom>
              <a:avLst/>
              <a:gdLst/>
              <a:ahLst/>
              <a:cxnLst/>
              <a:rect l="l" t="t" r="r" b="b"/>
              <a:pathLst>
                <a:path w="323236" h="178861" extrusionOk="0">
                  <a:moveTo>
                    <a:pt x="323236" y="177961"/>
                  </a:moveTo>
                  <a:lnTo>
                    <a:pt x="322826" y="178245"/>
                  </a:lnTo>
                  <a:cubicBezTo>
                    <a:pt x="316070" y="183517"/>
                    <a:pt x="271210" y="153369"/>
                    <a:pt x="264044" y="148854"/>
                  </a:cubicBezTo>
                  <a:cubicBezTo>
                    <a:pt x="256878" y="144340"/>
                    <a:pt x="243335" y="140930"/>
                    <a:pt x="233896" y="134522"/>
                  </a:cubicBezTo>
                  <a:cubicBezTo>
                    <a:pt x="224488" y="128113"/>
                    <a:pt x="216943" y="108509"/>
                    <a:pt x="209398" y="110024"/>
                  </a:cubicBezTo>
                  <a:cubicBezTo>
                    <a:pt x="201884" y="111540"/>
                    <a:pt x="189446" y="131870"/>
                    <a:pt x="178492" y="131491"/>
                  </a:cubicBezTo>
                  <a:cubicBezTo>
                    <a:pt x="167569" y="131113"/>
                    <a:pt x="149101" y="109267"/>
                    <a:pt x="141935" y="110782"/>
                  </a:cubicBezTo>
                  <a:cubicBezTo>
                    <a:pt x="134768" y="112297"/>
                    <a:pt x="110271" y="136795"/>
                    <a:pt x="98212" y="133764"/>
                  </a:cubicBezTo>
                  <a:cubicBezTo>
                    <a:pt x="86152" y="130734"/>
                    <a:pt x="83500" y="91556"/>
                    <a:pt x="79365" y="90041"/>
                  </a:cubicBezTo>
                  <a:cubicBezTo>
                    <a:pt x="75229" y="88526"/>
                    <a:pt x="63928" y="98312"/>
                    <a:pt x="54867" y="106994"/>
                  </a:cubicBezTo>
                  <a:cubicBezTo>
                    <a:pt x="45838" y="115675"/>
                    <a:pt x="34505" y="139415"/>
                    <a:pt x="25476" y="142035"/>
                  </a:cubicBezTo>
                  <a:cubicBezTo>
                    <a:pt x="17899" y="144245"/>
                    <a:pt x="4199" y="136921"/>
                    <a:pt x="0" y="134522"/>
                  </a:cubicBezTo>
                  <a:cubicBezTo>
                    <a:pt x="49374" y="72457"/>
                    <a:pt x="126687" y="-752"/>
                    <a:pt x="143450" y="6"/>
                  </a:cubicBezTo>
                  <a:cubicBezTo>
                    <a:pt x="160781" y="763"/>
                    <a:pt x="186416" y="28639"/>
                    <a:pt x="205263" y="51274"/>
                  </a:cubicBezTo>
                  <a:cubicBezTo>
                    <a:pt x="224109" y="73878"/>
                    <a:pt x="279860" y="137931"/>
                    <a:pt x="301738" y="152264"/>
                  </a:cubicBezTo>
                  <a:cubicBezTo>
                    <a:pt x="306883" y="155642"/>
                    <a:pt x="314460" y="165112"/>
                    <a:pt x="323236" y="17799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7" name="Google Shape;1597;p49"/>
            <p:cNvSpPr/>
            <p:nvPr/>
          </p:nvSpPr>
          <p:spPr>
            <a:xfrm>
              <a:off x="10281604" y="-3870328"/>
              <a:ext cx="1680272" cy="2056140"/>
            </a:xfrm>
            <a:custGeom>
              <a:avLst/>
              <a:gdLst/>
              <a:ahLst/>
              <a:cxnLst/>
              <a:rect l="l" t="t" r="r" b="b"/>
              <a:pathLst>
                <a:path w="276247" h="338042" extrusionOk="0">
                  <a:moveTo>
                    <a:pt x="275599" y="318817"/>
                  </a:moveTo>
                  <a:cubicBezTo>
                    <a:pt x="265812" y="298044"/>
                    <a:pt x="224678" y="219942"/>
                    <a:pt x="196108" y="177987"/>
                  </a:cubicBezTo>
                  <a:cubicBezTo>
                    <a:pt x="187332" y="165107"/>
                    <a:pt x="179755" y="155636"/>
                    <a:pt x="174609" y="152258"/>
                  </a:cubicBezTo>
                  <a:cubicBezTo>
                    <a:pt x="152731" y="137926"/>
                    <a:pt x="96981" y="73872"/>
                    <a:pt x="78134" y="51268"/>
                  </a:cubicBezTo>
                  <a:cubicBezTo>
                    <a:pt x="59287" y="28633"/>
                    <a:pt x="33684" y="758"/>
                    <a:pt x="16321" y="0"/>
                  </a:cubicBezTo>
                  <a:cubicBezTo>
                    <a:pt x="16321" y="0"/>
                    <a:pt x="26865" y="14333"/>
                    <a:pt x="24592" y="30148"/>
                  </a:cubicBezTo>
                  <a:cubicBezTo>
                    <a:pt x="22351" y="45965"/>
                    <a:pt x="5777" y="61055"/>
                    <a:pt x="11018" y="76871"/>
                  </a:cubicBezTo>
                  <a:cubicBezTo>
                    <a:pt x="13575" y="84542"/>
                    <a:pt x="15974" y="97928"/>
                    <a:pt x="17300" y="111029"/>
                  </a:cubicBezTo>
                  <a:cubicBezTo>
                    <a:pt x="18721" y="124919"/>
                    <a:pt x="18973" y="138494"/>
                    <a:pt x="17047" y="144713"/>
                  </a:cubicBezTo>
                  <a:cubicBezTo>
                    <a:pt x="13259" y="156772"/>
                    <a:pt x="-4830" y="187679"/>
                    <a:pt x="1231" y="198980"/>
                  </a:cubicBezTo>
                  <a:cubicBezTo>
                    <a:pt x="7261" y="210282"/>
                    <a:pt x="56982" y="217827"/>
                    <a:pt x="66043" y="225340"/>
                  </a:cubicBezTo>
                  <a:cubicBezTo>
                    <a:pt x="75071" y="232886"/>
                    <a:pt x="106735" y="267548"/>
                    <a:pt x="109766" y="279608"/>
                  </a:cubicBezTo>
                  <a:cubicBezTo>
                    <a:pt x="112797" y="291667"/>
                    <a:pt x="115038" y="314271"/>
                    <a:pt x="127855" y="317270"/>
                  </a:cubicBezTo>
                  <a:cubicBezTo>
                    <a:pt x="140451" y="320237"/>
                    <a:pt x="233138" y="317365"/>
                    <a:pt x="263476" y="338042"/>
                  </a:cubicBezTo>
                  <a:cubicBezTo>
                    <a:pt x="273547" y="330876"/>
                    <a:pt x="278124" y="324278"/>
                    <a:pt x="275536" y="318785"/>
                  </a:cubicBezTo>
                  <a:close/>
                </a:path>
              </a:pathLst>
            </a:custGeom>
            <a:solidFill>
              <a:srgbClr val="523D77">
                <a:alpha val="1882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598" name="Google Shape;1598;p49"/>
          <p:cNvGrpSpPr/>
          <p:nvPr/>
        </p:nvGrpSpPr>
        <p:grpSpPr>
          <a:xfrm>
            <a:off x="7167624" y="1056650"/>
            <a:ext cx="2526306" cy="1701451"/>
            <a:chOff x="11249270" y="-3815454"/>
            <a:chExt cx="3660783" cy="2465513"/>
          </a:xfrm>
        </p:grpSpPr>
        <p:sp>
          <p:nvSpPr>
            <p:cNvPr id="1599" name="Google Shape;1599;p49"/>
            <p:cNvSpPr/>
            <p:nvPr/>
          </p:nvSpPr>
          <p:spPr>
            <a:xfrm>
              <a:off x="12501522" y="-3815454"/>
              <a:ext cx="1631393" cy="1077454"/>
            </a:xfrm>
            <a:custGeom>
              <a:avLst/>
              <a:gdLst/>
              <a:ahLst/>
              <a:cxnLst/>
              <a:rect l="l" t="t" r="r" b="b"/>
              <a:pathLst>
                <a:path w="268211" h="177140" extrusionOk="0">
                  <a:moveTo>
                    <a:pt x="268180" y="177140"/>
                  </a:moveTo>
                  <a:cubicBezTo>
                    <a:pt x="238410" y="174109"/>
                    <a:pt x="236895" y="163186"/>
                    <a:pt x="233107" y="162808"/>
                  </a:cubicBezTo>
                  <a:cubicBezTo>
                    <a:pt x="224867" y="161987"/>
                    <a:pt x="225593" y="179381"/>
                    <a:pt x="214291" y="168837"/>
                  </a:cubicBezTo>
                  <a:cubicBezTo>
                    <a:pt x="182091" y="138815"/>
                    <a:pt x="171326" y="82938"/>
                    <a:pt x="160024" y="79149"/>
                  </a:cubicBezTo>
                  <a:cubicBezTo>
                    <a:pt x="148723" y="75361"/>
                    <a:pt x="132149" y="103268"/>
                    <a:pt x="118574" y="102511"/>
                  </a:cubicBezTo>
                  <a:cubicBezTo>
                    <a:pt x="104999" y="101753"/>
                    <a:pt x="100485" y="76877"/>
                    <a:pt x="92182" y="78392"/>
                  </a:cubicBezTo>
                  <a:cubicBezTo>
                    <a:pt x="83911" y="79907"/>
                    <a:pt x="68821" y="85937"/>
                    <a:pt x="50732" y="97239"/>
                  </a:cubicBezTo>
                  <a:cubicBezTo>
                    <a:pt x="33968" y="107720"/>
                    <a:pt x="4262" y="108477"/>
                    <a:pt x="0" y="108540"/>
                  </a:cubicBezTo>
                  <a:cubicBezTo>
                    <a:pt x="6724" y="99448"/>
                    <a:pt x="15122" y="90167"/>
                    <a:pt x="25887" y="85179"/>
                  </a:cubicBezTo>
                  <a:cubicBezTo>
                    <a:pt x="46975" y="75361"/>
                    <a:pt x="150995" y="-752"/>
                    <a:pt x="164570" y="6"/>
                  </a:cubicBezTo>
                  <a:cubicBezTo>
                    <a:pt x="178145" y="763"/>
                    <a:pt x="200717" y="98754"/>
                    <a:pt x="213565" y="110056"/>
                  </a:cubicBezTo>
                  <a:cubicBezTo>
                    <a:pt x="219785" y="115517"/>
                    <a:pt x="243809" y="145950"/>
                    <a:pt x="268212" y="17714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0" name="Google Shape;1600;p49"/>
            <p:cNvSpPr/>
            <p:nvPr/>
          </p:nvSpPr>
          <p:spPr>
            <a:xfrm>
              <a:off x="11249270" y="-3339112"/>
              <a:ext cx="3660783" cy="1989172"/>
            </a:xfrm>
            <a:custGeom>
              <a:avLst/>
              <a:gdLst/>
              <a:ahLst/>
              <a:cxnLst/>
              <a:rect l="l" t="t" r="r" b="b"/>
              <a:pathLst>
                <a:path w="601855" h="327032" extrusionOk="0">
                  <a:moveTo>
                    <a:pt x="561163" y="277433"/>
                  </a:moveTo>
                  <a:cubicBezTo>
                    <a:pt x="573980" y="291765"/>
                    <a:pt x="601855" y="326428"/>
                    <a:pt x="601855" y="326428"/>
                  </a:cubicBezTo>
                  <a:cubicBezTo>
                    <a:pt x="601855" y="326428"/>
                    <a:pt x="75819" y="335489"/>
                    <a:pt x="432" y="283463"/>
                  </a:cubicBezTo>
                  <a:cubicBezTo>
                    <a:pt x="-6513" y="278664"/>
                    <a:pt x="72031" y="150809"/>
                    <a:pt x="115722" y="118419"/>
                  </a:cubicBezTo>
                  <a:cubicBezTo>
                    <a:pt x="159445" y="85998"/>
                    <a:pt x="182049" y="61121"/>
                    <a:pt x="190320" y="52093"/>
                  </a:cubicBezTo>
                  <a:cubicBezTo>
                    <a:pt x="194393" y="47641"/>
                    <a:pt x="199380" y="38991"/>
                    <a:pt x="205915" y="30215"/>
                  </a:cubicBezTo>
                  <a:cubicBezTo>
                    <a:pt x="210177" y="30152"/>
                    <a:pt x="239883" y="29394"/>
                    <a:pt x="256647" y="18913"/>
                  </a:cubicBezTo>
                  <a:cubicBezTo>
                    <a:pt x="274736" y="7612"/>
                    <a:pt x="289826" y="1582"/>
                    <a:pt x="298097" y="66"/>
                  </a:cubicBezTo>
                  <a:cubicBezTo>
                    <a:pt x="306400" y="-1449"/>
                    <a:pt x="310914" y="23428"/>
                    <a:pt x="324489" y="24185"/>
                  </a:cubicBezTo>
                  <a:cubicBezTo>
                    <a:pt x="338064" y="24943"/>
                    <a:pt x="354638" y="-2964"/>
                    <a:pt x="365939" y="824"/>
                  </a:cubicBezTo>
                  <a:cubicBezTo>
                    <a:pt x="377241" y="4612"/>
                    <a:pt x="388006" y="60458"/>
                    <a:pt x="420206" y="90512"/>
                  </a:cubicBezTo>
                  <a:cubicBezTo>
                    <a:pt x="431508" y="101088"/>
                    <a:pt x="430782" y="83662"/>
                    <a:pt x="439022" y="84482"/>
                  </a:cubicBezTo>
                  <a:cubicBezTo>
                    <a:pt x="442810" y="84861"/>
                    <a:pt x="444294" y="95784"/>
                    <a:pt x="474095" y="98815"/>
                  </a:cubicBezTo>
                  <a:cubicBezTo>
                    <a:pt x="500013" y="131994"/>
                    <a:pt x="526311" y="166089"/>
                    <a:pt x="531740" y="171929"/>
                  </a:cubicBezTo>
                  <a:cubicBezTo>
                    <a:pt x="542316" y="183231"/>
                    <a:pt x="548314" y="263132"/>
                    <a:pt x="561163" y="277433"/>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01" name="Google Shape;1601;p49"/>
            <p:cNvSpPr/>
            <p:nvPr/>
          </p:nvSpPr>
          <p:spPr>
            <a:xfrm>
              <a:off x="13257288" y="-3811196"/>
              <a:ext cx="1652402" cy="2461235"/>
            </a:xfrm>
            <a:custGeom>
              <a:avLst/>
              <a:gdLst/>
              <a:ahLst/>
              <a:cxnLst/>
              <a:rect l="l" t="t" r="r" b="b"/>
              <a:pathLst>
                <a:path w="271665" h="404642" extrusionOk="0">
                  <a:moveTo>
                    <a:pt x="230972" y="355027"/>
                  </a:moveTo>
                  <a:cubicBezTo>
                    <a:pt x="218156" y="340726"/>
                    <a:pt x="212126" y="260824"/>
                    <a:pt x="201550" y="249522"/>
                  </a:cubicBezTo>
                  <a:cubicBezTo>
                    <a:pt x="196120" y="243714"/>
                    <a:pt x="169823" y="209619"/>
                    <a:pt x="143905" y="176440"/>
                  </a:cubicBezTo>
                  <a:cubicBezTo>
                    <a:pt x="119502" y="145250"/>
                    <a:pt x="95478" y="114849"/>
                    <a:pt x="89259" y="109356"/>
                  </a:cubicBezTo>
                  <a:cubicBezTo>
                    <a:pt x="76978" y="98559"/>
                    <a:pt x="55795" y="8524"/>
                    <a:pt x="42094" y="0"/>
                  </a:cubicBezTo>
                  <a:cubicBezTo>
                    <a:pt x="39758" y="16953"/>
                    <a:pt x="35307" y="43187"/>
                    <a:pt x="28962" y="55877"/>
                  </a:cubicBezTo>
                  <a:cubicBezTo>
                    <a:pt x="24573" y="64654"/>
                    <a:pt x="17912" y="78576"/>
                    <a:pt x="12293" y="92150"/>
                  </a:cubicBezTo>
                  <a:cubicBezTo>
                    <a:pt x="5379" y="108850"/>
                    <a:pt x="107" y="125077"/>
                    <a:pt x="2570" y="130475"/>
                  </a:cubicBezTo>
                  <a:cubicBezTo>
                    <a:pt x="7084" y="140262"/>
                    <a:pt x="25963" y="172683"/>
                    <a:pt x="22932" y="189257"/>
                  </a:cubicBezTo>
                  <a:cubicBezTo>
                    <a:pt x="19901" y="205831"/>
                    <a:pt x="-7217" y="243524"/>
                    <a:pt x="1844" y="261613"/>
                  </a:cubicBezTo>
                  <a:cubicBezTo>
                    <a:pt x="10904" y="279702"/>
                    <a:pt x="99076" y="324152"/>
                    <a:pt x="104349" y="335485"/>
                  </a:cubicBezTo>
                  <a:cubicBezTo>
                    <a:pt x="109210" y="345935"/>
                    <a:pt x="80672" y="396224"/>
                    <a:pt x="76284" y="403832"/>
                  </a:cubicBezTo>
                  <a:cubicBezTo>
                    <a:pt x="184629" y="405537"/>
                    <a:pt x="271665" y="404022"/>
                    <a:pt x="271665" y="404022"/>
                  </a:cubicBezTo>
                  <a:cubicBezTo>
                    <a:pt x="271665" y="404022"/>
                    <a:pt x="243790" y="369359"/>
                    <a:pt x="230972" y="355027"/>
                  </a:cubicBezTo>
                  <a:close/>
                </a:path>
              </a:pathLst>
            </a:custGeom>
            <a:solidFill>
              <a:srgbClr val="523D77">
                <a:alpha val="1882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02" name="Google Shape;1602;p49"/>
          <p:cNvGrpSpPr/>
          <p:nvPr/>
        </p:nvGrpSpPr>
        <p:grpSpPr>
          <a:xfrm>
            <a:off x="7" y="2346647"/>
            <a:ext cx="3341271" cy="1321566"/>
            <a:chOff x="7" y="2346647"/>
            <a:chExt cx="3341271" cy="1321566"/>
          </a:xfrm>
        </p:grpSpPr>
        <p:grpSp>
          <p:nvGrpSpPr>
            <p:cNvPr id="1603" name="Google Shape;1603;p49"/>
            <p:cNvGrpSpPr/>
            <p:nvPr/>
          </p:nvGrpSpPr>
          <p:grpSpPr>
            <a:xfrm>
              <a:off x="7" y="2346647"/>
              <a:ext cx="1314939" cy="615974"/>
              <a:chOff x="1207328" y="2291326"/>
              <a:chExt cx="991957" cy="464711"/>
            </a:xfrm>
          </p:grpSpPr>
          <p:sp>
            <p:nvSpPr>
              <p:cNvPr id="1604" name="Google Shape;1604;p49"/>
              <p:cNvSpPr/>
              <p:nvPr/>
            </p:nvSpPr>
            <p:spPr>
              <a:xfrm>
                <a:off x="1597096" y="2310288"/>
                <a:ext cx="84956" cy="362708"/>
              </a:xfrm>
              <a:custGeom>
                <a:avLst/>
                <a:gdLst/>
                <a:ahLst/>
                <a:cxnLst/>
                <a:rect l="l" t="t" r="r" b="b"/>
                <a:pathLst>
                  <a:path w="29422" h="125613" extrusionOk="0">
                    <a:moveTo>
                      <a:pt x="27307" y="125614"/>
                    </a:moveTo>
                    <a:lnTo>
                      <a:pt x="2146" y="125614"/>
                    </a:lnTo>
                    <a:cubicBezTo>
                      <a:pt x="978" y="125614"/>
                      <a:pt x="0" y="124666"/>
                      <a:pt x="0" y="123467"/>
                    </a:cubicBezTo>
                    <a:lnTo>
                      <a:pt x="0" y="12249"/>
                    </a:lnTo>
                    <a:cubicBezTo>
                      <a:pt x="0" y="11081"/>
                      <a:pt x="11049" y="0"/>
                      <a:pt x="14522" y="0"/>
                    </a:cubicBezTo>
                    <a:cubicBezTo>
                      <a:pt x="17994" y="0"/>
                      <a:pt x="29422" y="11081"/>
                      <a:pt x="29422" y="12249"/>
                    </a:cubicBezTo>
                    <a:lnTo>
                      <a:pt x="29422" y="123467"/>
                    </a:lnTo>
                    <a:cubicBezTo>
                      <a:pt x="29422" y="124635"/>
                      <a:pt x="28475" y="125614"/>
                      <a:pt x="27276" y="125614"/>
                    </a:cubicBezTo>
                    <a:close/>
                  </a:path>
                </a:pathLst>
              </a:custGeom>
              <a:solidFill>
                <a:srgbClr val="8E6E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05" name="Google Shape;1605;p49"/>
              <p:cNvSpPr/>
              <p:nvPr/>
            </p:nvSpPr>
            <p:spPr>
              <a:xfrm>
                <a:off x="1860802" y="2393237"/>
                <a:ext cx="86414" cy="362800"/>
              </a:xfrm>
              <a:custGeom>
                <a:avLst/>
                <a:gdLst/>
                <a:ahLst/>
                <a:cxnLst/>
                <a:rect l="l" t="t" r="r" b="b"/>
                <a:pathLst>
                  <a:path w="29927" h="125645" extrusionOk="0">
                    <a:moveTo>
                      <a:pt x="27813" y="125519"/>
                    </a:moveTo>
                    <a:lnTo>
                      <a:pt x="2652" y="125645"/>
                    </a:lnTo>
                    <a:cubicBezTo>
                      <a:pt x="1484" y="125645"/>
                      <a:pt x="505" y="124698"/>
                      <a:pt x="505" y="123530"/>
                    </a:cubicBezTo>
                    <a:lnTo>
                      <a:pt x="0" y="12312"/>
                    </a:lnTo>
                    <a:cubicBezTo>
                      <a:pt x="0" y="11144"/>
                      <a:pt x="10986" y="32"/>
                      <a:pt x="14459" y="0"/>
                    </a:cubicBezTo>
                    <a:cubicBezTo>
                      <a:pt x="17963" y="0"/>
                      <a:pt x="29391" y="11018"/>
                      <a:pt x="29423" y="12186"/>
                    </a:cubicBezTo>
                    <a:lnTo>
                      <a:pt x="29927" y="123404"/>
                    </a:lnTo>
                    <a:cubicBezTo>
                      <a:pt x="29927" y="124572"/>
                      <a:pt x="28981" y="125551"/>
                      <a:pt x="27813" y="125551"/>
                    </a:cubicBezTo>
                    <a:close/>
                  </a:path>
                </a:pathLst>
              </a:custGeom>
              <a:solidFill>
                <a:srgbClr val="8E6E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06" name="Google Shape;1606;p49"/>
              <p:cNvSpPr/>
              <p:nvPr/>
            </p:nvSpPr>
            <p:spPr>
              <a:xfrm>
                <a:off x="1284168" y="2291326"/>
                <a:ext cx="86414" cy="362800"/>
              </a:xfrm>
              <a:custGeom>
                <a:avLst/>
                <a:gdLst/>
                <a:ahLst/>
                <a:cxnLst/>
                <a:rect l="l" t="t" r="r" b="b"/>
                <a:pathLst>
                  <a:path w="29927" h="125645" extrusionOk="0">
                    <a:moveTo>
                      <a:pt x="27813" y="125519"/>
                    </a:moveTo>
                    <a:lnTo>
                      <a:pt x="2652" y="125645"/>
                    </a:lnTo>
                    <a:cubicBezTo>
                      <a:pt x="1484" y="125645"/>
                      <a:pt x="505" y="124698"/>
                      <a:pt x="505" y="123530"/>
                    </a:cubicBezTo>
                    <a:lnTo>
                      <a:pt x="0" y="12312"/>
                    </a:lnTo>
                    <a:cubicBezTo>
                      <a:pt x="0" y="11144"/>
                      <a:pt x="10986" y="32"/>
                      <a:pt x="14459" y="0"/>
                    </a:cubicBezTo>
                    <a:cubicBezTo>
                      <a:pt x="17931" y="-32"/>
                      <a:pt x="29391" y="11018"/>
                      <a:pt x="29423" y="12186"/>
                    </a:cubicBezTo>
                    <a:lnTo>
                      <a:pt x="29928" y="123404"/>
                    </a:lnTo>
                    <a:cubicBezTo>
                      <a:pt x="29928" y="124572"/>
                      <a:pt x="28981" y="125550"/>
                      <a:pt x="27813" y="125550"/>
                    </a:cubicBezTo>
                    <a:close/>
                  </a:path>
                </a:pathLst>
              </a:custGeom>
              <a:solidFill>
                <a:srgbClr val="8E6E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07" name="Google Shape;1607;p49"/>
              <p:cNvSpPr/>
              <p:nvPr/>
            </p:nvSpPr>
            <p:spPr>
              <a:xfrm>
                <a:off x="1207328" y="2406271"/>
                <a:ext cx="991957" cy="204825"/>
              </a:xfrm>
              <a:custGeom>
                <a:avLst/>
                <a:gdLst/>
                <a:ahLst/>
                <a:cxnLst/>
                <a:rect l="l" t="t" r="r" b="b"/>
                <a:pathLst>
                  <a:path w="343535" h="70935" extrusionOk="0">
                    <a:moveTo>
                      <a:pt x="340568" y="70936"/>
                    </a:moveTo>
                    <a:lnTo>
                      <a:pt x="245671" y="47764"/>
                    </a:lnTo>
                    <a:cubicBezTo>
                      <a:pt x="245418" y="47701"/>
                      <a:pt x="245197" y="47638"/>
                      <a:pt x="244945" y="47543"/>
                    </a:cubicBezTo>
                    <a:lnTo>
                      <a:pt x="152226" y="12628"/>
                    </a:lnTo>
                    <a:lnTo>
                      <a:pt x="0" y="12628"/>
                    </a:lnTo>
                    <a:lnTo>
                      <a:pt x="0" y="0"/>
                    </a:lnTo>
                    <a:lnTo>
                      <a:pt x="153363" y="0"/>
                    </a:lnTo>
                    <a:cubicBezTo>
                      <a:pt x="154120" y="0"/>
                      <a:pt x="154878" y="126"/>
                      <a:pt x="155573" y="410"/>
                    </a:cubicBezTo>
                    <a:lnTo>
                      <a:pt x="249017" y="35578"/>
                    </a:lnTo>
                    <a:lnTo>
                      <a:pt x="343535" y="58655"/>
                    </a:lnTo>
                    <a:lnTo>
                      <a:pt x="340536" y="70936"/>
                    </a:lnTo>
                    <a:close/>
                  </a:path>
                </a:pathLst>
              </a:custGeom>
              <a:solidFill>
                <a:srgbClr val="7C5A5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08" name="Google Shape;1608;p49"/>
              <p:cNvSpPr/>
              <p:nvPr/>
            </p:nvSpPr>
            <p:spPr>
              <a:xfrm>
                <a:off x="1207328" y="2543182"/>
                <a:ext cx="991957" cy="204825"/>
              </a:xfrm>
              <a:custGeom>
                <a:avLst/>
                <a:gdLst/>
                <a:ahLst/>
                <a:cxnLst/>
                <a:rect l="l" t="t" r="r" b="b"/>
                <a:pathLst>
                  <a:path w="343535" h="70935" extrusionOk="0">
                    <a:moveTo>
                      <a:pt x="340568" y="70936"/>
                    </a:moveTo>
                    <a:lnTo>
                      <a:pt x="245671" y="47764"/>
                    </a:lnTo>
                    <a:cubicBezTo>
                      <a:pt x="245418" y="47701"/>
                      <a:pt x="245197" y="47638"/>
                      <a:pt x="244945" y="47543"/>
                    </a:cubicBezTo>
                    <a:lnTo>
                      <a:pt x="152226" y="12628"/>
                    </a:lnTo>
                    <a:lnTo>
                      <a:pt x="0" y="12628"/>
                    </a:lnTo>
                    <a:lnTo>
                      <a:pt x="0" y="0"/>
                    </a:lnTo>
                    <a:lnTo>
                      <a:pt x="153363" y="0"/>
                    </a:lnTo>
                    <a:cubicBezTo>
                      <a:pt x="154120" y="0"/>
                      <a:pt x="154878" y="126"/>
                      <a:pt x="155573" y="410"/>
                    </a:cubicBezTo>
                    <a:lnTo>
                      <a:pt x="249017" y="35578"/>
                    </a:lnTo>
                    <a:lnTo>
                      <a:pt x="343535" y="58655"/>
                    </a:lnTo>
                    <a:lnTo>
                      <a:pt x="340536" y="70936"/>
                    </a:lnTo>
                    <a:close/>
                  </a:path>
                </a:pathLst>
              </a:custGeom>
              <a:solidFill>
                <a:srgbClr val="7C5A5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609" name="Google Shape;1609;p49"/>
            <p:cNvGrpSpPr/>
            <p:nvPr/>
          </p:nvGrpSpPr>
          <p:grpSpPr>
            <a:xfrm>
              <a:off x="1423126" y="2815792"/>
              <a:ext cx="1918152" cy="852421"/>
              <a:chOff x="2387299" y="2676629"/>
              <a:chExt cx="1447007" cy="643094"/>
            </a:xfrm>
          </p:grpSpPr>
          <p:sp>
            <p:nvSpPr>
              <p:cNvPr id="1610" name="Google Shape;1610;p49"/>
              <p:cNvSpPr/>
              <p:nvPr/>
            </p:nvSpPr>
            <p:spPr>
              <a:xfrm>
                <a:off x="2715357" y="2676629"/>
                <a:ext cx="84956" cy="362708"/>
              </a:xfrm>
              <a:custGeom>
                <a:avLst/>
                <a:gdLst/>
                <a:ahLst/>
                <a:cxnLst/>
                <a:rect l="l" t="t" r="r" b="b"/>
                <a:pathLst>
                  <a:path w="29422" h="125613" extrusionOk="0">
                    <a:moveTo>
                      <a:pt x="27307" y="125614"/>
                    </a:moveTo>
                    <a:lnTo>
                      <a:pt x="2147" y="125614"/>
                    </a:lnTo>
                    <a:cubicBezTo>
                      <a:pt x="979" y="125614"/>
                      <a:pt x="0" y="124666"/>
                      <a:pt x="0" y="123467"/>
                    </a:cubicBezTo>
                    <a:lnTo>
                      <a:pt x="0" y="12249"/>
                    </a:lnTo>
                    <a:cubicBezTo>
                      <a:pt x="0" y="11081"/>
                      <a:pt x="11049" y="0"/>
                      <a:pt x="14522" y="0"/>
                    </a:cubicBezTo>
                    <a:cubicBezTo>
                      <a:pt x="17995" y="0"/>
                      <a:pt x="29423" y="11081"/>
                      <a:pt x="29423" y="12249"/>
                    </a:cubicBezTo>
                    <a:lnTo>
                      <a:pt x="29423" y="123467"/>
                    </a:lnTo>
                    <a:cubicBezTo>
                      <a:pt x="29423" y="124635"/>
                      <a:pt x="28475" y="125614"/>
                      <a:pt x="27276" y="125614"/>
                    </a:cubicBezTo>
                    <a:close/>
                  </a:path>
                </a:pathLst>
              </a:custGeom>
              <a:solidFill>
                <a:srgbClr val="8E6E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11" name="Google Shape;1611;p49"/>
              <p:cNvSpPr/>
              <p:nvPr/>
            </p:nvSpPr>
            <p:spPr>
              <a:xfrm>
                <a:off x="3053442" y="2839612"/>
                <a:ext cx="84956" cy="362708"/>
              </a:xfrm>
              <a:custGeom>
                <a:avLst/>
                <a:gdLst/>
                <a:ahLst/>
                <a:cxnLst/>
                <a:rect l="l" t="t" r="r" b="b"/>
                <a:pathLst>
                  <a:path w="29422" h="125613" extrusionOk="0">
                    <a:moveTo>
                      <a:pt x="27307" y="125614"/>
                    </a:moveTo>
                    <a:lnTo>
                      <a:pt x="2146" y="125614"/>
                    </a:lnTo>
                    <a:cubicBezTo>
                      <a:pt x="978" y="125614"/>
                      <a:pt x="0" y="124666"/>
                      <a:pt x="0" y="123467"/>
                    </a:cubicBezTo>
                    <a:lnTo>
                      <a:pt x="0" y="12249"/>
                    </a:lnTo>
                    <a:cubicBezTo>
                      <a:pt x="0" y="11081"/>
                      <a:pt x="11049" y="0"/>
                      <a:pt x="14522" y="0"/>
                    </a:cubicBezTo>
                    <a:cubicBezTo>
                      <a:pt x="17994" y="0"/>
                      <a:pt x="29422" y="11081"/>
                      <a:pt x="29422" y="12249"/>
                    </a:cubicBezTo>
                    <a:lnTo>
                      <a:pt x="29422" y="123467"/>
                    </a:lnTo>
                    <a:cubicBezTo>
                      <a:pt x="29422" y="124635"/>
                      <a:pt x="28475" y="125614"/>
                      <a:pt x="27275" y="125614"/>
                    </a:cubicBezTo>
                    <a:close/>
                  </a:path>
                </a:pathLst>
              </a:custGeom>
              <a:solidFill>
                <a:srgbClr val="8E6E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12" name="Google Shape;1612;p49"/>
              <p:cNvSpPr/>
              <p:nvPr/>
            </p:nvSpPr>
            <p:spPr>
              <a:xfrm>
                <a:off x="3419420" y="2957016"/>
                <a:ext cx="84956" cy="362708"/>
              </a:xfrm>
              <a:custGeom>
                <a:avLst/>
                <a:gdLst/>
                <a:ahLst/>
                <a:cxnLst/>
                <a:rect l="l" t="t" r="r" b="b"/>
                <a:pathLst>
                  <a:path w="29422" h="125613" extrusionOk="0">
                    <a:moveTo>
                      <a:pt x="27307" y="125614"/>
                    </a:moveTo>
                    <a:lnTo>
                      <a:pt x="2147" y="125614"/>
                    </a:lnTo>
                    <a:cubicBezTo>
                      <a:pt x="979" y="125614"/>
                      <a:pt x="0" y="124666"/>
                      <a:pt x="0" y="123467"/>
                    </a:cubicBezTo>
                    <a:lnTo>
                      <a:pt x="0" y="12249"/>
                    </a:lnTo>
                    <a:cubicBezTo>
                      <a:pt x="0" y="11081"/>
                      <a:pt x="11049" y="0"/>
                      <a:pt x="14522" y="0"/>
                    </a:cubicBezTo>
                    <a:cubicBezTo>
                      <a:pt x="17995" y="0"/>
                      <a:pt x="29423" y="11081"/>
                      <a:pt x="29423" y="12249"/>
                    </a:cubicBezTo>
                    <a:lnTo>
                      <a:pt x="29423" y="123467"/>
                    </a:lnTo>
                    <a:cubicBezTo>
                      <a:pt x="29423" y="124635"/>
                      <a:pt x="28475" y="125614"/>
                      <a:pt x="27276" y="125614"/>
                    </a:cubicBezTo>
                    <a:close/>
                  </a:path>
                </a:pathLst>
              </a:custGeom>
              <a:solidFill>
                <a:srgbClr val="8E6E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13" name="Google Shape;1613;p49"/>
              <p:cNvSpPr/>
              <p:nvPr/>
            </p:nvSpPr>
            <p:spPr>
              <a:xfrm>
                <a:off x="2387299" y="2804971"/>
                <a:ext cx="1430052" cy="483945"/>
              </a:xfrm>
              <a:custGeom>
                <a:avLst/>
                <a:gdLst/>
                <a:ahLst/>
                <a:cxnLst/>
                <a:rect l="l" t="t" r="r" b="b"/>
                <a:pathLst>
                  <a:path w="495256" h="167600" extrusionOk="0">
                    <a:moveTo>
                      <a:pt x="493615" y="167600"/>
                    </a:moveTo>
                    <a:lnTo>
                      <a:pt x="374315" y="152163"/>
                    </a:lnTo>
                    <a:cubicBezTo>
                      <a:pt x="373715" y="152100"/>
                      <a:pt x="373116" y="151911"/>
                      <a:pt x="372579" y="151658"/>
                    </a:cubicBezTo>
                    <a:lnTo>
                      <a:pt x="243114" y="94297"/>
                    </a:lnTo>
                    <a:lnTo>
                      <a:pt x="123025" y="41576"/>
                    </a:lnTo>
                    <a:lnTo>
                      <a:pt x="0" y="12280"/>
                    </a:lnTo>
                    <a:lnTo>
                      <a:pt x="2936" y="0"/>
                    </a:lnTo>
                    <a:lnTo>
                      <a:pt x="126529" y="29422"/>
                    </a:lnTo>
                    <a:cubicBezTo>
                      <a:pt x="126908" y="29517"/>
                      <a:pt x="127255" y="29643"/>
                      <a:pt x="127603" y="29769"/>
                    </a:cubicBezTo>
                    <a:lnTo>
                      <a:pt x="248228" y="82743"/>
                    </a:lnTo>
                    <a:lnTo>
                      <a:pt x="376872" y="139757"/>
                    </a:lnTo>
                    <a:lnTo>
                      <a:pt x="495257" y="155068"/>
                    </a:lnTo>
                    <a:lnTo>
                      <a:pt x="493647" y="167600"/>
                    </a:lnTo>
                    <a:close/>
                  </a:path>
                </a:pathLst>
              </a:custGeom>
              <a:solidFill>
                <a:srgbClr val="7C5A5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14" name="Google Shape;1614;p49"/>
              <p:cNvSpPr/>
              <p:nvPr/>
            </p:nvSpPr>
            <p:spPr>
              <a:xfrm>
                <a:off x="2404254" y="2711633"/>
                <a:ext cx="1430052" cy="483945"/>
              </a:xfrm>
              <a:custGeom>
                <a:avLst/>
                <a:gdLst/>
                <a:ahLst/>
                <a:cxnLst/>
                <a:rect l="l" t="t" r="r" b="b"/>
                <a:pathLst>
                  <a:path w="495256" h="167600" extrusionOk="0">
                    <a:moveTo>
                      <a:pt x="493615" y="167569"/>
                    </a:moveTo>
                    <a:lnTo>
                      <a:pt x="374315" y="152163"/>
                    </a:lnTo>
                    <a:cubicBezTo>
                      <a:pt x="373715" y="152100"/>
                      <a:pt x="373116" y="151911"/>
                      <a:pt x="372579" y="151658"/>
                    </a:cubicBezTo>
                    <a:lnTo>
                      <a:pt x="243114" y="94297"/>
                    </a:lnTo>
                    <a:lnTo>
                      <a:pt x="123025" y="41576"/>
                    </a:lnTo>
                    <a:lnTo>
                      <a:pt x="0" y="12280"/>
                    </a:lnTo>
                    <a:lnTo>
                      <a:pt x="2936" y="0"/>
                    </a:lnTo>
                    <a:lnTo>
                      <a:pt x="126529" y="29422"/>
                    </a:lnTo>
                    <a:cubicBezTo>
                      <a:pt x="126908" y="29517"/>
                      <a:pt x="127255" y="29643"/>
                      <a:pt x="127603" y="29769"/>
                    </a:cubicBezTo>
                    <a:lnTo>
                      <a:pt x="248228" y="82743"/>
                    </a:lnTo>
                    <a:lnTo>
                      <a:pt x="376872" y="139757"/>
                    </a:lnTo>
                    <a:lnTo>
                      <a:pt x="495257" y="155068"/>
                    </a:lnTo>
                    <a:lnTo>
                      <a:pt x="493647" y="167600"/>
                    </a:lnTo>
                    <a:close/>
                  </a:path>
                </a:pathLst>
              </a:custGeom>
              <a:solidFill>
                <a:srgbClr val="7C5A5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615" name="Google Shape;1615;p49"/>
          <p:cNvSpPr txBox="1">
            <a:spLocks noGrp="1"/>
          </p:cNvSpPr>
          <p:nvPr>
            <p:ph type="title"/>
          </p:nvPr>
        </p:nvSpPr>
        <p:spPr>
          <a:xfrm>
            <a:off x="500775" y="332300"/>
            <a:ext cx="8497800" cy="965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2700"/>
              <a:t>How can we celebrate and thank</a:t>
            </a:r>
            <a:endParaRPr sz="2700"/>
          </a:p>
          <a:p>
            <a:pPr marL="0" lvl="0" indent="0" algn="ctr" rtl="0">
              <a:spcBef>
                <a:spcPts val="0"/>
              </a:spcBef>
              <a:spcAft>
                <a:spcPts val="0"/>
              </a:spcAft>
              <a:buNone/>
            </a:pPr>
            <a:r>
              <a:rPr lang="en" sz="2700"/>
              <a:t> snowplow drivers? </a:t>
            </a:r>
            <a:endParaRPr sz="2700"/>
          </a:p>
        </p:txBody>
      </p:sp>
      <p:grpSp>
        <p:nvGrpSpPr>
          <p:cNvPr id="1616" name="Google Shape;1616;p49"/>
          <p:cNvGrpSpPr/>
          <p:nvPr/>
        </p:nvGrpSpPr>
        <p:grpSpPr>
          <a:xfrm>
            <a:off x="4561996" y="4327108"/>
            <a:ext cx="1954209" cy="810213"/>
            <a:chOff x="4561996" y="4327108"/>
            <a:chExt cx="1954209" cy="810213"/>
          </a:xfrm>
        </p:grpSpPr>
        <p:grpSp>
          <p:nvGrpSpPr>
            <p:cNvPr id="1617" name="Google Shape;1617;p49"/>
            <p:cNvGrpSpPr/>
            <p:nvPr/>
          </p:nvGrpSpPr>
          <p:grpSpPr>
            <a:xfrm>
              <a:off x="4561996" y="4327108"/>
              <a:ext cx="977750" cy="810213"/>
              <a:chOff x="4561996" y="4327108"/>
              <a:chExt cx="977750" cy="810213"/>
            </a:xfrm>
          </p:grpSpPr>
          <p:sp>
            <p:nvSpPr>
              <p:cNvPr id="1618" name="Google Shape;1618;p49"/>
              <p:cNvSpPr/>
              <p:nvPr/>
            </p:nvSpPr>
            <p:spPr>
              <a:xfrm>
                <a:off x="5067906" y="4356966"/>
                <a:ext cx="57666" cy="507773"/>
              </a:xfrm>
              <a:custGeom>
                <a:avLst/>
                <a:gdLst/>
                <a:ahLst/>
                <a:cxnLst/>
                <a:rect l="l" t="t" r="r" b="b"/>
                <a:pathLst>
                  <a:path w="19971" h="175852" extrusionOk="0">
                    <a:moveTo>
                      <a:pt x="19135" y="162760"/>
                    </a:moveTo>
                    <a:cubicBezTo>
                      <a:pt x="18567" y="159193"/>
                      <a:pt x="18061" y="155657"/>
                      <a:pt x="17525" y="152090"/>
                    </a:cubicBezTo>
                    <a:cubicBezTo>
                      <a:pt x="16483" y="144892"/>
                      <a:pt x="15567" y="137695"/>
                      <a:pt x="14746" y="130497"/>
                    </a:cubicBezTo>
                    <a:cubicBezTo>
                      <a:pt x="13136" y="116449"/>
                      <a:pt x="11779" y="102369"/>
                      <a:pt x="10800" y="88257"/>
                    </a:cubicBezTo>
                    <a:cubicBezTo>
                      <a:pt x="9822" y="74146"/>
                      <a:pt x="9380" y="60035"/>
                      <a:pt x="8938" y="45891"/>
                    </a:cubicBezTo>
                    <a:cubicBezTo>
                      <a:pt x="8464" y="31528"/>
                      <a:pt x="9033" y="17037"/>
                      <a:pt x="7865" y="2737"/>
                    </a:cubicBezTo>
                    <a:cubicBezTo>
                      <a:pt x="7643" y="-136"/>
                      <a:pt x="2940" y="-1304"/>
                      <a:pt x="2403" y="2011"/>
                    </a:cubicBezTo>
                    <a:cubicBezTo>
                      <a:pt x="161" y="15932"/>
                      <a:pt x="193" y="30296"/>
                      <a:pt x="35" y="44376"/>
                    </a:cubicBezTo>
                    <a:cubicBezTo>
                      <a:pt x="-154" y="59024"/>
                      <a:pt x="446" y="73672"/>
                      <a:pt x="1266" y="88289"/>
                    </a:cubicBezTo>
                    <a:cubicBezTo>
                      <a:pt x="2056" y="102653"/>
                      <a:pt x="3192" y="117017"/>
                      <a:pt x="4802" y="131286"/>
                    </a:cubicBezTo>
                    <a:cubicBezTo>
                      <a:pt x="5591" y="138357"/>
                      <a:pt x="6507" y="145461"/>
                      <a:pt x="7454" y="152500"/>
                    </a:cubicBezTo>
                    <a:cubicBezTo>
                      <a:pt x="7927" y="156068"/>
                      <a:pt x="8464" y="159635"/>
                      <a:pt x="8969" y="163202"/>
                    </a:cubicBezTo>
                    <a:cubicBezTo>
                      <a:pt x="9506" y="166801"/>
                      <a:pt x="9537" y="170874"/>
                      <a:pt x="11779" y="173873"/>
                    </a:cubicBezTo>
                    <a:cubicBezTo>
                      <a:pt x="13926" y="176777"/>
                      <a:pt x="18314" y="176524"/>
                      <a:pt x="19482" y="172863"/>
                    </a:cubicBezTo>
                    <a:cubicBezTo>
                      <a:pt x="20555" y="169516"/>
                      <a:pt x="19608" y="166170"/>
                      <a:pt x="19071" y="162792"/>
                    </a:cubicBezTo>
                    <a:close/>
                  </a:path>
                </a:pathLst>
              </a:custGeom>
              <a:solidFill>
                <a:srgbClr val="60423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19" name="Google Shape;1619;p49"/>
              <p:cNvSpPr/>
              <p:nvPr/>
            </p:nvSpPr>
            <p:spPr>
              <a:xfrm>
                <a:off x="4614270" y="4528596"/>
                <a:ext cx="470423" cy="266730"/>
              </a:xfrm>
              <a:custGeom>
                <a:avLst/>
                <a:gdLst/>
                <a:ahLst/>
                <a:cxnLst/>
                <a:rect l="l" t="t" r="r" b="b"/>
                <a:pathLst>
                  <a:path w="162917" h="92374" extrusionOk="0">
                    <a:moveTo>
                      <a:pt x="160396" y="83084"/>
                    </a:moveTo>
                    <a:cubicBezTo>
                      <a:pt x="146158" y="76739"/>
                      <a:pt x="131194" y="72193"/>
                      <a:pt x="117020" y="65658"/>
                    </a:cubicBezTo>
                    <a:cubicBezTo>
                      <a:pt x="103666" y="59502"/>
                      <a:pt x="91007" y="52147"/>
                      <a:pt x="78600" y="44318"/>
                    </a:cubicBezTo>
                    <a:cubicBezTo>
                      <a:pt x="54229" y="28975"/>
                      <a:pt x="30899" y="11865"/>
                      <a:pt x="4381" y="279"/>
                    </a:cubicBezTo>
                    <a:cubicBezTo>
                      <a:pt x="1067" y="-1174"/>
                      <a:pt x="-1870" y="3435"/>
                      <a:pt x="1477" y="5267"/>
                    </a:cubicBezTo>
                    <a:cubicBezTo>
                      <a:pt x="26921" y="19346"/>
                      <a:pt x="50093" y="37057"/>
                      <a:pt x="74402" y="52936"/>
                    </a:cubicBezTo>
                    <a:cubicBezTo>
                      <a:pt x="86714" y="60955"/>
                      <a:pt x="99436" y="68310"/>
                      <a:pt x="112758" y="74498"/>
                    </a:cubicBezTo>
                    <a:cubicBezTo>
                      <a:pt x="126869" y="81064"/>
                      <a:pt x="141707" y="87630"/>
                      <a:pt x="156608" y="92176"/>
                    </a:cubicBezTo>
                    <a:cubicBezTo>
                      <a:pt x="161848" y="93755"/>
                      <a:pt x="165636" y="85452"/>
                      <a:pt x="160427" y="83116"/>
                    </a:cubicBezTo>
                    <a:close/>
                  </a:path>
                </a:pathLst>
              </a:custGeom>
              <a:solidFill>
                <a:srgbClr val="60423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0" name="Google Shape;1620;p49"/>
              <p:cNvSpPr/>
              <p:nvPr/>
            </p:nvSpPr>
            <p:spPr>
              <a:xfrm>
                <a:off x="4596613" y="4861170"/>
                <a:ext cx="645501" cy="241245"/>
              </a:xfrm>
              <a:custGeom>
                <a:avLst/>
                <a:gdLst/>
                <a:ahLst/>
                <a:cxnLst/>
                <a:rect l="l" t="t" r="r" b="b"/>
                <a:pathLst>
                  <a:path w="223550" h="83548" extrusionOk="0">
                    <a:moveTo>
                      <a:pt x="222325" y="77290"/>
                    </a:moveTo>
                    <a:cubicBezTo>
                      <a:pt x="201679" y="58412"/>
                      <a:pt x="175129" y="45721"/>
                      <a:pt x="147727" y="40354"/>
                    </a:cubicBezTo>
                    <a:cubicBezTo>
                      <a:pt x="132732" y="37418"/>
                      <a:pt x="117579" y="37860"/>
                      <a:pt x="102457" y="36187"/>
                    </a:cubicBezTo>
                    <a:cubicBezTo>
                      <a:pt x="86136" y="34388"/>
                      <a:pt x="71078" y="27443"/>
                      <a:pt x="56082" y="21160"/>
                    </a:cubicBezTo>
                    <a:cubicBezTo>
                      <a:pt x="38561" y="13836"/>
                      <a:pt x="21135" y="6386"/>
                      <a:pt x="3204" y="135"/>
                    </a:cubicBezTo>
                    <a:cubicBezTo>
                      <a:pt x="489" y="-812"/>
                      <a:pt x="-1342" y="3481"/>
                      <a:pt x="1247" y="4807"/>
                    </a:cubicBezTo>
                    <a:cubicBezTo>
                      <a:pt x="16116" y="12321"/>
                      <a:pt x="31332" y="18919"/>
                      <a:pt x="46611" y="25548"/>
                    </a:cubicBezTo>
                    <a:cubicBezTo>
                      <a:pt x="60849" y="31704"/>
                      <a:pt x="75087" y="38776"/>
                      <a:pt x="90271" y="42280"/>
                    </a:cubicBezTo>
                    <a:cubicBezTo>
                      <a:pt x="105425" y="45784"/>
                      <a:pt x="121051" y="44679"/>
                      <a:pt x="136363" y="46636"/>
                    </a:cubicBezTo>
                    <a:cubicBezTo>
                      <a:pt x="150284" y="48436"/>
                      <a:pt x="164080" y="52256"/>
                      <a:pt x="176961" y="57812"/>
                    </a:cubicBezTo>
                    <a:cubicBezTo>
                      <a:pt x="191514" y="64063"/>
                      <a:pt x="204836" y="72586"/>
                      <a:pt x="217053" y="82625"/>
                    </a:cubicBezTo>
                    <a:cubicBezTo>
                      <a:pt x="220715" y="85624"/>
                      <a:pt x="225956" y="80637"/>
                      <a:pt x="222325" y="77353"/>
                    </a:cubicBezTo>
                    <a:close/>
                  </a:path>
                </a:pathLst>
              </a:custGeom>
              <a:solidFill>
                <a:srgbClr val="60423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1" name="Google Shape;1621;p49"/>
              <p:cNvSpPr/>
              <p:nvPr/>
            </p:nvSpPr>
            <p:spPr>
              <a:xfrm>
                <a:off x="5306108" y="4611499"/>
                <a:ext cx="44430" cy="319860"/>
              </a:xfrm>
              <a:custGeom>
                <a:avLst/>
                <a:gdLst/>
                <a:ahLst/>
                <a:cxnLst/>
                <a:rect l="l" t="t" r="r" b="b"/>
                <a:pathLst>
                  <a:path w="15387" h="110774" extrusionOk="0">
                    <a:moveTo>
                      <a:pt x="14646" y="53646"/>
                    </a:moveTo>
                    <a:cubicBezTo>
                      <a:pt x="12783" y="36662"/>
                      <a:pt x="4449" y="19994"/>
                      <a:pt x="6217" y="2757"/>
                    </a:cubicBezTo>
                    <a:cubicBezTo>
                      <a:pt x="6533" y="-368"/>
                      <a:pt x="1229" y="-1126"/>
                      <a:pt x="692" y="1999"/>
                    </a:cubicBezTo>
                    <a:cubicBezTo>
                      <a:pt x="-2307" y="19584"/>
                      <a:pt x="5301" y="35684"/>
                      <a:pt x="7069" y="52920"/>
                    </a:cubicBezTo>
                    <a:cubicBezTo>
                      <a:pt x="8900" y="71041"/>
                      <a:pt x="6406" y="89162"/>
                      <a:pt x="7290" y="107282"/>
                    </a:cubicBezTo>
                    <a:cubicBezTo>
                      <a:pt x="7511" y="111986"/>
                      <a:pt x="14109" y="111892"/>
                      <a:pt x="14520" y="107282"/>
                    </a:cubicBezTo>
                    <a:cubicBezTo>
                      <a:pt x="15341" y="98380"/>
                      <a:pt x="15056" y="89288"/>
                      <a:pt x="15246" y="80354"/>
                    </a:cubicBezTo>
                    <a:cubicBezTo>
                      <a:pt x="15435" y="71451"/>
                      <a:pt x="15593" y="62517"/>
                      <a:pt x="14614" y="53646"/>
                    </a:cubicBezTo>
                    <a:close/>
                  </a:path>
                </a:pathLst>
              </a:custGeom>
              <a:solidFill>
                <a:srgbClr val="60423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2" name="Google Shape;1622;p49"/>
              <p:cNvSpPr/>
              <p:nvPr/>
            </p:nvSpPr>
            <p:spPr>
              <a:xfrm>
                <a:off x="5223223" y="4741917"/>
                <a:ext cx="301184" cy="330033"/>
              </a:xfrm>
              <a:custGeom>
                <a:avLst/>
                <a:gdLst/>
                <a:ahLst/>
                <a:cxnLst/>
                <a:rect l="l" t="t" r="r" b="b"/>
                <a:pathLst>
                  <a:path w="104306" h="114297" extrusionOk="0">
                    <a:moveTo>
                      <a:pt x="99039" y="870"/>
                    </a:moveTo>
                    <a:cubicBezTo>
                      <a:pt x="90042" y="10088"/>
                      <a:pt x="81581" y="19685"/>
                      <a:pt x="72174" y="28524"/>
                    </a:cubicBezTo>
                    <a:cubicBezTo>
                      <a:pt x="62924" y="37206"/>
                      <a:pt x="53295" y="45477"/>
                      <a:pt x="43793" y="53874"/>
                    </a:cubicBezTo>
                    <a:cubicBezTo>
                      <a:pt x="34385" y="62208"/>
                      <a:pt x="24851" y="70479"/>
                      <a:pt x="16044" y="79477"/>
                    </a:cubicBezTo>
                    <a:cubicBezTo>
                      <a:pt x="7773" y="87937"/>
                      <a:pt x="638" y="97724"/>
                      <a:pt x="7" y="109941"/>
                    </a:cubicBezTo>
                    <a:cubicBezTo>
                      <a:pt x="-277" y="115749"/>
                      <a:pt x="8783" y="115749"/>
                      <a:pt x="9035" y="109941"/>
                    </a:cubicBezTo>
                    <a:cubicBezTo>
                      <a:pt x="9572" y="98008"/>
                      <a:pt x="18948" y="88884"/>
                      <a:pt x="26998" y="81087"/>
                    </a:cubicBezTo>
                    <a:cubicBezTo>
                      <a:pt x="35617" y="72721"/>
                      <a:pt x="44551" y="64734"/>
                      <a:pt x="53516" y="56747"/>
                    </a:cubicBezTo>
                    <a:cubicBezTo>
                      <a:pt x="62450" y="48760"/>
                      <a:pt x="71321" y="40678"/>
                      <a:pt x="79813" y="32281"/>
                    </a:cubicBezTo>
                    <a:cubicBezTo>
                      <a:pt x="88400" y="23789"/>
                      <a:pt x="97271" y="14823"/>
                      <a:pt x="103837" y="4595"/>
                    </a:cubicBezTo>
                    <a:cubicBezTo>
                      <a:pt x="105732" y="1659"/>
                      <a:pt x="101438" y="-1593"/>
                      <a:pt x="99007" y="870"/>
                    </a:cubicBezTo>
                    <a:close/>
                  </a:path>
                </a:pathLst>
              </a:custGeom>
              <a:solidFill>
                <a:srgbClr val="60423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3" name="Google Shape;1623;p49"/>
              <p:cNvSpPr/>
              <p:nvPr/>
            </p:nvSpPr>
            <p:spPr>
              <a:xfrm>
                <a:off x="4561996" y="4823891"/>
                <a:ext cx="53283" cy="53375"/>
              </a:xfrm>
              <a:custGeom>
                <a:avLst/>
                <a:gdLst/>
                <a:ahLst/>
                <a:cxnLst/>
                <a:rect l="l" t="t" r="r" b="b"/>
                <a:pathLst>
                  <a:path w="18453" h="18485" extrusionOk="0">
                    <a:moveTo>
                      <a:pt x="18129" y="6796"/>
                    </a:moveTo>
                    <a:cubicBezTo>
                      <a:pt x="17687" y="5218"/>
                      <a:pt x="16898" y="3860"/>
                      <a:pt x="15762" y="2724"/>
                    </a:cubicBezTo>
                    <a:cubicBezTo>
                      <a:pt x="15130" y="2250"/>
                      <a:pt x="14530" y="1776"/>
                      <a:pt x="13899" y="1272"/>
                    </a:cubicBezTo>
                    <a:cubicBezTo>
                      <a:pt x="12447" y="451"/>
                      <a:pt x="10900" y="9"/>
                      <a:pt x="9227" y="9"/>
                    </a:cubicBezTo>
                    <a:cubicBezTo>
                      <a:pt x="7964" y="-55"/>
                      <a:pt x="6764" y="229"/>
                      <a:pt x="5659" y="798"/>
                    </a:cubicBezTo>
                    <a:cubicBezTo>
                      <a:pt x="4523" y="1177"/>
                      <a:pt x="3513" y="1808"/>
                      <a:pt x="2692" y="2692"/>
                    </a:cubicBezTo>
                    <a:cubicBezTo>
                      <a:pt x="1776" y="3513"/>
                      <a:pt x="1145" y="4523"/>
                      <a:pt x="798" y="5660"/>
                    </a:cubicBezTo>
                    <a:cubicBezTo>
                      <a:pt x="229" y="6765"/>
                      <a:pt x="-55" y="7933"/>
                      <a:pt x="9" y="9227"/>
                    </a:cubicBezTo>
                    <a:cubicBezTo>
                      <a:pt x="103" y="10047"/>
                      <a:pt x="229" y="10868"/>
                      <a:pt x="324" y="11689"/>
                    </a:cubicBezTo>
                    <a:cubicBezTo>
                      <a:pt x="766" y="13268"/>
                      <a:pt x="1556" y="14625"/>
                      <a:pt x="2692" y="15762"/>
                    </a:cubicBezTo>
                    <a:cubicBezTo>
                      <a:pt x="3323" y="16235"/>
                      <a:pt x="3923" y="16740"/>
                      <a:pt x="4554" y="17214"/>
                    </a:cubicBezTo>
                    <a:cubicBezTo>
                      <a:pt x="6007" y="18035"/>
                      <a:pt x="7553" y="18477"/>
                      <a:pt x="9227" y="18477"/>
                    </a:cubicBezTo>
                    <a:cubicBezTo>
                      <a:pt x="10489" y="18540"/>
                      <a:pt x="11689" y="18256"/>
                      <a:pt x="12794" y="17687"/>
                    </a:cubicBezTo>
                    <a:cubicBezTo>
                      <a:pt x="13930" y="17309"/>
                      <a:pt x="14941" y="16677"/>
                      <a:pt x="15762" y="15793"/>
                    </a:cubicBezTo>
                    <a:cubicBezTo>
                      <a:pt x="16677" y="14972"/>
                      <a:pt x="17309" y="13962"/>
                      <a:pt x="17656" y="12826"/>
                    </a:cubicBezTo>
                    <a:cubicBezTo>
                      <a:pt x="18224" y="11721"/>
                      <a:pt x="18508" y="10553"/>
                      <a:pt x="18445" y="9258"/>
                    </a:cubicBezTo>
                    <a:cubicBezTo>
                      <a:pt x="18350" y="8437"/>
                      <a:pt x="18224" y="7617"/>
                      <a:pt x="18129" y="6796"/>
                    </a:cubicBezTo>
                    <a:close/>
                  </a:path>
                </a:pathLst>
              </a:custGeom>
              <a:solidFill>
                <a:srgbClr val="C9233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4" name="Google Shape;1624;p49"/>
              <p:cNvSpPr/>
              <p:nvPr/>
            </p:nvSpPr>
            <p:spPr>
              <a:xfrm>
                <a:off x="4581047" y="4488380"/>
                <a:ext cx="60548" cy="69551"/>
              </a:xfrm>
              <a:custGeom>
                <a:avLst/>
                <a:gdLst/>
                <a:ahLst/>
                <a:cxnLst/>
                <a:rect l="l" t="t" r="r" b="b"/>
                <a:pathLst>
                  <a:path w="20969" h="24087" extrusionOk="0">
                    <a:moveTo>
                      <a:pt x="20970" y="10544"/>
                    </a:moveTo>
                    <a:cubicBezTo>
                      <a:pt x="20970" y="10102"/>
                      <a:pt x="20844" y="9534"/>
                      <a:pt x="20812" y="9218"/>
                    </a:cubicBezTo>
                    <a:cubicBezTo>
                      <a:pt x="20780" y="8871"/>
                      <a:pt x="20717" y="8334"/>
                      <a:pt x="20623" y="7924"/>
                    </a:cubicBezTo>
                    <a:cubicBezTo>
                      <a:pt x="20623" y="7798"/>
                      <a:pt x="20560" y="7703"/>
                      <a:pt x="20528" y="7577"/>
                    </a:cubicBezTo>
                    <a:cubicBezTo>
                      <a:pt x="20465" y="7419"/>
                      <a:pt x="19896" y="5872"/>
                      <a:pt x="19486" y="5177"/>
                    </a:cubicBezTo>
                    <a:cubicBezTo>
                      <a:pt x="19486" y="5114"/>
                      <a:pt x="19423" y="5083"/>
                      <a:pt x="19391" y="5051"/>
                    </a:cubicBezTo>
                    <a:cubicBezTo>
                      <a:pt x="18287" y="3410"/>
                      <a:pt x="18223" y="3347"/>
                      <a:pt x="16961" y="2399"/>
                    </a:cubicBezTo>
                    <a:cubicBezTo>
                      <a:pt x="16487" y="2020"/>
                      <a:pt x="16203" y="1736"/>
                      <a:pt x="15698" y="1515"/>
                    </a:cubicBezTo>
                    <a:cubicBezTo>
                      <a:pt x="14909" y="1136"/>
                      <a:pt x="14056" y="758"/>
                      <a:pt x="13204" y="474"/>
                    </a:cubicBezTo>
                    <a:cubicBezTo>
                      <a:pt x="12225" y="158"/>
                      <a:pt x="10836" y="0"/>
                      <a:pt x="10047" y="0"/>
                    </a:cubicBezTo>
                    <a:cubicBezTo>
                      <a:pt x="7237" y="0"/>
                      <a:pt x="4522" y="1358"/>
                      <a:pt x="2533" y="3315"/>
                    </a:cubicBezTo>
                    <a:cubicBezTo>
                      <a:pt x="2092" y="3883"/>
                      <a:pt x="1650" y="4483"/>
                      <a:pt x="1176" y="5051"/>
                    </a:cubicBezTo>
                    <a:cubicBezTo>
                      <a:pt x="544" y="6030"/>
                      <a:pt x="197" y="7103"/>
                      <a:pt x="166" y="8271"/>
                    </a:cubicBezTo>
                    <a:cubicBezTo>
                      <a:pt x="-55" y="9029"/>
                      <a:pt x="-55" y="9787"/>
                      <a:pt x="166" y="10576"/>
                    </a:cubicBezTo>
                    <a:cubicBezTo>
                      <a:pt x="166" y="11239"/>
                      <a:pt x="355" y="11870"/>
                      <a:pt x="576" y="12470"/>
                    </a:cubicBezTo>
                    <a:cubicBezTo>
                      <a:pt x="576" y="12533"/>
                      <a:pt x="576" y="12628"/>
                      <a:pt x="576" y="12691"/>
                    </a:cubicBezTo>
                    <a:cubicBezTo>
                      <a:pt x="576" y="12786"/>
                      <a:pt x="608" y="12880"/>
                      <a:pt x="639" y="12975"/>
                    </a:cubicBezTo>
                    <a:cubicBezTo>
                      <a:pt x="829" y="13575"/>
                      <a:pt x="1113" y="14238"/>
                      <a:pt x="1397" y="14806"/>
                    </a:cubicBezTo>
                    <a:cubicBezTo>
                      <a:pt x="1428" y="14869"/>
                      <a:pt x="1492" y="14964"/>
                      <a:pt x="1523" y="15027"/>
                    </a:cubicBezTo>
                    <a:cubicBezTo>
                      <a:pt x="1839" y="15532"/>
                      <a:pt x="2281" y="16069"/>
                      <a:pt x="2691" y="16511"/>
                    </a:cubicBezTo>
                    <a:cubicBezTo>
                      <a:pt x="2754" y="16574"/>
                      <a:pt x="2818" y="16637"/>
                      <a:pt x="2881" y="16700"/>
                    </a:cubicBezTo>
                    <a:cubicBezTo>
                      <a:pt x="3323" y="17079"/>
                      <a:pt x="3828" y="17489"/>
                      <a:pt x="4333" y="17805"/>
                    </a:cubicBezTo>
                    <a:cubicBezTo>
                      <a:pt x="4396" y="17868"/>
                      <a:pt x="4491" y="17900"/>
                      <a:pt x="4554" y="17931"/>
                    </a:cubicBezTo>
                    <a:cubicBezTo>
                      <a:pt x="4743" y="18026"/>
                      <a:pt x="5217" y="18247"/>
                      <a:pt x="5596" y="18405"/>
                    </a:cubicBezTo>
                    <a:cubicBezTo>
                      <a:pt x="5911" y="19289"/>
                      <a:pt x="6290" y="20173"/>
                      <a:pt x="6732" y="21025"/>
                    </a:cubicBezTo>
                    <a:cubicBezTo>
                      <a:pt x="7742" y="22919"/>
                      <a:pt x="9952" y="24087"/>
                      <a:pt x="12067" y="24087"/>
                    </a:cubicBezTo>
                    <a:cubicBezTo>
                      <a:pt x="14309" y="24087"/>
                      <a:pt x="16235" y="22888"/>
                      <a:pt x="17403" y="21025"/>
                    </a:cubicBezTo>
                    <a:cubicBezTo>
                      <a:pt x="17592" y="20710"/>
                      <a:pt x="17813" y="20426"/>
                      <a:pt x="17971" y="20078"/>
                    </a:cubicBezTo>
                    <a:cubicBezTo>
                      <a:pt x="18129" y="19731"/>
                      <a:pt x="18255" y="19415"/>
                      <a:pt x="18413" y="19068"/>
                    </a:cubicBezTo>
                    <a:cubicBezTo>
                      <a:pt x="18791" y="18184"/>
                      <a:pt x="19170" y="17300"/>
                      <a:pt x="19423" y="16385"/>
                    </a:cubicBezTo>
                    <a:cubicBezTo>
                      <a:pt x="19518" y="16037"/>
                      <a:pt x="19612" y="15659"/>
                      <a:pt x="19739" y="15311"/>
                    </a:cubicBezTo>
                    <a:cubicBezTo>
                      <a:pt x="20054" y="14617"/>
                      <a:pt x="20433" y="13922"/>
                      <a:pt x="20591" y="13196"/>
                    </a:cubicBezTo>
                    <a:cubicBezTo>
                      <a:pt x="20591" y="13259"/>
                      <a:pt x="20938" y="11396"/>
                      <a:pt x="20907" y="10607"/>
                    </a:cubicBezTo>
                    <a:close/>
                  </a:path>
                </a:pathLst>
              </a:custGeom>
              <a:solidFill>
                <a:srgbClr val="C9233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5" name="Google Shape;1625;p49"/>
              <p:cNvSpPr/>
              <p:nvPr/>
            </p:nvSpPr>
            <p:spPr>
              <a:xfrm>
                <a:off x="4810951" y="4364003"/>
                <a:ext cx="54663" cy="54100"/>
              </a:xfrm>
              <a:custGeom>
                <a:avLst/>
                <a:gdLst/>
                <a:ahLst/>
                <a:cxnLst/>
                <a:rect l="l" t="t" r="r" b="b"/>
                <a:pathLst>
                  <a:path w="18931" h="18736" extrusionOk="0">
                    <a:moveTo>
                      <a:pt x="18628" y="6677"/>
                    </a:moveTo>
                    <a:cubicBezTo>
                      <a:pt x="18313" y="5951"/>
                      <a:pt x="18028" y="5224"/>
                      <a:pt x="17713" y="4498"/>
                    </a:cubicBezTo>
                    <a:cubicBezTo>
                      <a:pt x="16892" y="3141"/>
                      <a:pt x="15819" y="2068"/>
                      <a:pt x="14461" y="1247"/>
                    </a:cubicBezTo>
                    <a:lnTo>
                      <a:pt x="12283" y="332"/>
                    </a:lnTo>
                    <a:cubicBezTo>
                      <a:pt x="10673" y="-111"/>
                      <a:pt x="9063" y="-111"/>
                      <a:pt x="7453" y="332"/>
                    </a:cubicBezTo>
                    <a:cubicBezTo>
                      <a:pt x="7421" y="332"/>
                      <a:pt x="7358" y="332"/>
                      <a:pt x="7327" y="394"/>
                    </a:cubicBezTo>
                    <a:cubicBezTo>
                      <a:pt x="6948" y="552"/>
                      <a:pt x="6569" y="710"/>
                      <a:pt x="6222" y="868"/>
                    </a:cubicBezTo>
                    <a:cubicBezTo>
                      <a:pt x="5843" y="1026"/>
                      <a:pt x="5464" y="1184"/>
                      <a:pt x="5117" y="1342"/>
                    </a:cubicBezTo>
                    <a:cubicBezTo>
                      <a:pt x="5054" y="1373"/>
                      <a:pt x="4959" y="1405"/>
                      <a:pt x="4896" y="1468"/>
                    </a:cubicBezTo>
                    <a:cubicBezTo>
                      <a:pt x="4170" y="1910"/>
                      <a:pt x="3538" y="2478"/>
                      <a:pt x="2876" y="3015"/>
                    </a:cubicBezTo>
                    <a:cubicBezTo>
                      <a:pt x="2812" y="3078"/>
                      <a:pt x="2749" y="3141"/>
                      <a:pt x="2686" y="3204"/>
                    </a:cubicBezTo>
                    <a:cubicBezTo>
                      <a:pt x="1802" y="4025"/>
                      <a:pt x="1171" y="5004"/>
                      <a:pt x="792" y="6140"/>
                    </a:cubicBezTo>
                    <a:cubicBezTo>
                      <a:pt x="224" y="7213"/>
                      <a:pt x="-29" y="8381"/>
                      <a:pt x="3" y="9644"/>
                    </a:cubicBezTo>
                    <a:cubicBezTo>
                      <a:pt x="-29" y="10907"/>
                      <a:pt x="224" y="12075"/>
                      <a:pt x="792" y="13148"/>
                    </a:cubicBezTo>
                    <a:cubicBezTo>
                      <a:pt x="1171" y="14285"/>
                      <a:pt x="1771" y="15264"/>
                      <a:pt x="2686" y="16084"/>
                    </a:cubicBezTo>
                    <a:cubicBezTo>
                      <a:pt x="3286" y="16558"/>
                      <a:pt x="3917" y="17031"/>
                      <a:pt x="4517" y="17505"/>
                    </a:cubicBezTo>
                    <a:cubicBezTo>
                      <a:pt x="5938" y="18326"/>
                      <a:pt x="7453" y="18736"/>
                      <a:pt x="9095" y="18736"/>
                    </a:cubicBezTo>
                    <a:cubicBezTo>
                      <a:pt x="9915" y="18641"/>
                      <a:pt x="10705" y="18515"/>
                      <a:pt x="11525" y="18421"/>
                    </a:cubicBezTo>
                    <a:cubicBezTo>
                      <a:pt x="12599" y="18137"/>
                      <a:pt x="13514" y="17600"/>
                      <a:pt x="14398" y="16968"/>
                    </a:cubicBezTo>
                    <a:cubicBezTo>
                      <a:pt x="14398" y="16968"/>
                      <a:pt x="14398" y="16968"/>
                      <a:pt x="14398" y="16968"/>
                    </a:cubicBezTo>
                    <a:cubicBezTo>
                      <a:pt x="14398" y="16968"/>
                      <a:pt x="14398" y="16968"/>
                      <a:pt x="14398" y="16968"/>
                    </a:cubicBezTo>
                    <a:cubicBezTo>
                      <a:pt x="14651" y="16779"/>
                      <a:pt x="14903" y="16589"/>
                      <a:pt x="15156" y="16400"/>
                    </a:cubicBezTo>
                    <a:cubicBezTo>
                      <a:pt x="15219" y="16337"/>
                      <a:pt x="15314" y="16305"/>
                      <a:pt x="15345" y="16242"/>
                    </a:cubicBezTo>
                    <a:cubicBezTo>
                      <a:pt x="16324" y="15611"/>
                      <a:pt x="17113" y="14758"/>
                      <a:pt x="17681" y="13685"/>
                    </a:cubicBezTo>
                    <a:cubicBezTo>
                      <a:pt x="18344" y="12643"/>
                      <a:pt x="18692" y="11507"/>
                      <a:pt x="18755" y="10307"/>
                    </a:cubicBezTo>
                    <a:cubicBezTo>
                      <a:pt x="19039" y="9107"/>
                      <a:pt x="18976" y="7908"/>
                      <a:pt x="18597" y="6677"/>
                    </a:cubicBezTo>
                    <a:close/>
                  </a:path>
                </a:pathLst>
              </a:custGeom>
              <a:solidFill>
                <a:srgbClr val="C9233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6" name="Google Shape;1626;p49"/>
              <p:cNvSpPr/>
              <p:nvPr/>
            </p:nvSpPr>
            <p:spPr>
              <a:xfrm>
                <a:off x="5050071" y="4327108"/>
                <a:ext cx="55654" cy="60733"/>
              </a:xfrm>
              <a:custGeom>
                <a:avLst/>
                <a:gdLst/>
                <a:ahLst/>
                <a:cxnLst/>
                <a:rect l="l" t="t" r="r" b="b"/>
                <a:pathLst>
                  <a:path w="19274" h="21033" extrusionOk="0">
                    <a:moveTo>
                      <a:pt x="19188" y="9005"/>
                    </a:moveTo>
                    <a:cubicBezTo>
                      <a:pt x="19188" y="8437"/>
                      <a:pt x="19030" y="7900"/>
                      <a:pt x="18746" y="7427"/>
                    </a:cubicBezTo>
                    <a:cubicBezTo>
                      <a:pt x="18588" y="6890"/>
                      <a:pt x="18336" y="6448"/>
                      <a:pt x="17957" y="6038"/>
                    </a:cubicBezTo>
                    <a:cubicBezTo>
                      <a:pt x="17578" y="5438"/>
                      <a:pt x="17041" y="4964"/>
                      <a:pt x="16442" y="4585"/>
                    </a:cubicBezTo>
                    <a:cubicBezTo>
                      <a:pt x="16315" y="4491"/>
                      <a:pt x="16221" y="4365"/>
                      <a:pt x="16094" y="4301"/>
                    </a:cubicBezTo>
                    <a:cubicBezTo>
                      <a:pt x="15715" y="3954"/>
                      <a:pt x="15305" y="3701"/>
                      <a:pt x="14832" y="3481"/>
                    </a:cubicBezTo>
                    <a:cubicBezTo>
                      <a:pt x="14516" y="3323"/>
                      <a:pt x="14232" y="3133"/>
                      <a:pt x="13948" y="2975"/>
                    </a:cubicBezTo>
                    <a:cubicBezTo>
                      <a:pt x="13695" y="2723"/>
                      <a:pt x="13411" y="2470"/>
                      <a:pt x="13127" y="2218"/>
                    </a:cubicBezTo>
                    <a:cubicBezTo>
                      <a:pt x="12180" y="1271"/>
                      <a:pt x="11043" y="608"/>
                      <a:pt x="9749" y="260"/>
                    </a:cubicBezTo>
                    <a:cubicBezTo>
                      <a:pt x="8392" y="-87"/>
                      <a:pt x="7034" y="-87"/>
                      <a:pt x="5708" y="260"/>
                    </a:cubicBezTo>
                    <a:cubicBezTo>
                      <a:pt x="4414" y="608"/>
                      <a:pt x="3309" y="1271"/>
                      <a:pt x="2330" y="2218"/>
                    </a:cubicBezTo>
                    <a:cubicBezTo>
                      <a:pt x="1383" y="3165"/>
                      <a:pt x="720" y="4301"/>
                      <a:pt x="373" y="5596"/>
                    </a:cubicBezTo>
                    <a:cubicBezTo>
                      <a:pt x="247" y="6448"/>
                      <a:pt x="120" y="7300"/>
                      <a:pt x="26" y="8153"/>
                    </a:cubicBezTo>
                    <a:cubicBezTo>
                      <a:pt x="-69" y="9005"/>
                      <a:pt x="120" y="9731"/>
                      <a:pt x="247" y="10647"/>
                    </a:cubicBezTo>
                    <a:cubicBezTo>
                      <a:pt x="310" y="11057"/>
                      <a:pt x="404" y="11468"/>
                      <a:pt x="499" y="11846"/>
                    </a:cubicBezTo>
                    <a:cubicBezTo>
                      <a:pt x="846" y="13172"/>
                      <a:pt x="1415" y="14467"/>
                      <a:pt x="1983" y="15729"/>
                    </a:cubicBezTo>
                    <a:cubicBezTo>
                      <a:pt x="1762" y="15193"/>
                      <a:pt x="1541" y="14656"/>
                      <a:pt x="1320" y="14119"/>
                    </a:cubicBezTo>
                    <a:cubicBezTo>
                      <a:pt x="1699" y="15098"/>
                      <a:pt x="2109" y="16108"/>
                      <a:pt x="2615" y="17024"/>
                    </a:cubicBezTo>
                    <a:cubicBezTo>
                      <a:pt x="3088" y="17907"/>
                      <a:pt x="3783" y="18665"/>
                      <a:pt x="4540" y="19297"/>
                    </a:cubicBezTo>
                    <a:cubicBezTo>
                      <a:pt x="4919" y="19612"/>
                      <a:pt x="5329" y="19896"/>
                      <a:pt x="5708" y="20212"/>
                    </a:cubicBezTo>
                    <a:cubicBezTo>
                      <a:pt x="6182" y="20402"/>
                      <a:pt x="6623" y="20591"/>
                      <a:pt x="7097" y="20812"/>
                    </a:cubicBezTo>
                    <a:lnTo>
                      <a:pt x="8644" y="21033"/>
                    </a:lnTo>
                    <a:cubicBezTo>
                      <a:pt x="9433" y="21033"/>
                      <a:pt x="10191" y="20907"/>
                      <a:pt x="10886" y="20528"/>
                    </a:cubicBezTo>
                    <a:cubicBezTo>
                      <a:pt x="11390" y="20402"/>
                      <a:pt x="11801" y="20149"/>
                      <a:pt x="12180" y="19770"/>
                    </a:cubicBezTo>
                    <a:cubicBezTo>
                      <a:pt x="12622" y="19518"/>
                      <a:pt x="12969" y="19170"/>
                      <a:pt x="13222" y="18728"/>
                    </a:cubicBezTo>
                    <a:cubicBezTo>
                      <a:pt x="13569" y="18381"/>
                      <a:pt x="13821" y="17939"/>
                      <a:pt x="13979" y="17434"/>
                    </a:cubicBezTo>
                    <a:cubicBezTo>
                      <a:pt x="14232" y="16992"/>
                      <a:pt x="14327" y="16487"/>
                      <a:pt x="14421" y="15982"/>
                    </a:cubicBezTo>
                    <a:cubicBezTo>
                      <a:pt x="14769" y="15856"/>
                      <a:pt x="15116" y="15761"/>
                      <a:pt x="15400" y="15571"/>
                    </a:cubicBezTo>
                    <a:cubicBezTo>
                      <a:pt x="15400" y="15571"/>
                      <a:pt x="15431" y="15540"/>
                      <a:pt x="15463" y="15509"/>
                    </a:cubicBezTo>
                    <a:lnTo>
                      <a:pt x="16189" y="15193"/>
                    </a:lnTo>
                    <a:cubicBezTo>
                      <a:pt x="16599" y="14877"/>
                      <a:pt x="17041" y="14530"/>
                      <a:pt x="17452" y="14214"/>
                    </a:cubicBezTo>
                    <a:cubicBezTo>
                      <a:pt x="17767" y="13804"/>
                      <a:pt x="18115" y="13362"/>
                      <a:pt x="18431" y="12951"/>
                    </a:cubicBezTo>
                    <a:cubicBezTo>
                      <a:pt x="18872" y="12225"/>
                      <a:pt x="19125" y="11468"/>
                      <a:pt x="19157" y="10615"/>
                    </a:cubicBezTo>
                    <a:cubicBezTo>
                      <a:pt x="19314" y="10047"/>
                      <a:pt x="19314" y="9510"/>
                      <a:pt x="19157" y="8942"/>
                    </a:cubicBezTo>
                    <a:close/>
                  </a:path>
                </a:pathLst>
              </a:custGeom>
              <a:solidFill>
                <a:srgbClr val="C9233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7" name="Google Shape;1627;p49"/>
              <p:cNvSpPr/>
              <p:nvPr/>
            </p:nvSpPr>
            <p:spPr>
              <a:xfrm>
                <a:off x="5303911" y="4582816"/>
                <a:ext cx="41932" cy="41566"/>
              </a:xfrm>
              <a:custGeom>
                <a:avLst/>
                <a:gdLst/>
                <a:ahLst/>
                <a:cxnLst/>
                <a:rect l="l" t="t" r="r" b="b"/>
                <a:pathLst>
                  <a:path w="14522" h="14395" extrusionOk="0">
                    <a:moveTo>
                      <a:pt x="13543" y="3631"/>
                    </a:moveTo>
                    <a:cubicBezTo>
                      <a:pt x="12912" y="2557"/>
                      <a:pt x="12060" y="1705"/>
                      <a:pt x="10986" y="1074"/>
                    </a:cubicBezTo>
                    <a:cubicBezTo>
                      <a:pt x="10923" y="1074"/>
                      <a:pt x="10860" y="1010"/>
                      <a:pt x="10828" y="979"/>
                    </a:cubicBezTo>
                    <a:cubicBezTo>
                      <a:pt x="9692" y="316"/>
                      <a:pt x="8492" y="0"/>
                      <a:pt x="7198" y="0"/>
                    </a:cubicBezTo>
                    <a:cubicBezTo>
                      <a:pt x="5903" y="0"/>
                      <a:pt x="4673" y="348"/>
                      <a:pt x="3567" y="979"/>
                    </a:cubicBezTo>
                    <a:cubicBezTo>
                      <a:pt x="2494" y="1610"/>
                      <a:pt x="1610" y="2494"/>
                      <a:pt x="979" y="3567"/>
                    </a:cubicBezTo>
                    <a:cubicBezTo>
                      <a:pt x="316" y="4704"/>
                      <a:pt x="0" y="5903"/>
                      <a:pt x="0" y="7198"/>
                    </a:cubicBezTo>
                    <a:cubicBezTo>
                      <a:pt x="0" y="8492"/>
                      <a:pt x="348" y="9724"/>
                      <a:pt x="979" y="10828"/>
                    </a:cubicBezTo>
                    <a:cubicBezTo>
                      <a:pt x="1610" y="11902"/>
                      <a:pt x="2494" y="12786"/>
                      <a:pt x="3567" y="13417"/>
                    </a:cubicBezTo>
                    <a:cubicBezTo>
                      <a:pt x="4704" y="14080"/>
                      <a:pt x="5903" y="14396"/>
                      <a:pt x="7198" y="14396"/>
                    </a:cubicBezTo>
                    <a:cubicBezTo>
                      <a:pt x="8492" y="14396"/>
                      <a:pt x="9724" y="14048"/>
                      <a:pt x="10828" y="13417"/>
                    </a:cubicBezTo>
                    <a:cubicBezTo>
                      <a:pt x="10892" y="13417"/>
                      <a:pt x="10955" y="13354"/>
                      <a:pt x="10986" y="13322"/>
                    </a:cubicBezTo>
                    <a:cubicBezTo>
                      <a:pt x="12060" y="12691"/>
                      <a:pt x="12912" y="11838"/>
                      <a:pt x="13543" y="10765"/>
                    </a:cubicBezTo>
                    <a:cubicBezTo>
                      <a:pt x="14175" y="9660"/>
                      <a:pt x="14522" y="8461"/>
                      <a:pt x="14522" y="7166"/>
                    </a:cubicBezTo>
                    <a:cubicBezTo>
                      <a:pt x="14522" y="5872"/>
                      <a:pt x="14206" y="4673"/>
                      <a:pt x="13543" y="3567"/>
                    </a:cubicBezTo>
                    <a:close/>
                  </a:path>
                </a:pathLst>
              </a:custGeom>
              <a:solidFill>
                <a:srgbClr val="C9233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8" name="Google Shape;1628;p49"/>
              <p:cNvSpPr/>
              <p:nvPr/>
            </p:nvSpPr>
            <p:spPr>
              <a:xfrm>
                <a:off x="5496166" y="4721275"/>
                <a:ext cx="43581" cy="45120"/>
              </a:xfrm>
              <a:custGeom>
                <a:avLst/>
                <a:gdLst/>
                <a:ahLst/>
                <a:cxnLst/>
                <a:rect l="l" t="t" r="r" b="b"/>
                <a:pathLst>
                  <a:path w="15093" h="15626" extrusionOk="0">
                    <a:moveTo>
                      <a:pt x="7541" y="0"/>
                    </a:moveTo>
                    <a:cubicBezTo>
                      <a:pt x="-2498" y="0"/>
                      <a:pt x="-2530" y="15627"/>
                      <a:pt x="7541" y="15627"/>
                    </a:cubicBezTo>
                    <a:cubicBezTo>
                      <a:pt x="17612" y="15627"/>
                      <a:pt x="17612" y="0"/>
                      <a:pt x="7541" y="0"/>
                    </a:cubicBezTo>
                    <a:close/>
                  </a:path>
                </a:pathLst>
              </a:custGeom>
              <a:solidFill>
                <a:srgbClr val="C9233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9" name="Google Shape;1629;p49"/>
              <p:cNvSpPr/>
              <p:nvPr/>
            </p:nvSpPr>
            <p:spPr>
              <a:xfrm>
                <a:off x="4837986" y="4383784"/>
                <a:ext cx="450993" cy="753536"/>
              </a:xfrm>
              <a:custGeom>
                <a:avLst/>
                <a:gdLst/>
                <a:ahLst/>
                <a:cxnLst/>
                <a:rect l="l" t="t" r="r" b="b"/>
                <a:pathLst>
                  <a:path w="156188" h="260965" extrusionOk="0">
                    <a:moveTo>
                      <a:pt x="138352" y="260966"/>
                    </a:moveTo>
                    <a:lnTo>
                      <a:pt x="156189" y="260966"/>
                    </a:lnTo>
                    <a:cubicBezTo>
                      <a:pt x="140183" y="228796"/>
                      <a:pt x="123009" y="197227"/>
                      <a:pt x="105015" y="166132"/>
                    </a:cubicBezTo>
                    <a:cubicBezTo>
                      <a:pt x="84495" y="130680"/>
                      <a:pt x="62618" y="96080"/>
                      <a:pt x="41466" y="61007"/>
                    </a:cubicBezTo>
                    <a:cubicBezTo>
                      <a:pt x="29312" y="40834"/>
                      <a:pt x="17852" y="19809"/>
                      <a:pt x="3741" y="931"/>
                    </a:cubicBezTo>
                    <a:cubicBezTo>
                      <a:pt x="2163" y="-1153"/>
                      <a:pt x="-868" y="583"/>
                      <a:pt x="237" y="2983"/>
                    </a:cubicBezTo>
                    <a:cubicBezTo>
                      <a:pt x="8982" y="22019"/>
                      <a:pt x="20410" y="39950"/>
                      <a:pt x="31017" y="58007"/>
                    </a:cubicBezTo>
                    <a:cubicBezTo>
                      <a:pt x="40930" y="74928"/>
                      <a:pt x="50526" y="92039"/>
                      <a:pt x="60313" y="109055"/>
                    </a:cubicBezTo>
                    <a:cubicBezTo>
                      <a:pt x="62081" y="114800"/>
                      <a:pt x="65301" y="120136"/>
                      <a:pt x="68174" y="125376"/>
                    </a:cubicBezTo>
                    <a:cubicBezTo>
                      <a:pt x="71331" y="131153"/>
                      <a:pt x="74488" y="136962"/>
                      <a:pt x="77613" y="142771"/>
                    </a:cubicBezTo>
                    <a:cubicBezTo>
                      <a:pt x="83864" y="154388"/>
                      <a:pt x="90019" y="166037"/>
                      <a:pt x="96176" y="177718"/>
                    </a:cubicBezTo>
                    <a:cubicBezTo>
                      <a:pt x="108582" y="201268"/>
                      <a:pt x="120673" y="225008"/>
                      <a:pt x="132448" y="248906"/>
                    </a:cubicBezTo>
                    <a:cubicBezTo>
                      <a:pt x="134437" y="252915"/>
                      <a:pt x="136426" y="256956"/>
                      <a:pt x="138415" y="260966"/>
                    </a:cubicBezTo>
                    <a:close/>
                  </a:path>
                </a:pathLst>
              </a:custGeom>
              <a:solidFill>
                <a:srgbClr val="60423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630" name="Google Shape;1630;p49"/>
            <p:cNvGrpSpPr/>
            <p:nvPr/>
          </p:nvGrpSpPr>
          <p:grpSpPr>
            <a:xfrm>
              <a:off x="6135367" y="4665254"/>
              <a:ext cx="380838" cy="471877"/>
              <a:chOff x="6135367" y="4665254"/>
              <a:chExt cx="380838" cy="471877"/>
            </a:xfrm>
          </p:grpSpPr>
          <p:sp>
            <p:nvSpPr>
              <p:cNvPr id="1631" name="Google Shape;1631;p49"/>
              <p:cNvSpPr/>
              <p:nvPr/>
            </p:nvSpPr>
            <p:spPr>
              <a:xfrm>
                <a:off x="6135367" y="4689219"/>
                <a:ext cx="347554" cy="447912"/>
              </a:xfrm>
              <a:custGeom>
                <a:avLst/>
                <a:gdLst/>
                <a:ahLst/>
                <a:cxnLst/>
                <a:rect l="l" t="t" r="r" b="b"/>
                <a:pathLst>
                  <a:path w="120365" h="155121" extrusionOk="0">
                    <a:moveTo>
                      <a:pt x="114989" y="26414"/>
                    </a:moveTo>
                    <a:cubicBezTo>
                      <a:pt x="110160" y="33643"/>
                      <a:pt x="103719" y="40020"/>
                      <a:pt x="96206" y="44408"/>
                    </a:cubicBezTo>
                    <a:cubicBezTo>
                      <a:pt x="93680" y="45892"/>
                      <a:pt x="91028" y="47092"/>
                      <a:pt x="88345" y="48196"/>
                    </a:cubicBezTo>
                    <a:cubicBezTo>
                      <a:pt x="88534" y="47881"/>
                      <a:pt x="88756" y="47596"/>
                      <a:pt x="88913" y="47249"/>
                    </a:cubicBezTo>
                    <a:cubicBezTo>
                      <a:pt x="94848" y="36358"/>
                      <a:pt x="97689" y="24236"/>
                      <a:pt x="97658" y="11860"/>
                    </a:cubicBezTo>
                    <a:cubicBezTo>
                      <a:pt x="97658" y="10377"/>
                      <a:pt x="95195" y="9935"/>
                      <a:pt x="94975" y="11481"/>
                    </a:cubicBezTo>
                    <a:cubicBezTo>
                      <a:pt x="92702" y="26856"/>
                      <a:pt x="85977" y="41946"/>
                      <a:pt x="75781" y="53942"/>
                    </a:cubicBezTo>
                    <a:cubicBezTo>
                      <a:pt x="74328" y="54857"/>
                      <a:pt x="73034" y="55931"/>
                      <a:pt x="71992" y="57194"/>
                    </a:cubicBezTo>
                    <a:cubicBezTo>
                      <a:pt x="71519" y="57794"/>
                      <a:pt x="71140" y="58456"/>
                      <a:pt x="70919" y="59151"/>
                    </a:cubicBezTo>
                    <a:cubicBezTo>
                      <a:pt x="67825" y="62181"/>
                      <a:pt x="64510" y="64928"/>
                      <a:pt x="60911" y="67359"/>
                    </a:cubicBezTo>
                    <a:cubicBezTo>
                      <a:pt x="59870" y="68053"/>
                      <a:pt x="58796" y="68748"/>
                      <a:pt x="57723" y="69411"/>
                    </a:cubicBezTo>
                    <a:cubicBezTo>
                      <a:pt x="57186" y="67675"/>
                      <a:pt x="56050" y="66096"/>
                      <a:pt x="55387" y="64328"/>
                    </a:cubicBezTo>
                    <a:cubicBezTo>
                      <a:pt x="54535" y="62118"/>
                      <a:pt x="53966" y="59719"/>
                      <a:pt x="53682" y="57352"/>
                    </a:cubicBezTo>
                    <a:cubicBezTo>
                      <a:pt x="53019" y="52174"/>
                      <a:pt x="53461" y="46807"/>
                      <a:pt x="54377" y="41661"/>
                    </a:cubicBezTo>
                    <a:cubicBezTo>
                      <a:pt x="56429" y="30233"/>
                      <a:pt x="59712" y="19184"/>
                      <a:pt x="58638" y="7441"/>
                    </a:cubicBezTo>
                    <a:cubicBezTo>
                      <a:pt x="58418" y="5199"/>
                      <a:pt x="55198" y="5136"/>
                      <a:pt x="55103" y="7441"/>
                    </a:cubicBezTo>
                    <a:cubicBezTo>
                      <a:pt x="54408" y="20100"/>
                      <a:pt x="48947" y="31938"/>
                      <a:pt x="47274" y="44439"/>
                    </a:cubicBezTo>
                    <a:cubicBezTo>
                      <a:pt x="46674" y="48828"/>
                      <a:pt x="46548" y="53216"/>
                      <a:pt x="46990" y="57604"/>
                    </a:cubicBezTo>
                    <a:cubicBezTo>
                      <a:pt x="43170" y="53027"/>
                      <a:pt x="39539" y="48228"/>
                      <a:pt x="36982" y="42798"/>
                    </a:cubicBezTo>
                    <a:cubicBezTo>
                      <a:pt x="31047" y="30107"/>
                      <a:pt x="32278" y="15270"/>
                      <a:pt x="32815" y="1664"/>
                    </a:cubicBezTo>
                    <a:cubicBezTo>
                      <a:pt x="32878" y="-199"/>
                      <a:pt x="29784" y="-704"/>
                      <a:pt x="29469" y="1221"/>
                    </a:cubicBezTo>
                    <a:cubicBezTo>
                      <a:pt x="27196" y="15301"/>
                      <a:pt x="25554" y="30044"/>
                      <a:pt x="31142" y="43619"/>
                    </a:cubicBezTo>
                    <a:cubicBezTo>
                      <a:pt x="33794" y="50027"/>
                      <a:pt x="37866" y="55615"/>
                      <a:pt x="42223" y="60950"/>
                    </a:cubicBezTo>
                    <a:cubicBezTo>
                      <a:pt x="44559" y="63823"/>
                      <a:pt x="47021" y="66633"/>
                      <a:pt x="49420" y="69442"/>
                    </a:cubicBezTo>
                    <a:cubicBezTo>
                      <a:pt x="50273" y="70453"/>
                      <a:pt x="51125" y="71652"/>
                      <a:pt x="52041" y="72789"/>
                    </a:cubicBezTo>
                    <a:cubicBezTo>
                      <a:pt x="44685" y="77082"/>
                      <a:pt x="37329" y="81281"/>
                      <a:pt x="31584" y="87879"/>
                    </a:cubicBezTo>
                    <a:cubicBezTo>
                      <a:pt x="27448" y="92614"/>
                      <a:pt x="24291" y="97981"/>
                      <a:pt x="21640" y="103632"/>
                    </a:cubicBezTo>
                    <a:cubicBezTo>
                      <a:pt x="21640" y="103506"/>
                      <a:pt x="21608" y="103379"/>
                      <a:pt x="21576" y="103253"/>
                    </a:cubicBezTo>
                    <a:cubicBezTo>
                      <a:pt x="18483" y="89836"/>
                      <a:pt x="11474" y="76798"/>
                      <a:pt x="4592" y="64991"/>
                    </a:cubicBezTo>
                    <a:cubicBezTo>
                      <a:pt x="2919" y="62118"/>
                      <a:pt x="-996" y="64644"/>
                      <a:pt x="236" y="67517"/>
                    </a:cubicBezTo>
                    <a:cubicBezTo>
                      <a:pt x="2950" y="73831"/>
                      <a:pt x="5318" y="80271"/>
                      <a:pt x="7465" y="86805"/>
                    </a:cubicBezTo>
                    <a:cubicBezTo>
                      <a:pt x="9517" y="92961"/>
                      <a:pt x="11822" y="99212"/>
                      <a:pt x="12863" y="105652"/>
                    </a:cubicBezTo>
                    <a:cubicBezTo>
                      <a:pt x="14000" y="112755"/>
                      <a:pt x="11253" y="118059"/>
                      <a:pt x="9706" y="124752"/>
                    </a:cubicBezTo>
                    <a:cubicBezTo>
                      <a:pt x="8538" y="129834"/>
                      <a:pt x="8159" y="135611"/>
                      <a:pt x="8949" y="140947"/>
                    </a:cubicBezTo>
                    <a:cubicBezTo>
                      <a:pt x="7560" y="145682"/>
                      <a:pt x="6171" y="150386"/>
                      <a:pt x="4813" y="155121"/>
                    </a:cubicBezTo>
                    <a:lnTo>
                      <a:pt x="14094" y="155121"/>
                    </a:lnTo>
                    <a:cubicBezTo>
                      <a:pt x="17251" y="145335"/>
                      <a:pt x="20440" y="135548"/>
                      <a:pt x="23439" y="125699"/>
                    </a:cubicBezTo>
                    <a:cubicBezTo>
                      <a:pt x="24418" y="122447"/>
                      <a:pt x="25459" y="119164"/>
                      <a:pt x="26596" y="115912"/>
                    </a:cubicBezTo>
                    <a:cubicBezTo>
                      <a:pt x="27827" y="114618"/>
                      <a:pt x="29121" y="113387"/>
                      <a:pt x="30479" y="112219"/>
                    </a:cubicBezTo>
                    <a:cubicBezTo>
                      <a:pt x="37519" y="106252"/>
                      <a:pt x="46295" y="102622"/>
                      <a:pt x="54850" y="99433"/>
                    </a:cubicBezTo>
                    <a:cubicBezTo>
                      <a:pt x="71424" y="93246"/>
                      <a:pt x="88250" y="87942"/>
                      <a:pt x="99047" y="72946"/>
                    </a:cubicBezTo>
                    <a:cubicBezTo>
                      <a:pt x="100783" y="70516"/>
                      <a:pt x="96995" y="67769"/>
                      <a:pt x="94975" y="69821"/>
                    </a:cubicBezTo>
                    <a:cubicBezTo>
                      <a:pt x="81589" y="83364"/>
                      <a:pt x="61701" y="87500"/>
                      <a:pt x="44716" y="94634"/>
                    </a:cubicBezTo>
                    <a:cubicBezTo>
                      <a:pt x="40991" y="96213"/>
                      <a:pt x="37329" y="97981"/>
                      <a:pt x="33857" y="100001"/>
                    </a:cubicBezTo>
                    <a:cubicBezTo>
                      <a:pt x="35309" y="97665"/>
                      <a:pt x="36951" y="95424"/>
                      <a:pt x="38813" y="93340"/>
                    </a:cubicBezTo>
                    <a:cubicBezTo>
                      <a:pt x="46895" y="84438"/>
                      <a:pt x="58291" y="79324"/>
                      <a:pt x="67699" y="72031"/>
                    </a:cubicBezTo>
                    <a:cubicBezTo>
                      <a:pt x="70509" y="69853"/>
                      <a:pt x="73097" y="67453"/>
                      <a:pt x="75559" y="64928"/>
                    </a:cubicBezTo>
                    <a:cubicBezTo>
                      <a:pt x="76223" y="64897"/>
                      <a:pt x="76886" y="64707"/>
                      <a:pt x="77454" y="64297"/>
                    </a:cubicBezTo>
                    <a:cubicBezTo>
                      <a:pt x="79316" y="62971"/>
                      <a:pt x="80958" y="61487"/>
                      <a:pt x="82947" y="60350"/>
                    </a:cubicBezTo>
                    <a:cubicBezTo>
                      <a:pt x="85030" y="59151"/>
                      <a:pt x="87209" y="58141"/>
                      <a:pt x="89418" y="57130"/>
                    </a:cubicBezTo>
                    <a:cubicBezTo>
                      <a:pt x="93680" y="55205"/>
                      <a:pt x="97847" y="53184"/>
                      <a:pt x="101667" y="50469"/>
                    </a:cubicBezTo>
                    <a:cubicBezTo>
                      <a:pt x="109433" y="44945"/>
                      <a:pt x="115810" y="37905"/>
                      <a:pt x="120009" y="29318"/>
                    </a:cubicBezTo>
                    <a:cubicBezTo>
                      <a:pt x="121682" y="25908"/>
                      <a:pt x="117041" y="23162"/>
                      <a:pt x="114895" y="26319"/>
                    </a:cubicBezTo>
                    <a:close/>
                  </a:path>
                </a:pathLst>
              </a:custGeom>
              <a:solidFill>
                <a:srgbClr val="60423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2" name="Google Shape;1632;p49"/>
              <p:cNvSpPr/>
              <p:nvPr/>
            </p:nvSpPr>
            <p:spPr>
              <a:xfrm>
                <a:off x="6262444" y="4679801"/>
                <a:ext cx="59428" cy="53927"/>
              </a:xfrm>
              <a:custGeom>
                <a:avLst/>
                <a:gdLst/>
                <a:ahLst/>
                <a:cxnLst/>
                <a:rect l="l" t="t" r="r" b="b"/>
                <a:pathLst>
                  <a:path w="20581" h="18676" extrusionOk="0">
                    <a:moveTo>
                      <a:pt x="20310" y="7103"/>
                    </a:moveTo>
                    <a:cubicBezTo>
                      <a:pt x="19994" y="6377"/>
                      <a:pt x="19710" y="5651"/>
                      <a:pt x="19394" y="4925"/>
                    </a:cubicBezTo>
                    <a:cubicBezTo>
                      <a:pt x="18574" y="3536"/>
                      <a:pt x="17500" y="2462"/>
                      <a:pt x="16111" y="1642"/>
                    </a:cubicBezTo>
                    <a:cubicBezTo>
                      <a:pt x="14249" y="695"/>
                      <a:pt x="12544" y="32"/>
                      <a:pt x="10429" y="0"/>
                    </a:cubicBezTo>
                    <a:cubicBezTo>
                      <a:pt x="9482" y="0"/>
                      <a:pt x="8093" y="253"/>
                      <a:pt x="7430" y="347"/>
                    </a:cubicBezTo>
                    <a:cubicBezTo>
                      <a:pt x="6483" y="505"/>
                      <a:pt x="5599" y="852"/>
                      <a:pt x="4746" y="1358"/>
                    </a:cubicBezTo>
                    <a:cubicBezTo>
                      <a:pt x="3326" y="2210"/>
                      <a:pt x="2063" y="3315"/>
                      <a:pt x="1210" y="4767"/>
                    </a:cubicBezTo>
                    <a:cubicBezTo>
                      <a:pt x="453" y="6061"/>
                      <a:pt x="-84" y="7829"/>
                      <a:pt x="11" y="9345"/>
                    </a:cubicBezTo>
                    <a:cubicBezTo>
                      <a:pt x="11" y="9408"/>
                      <a:pt x="11" y="9471"/>
                      <a:pt x="11" y="9566"/>
                    </a:cubicBezTo>
                    <a:cubicBezTo>
                      <a:pt x="200" y="11239"/>
                      <a:pt x="200" y="11996"/>
                      <a:pt x="1053" y="13480"/>
                    </a:cubicBezTo>
                    <a:cubicBezTo>
                      <a:pt x="1053" y="13480"/>
                      <a:pt x="1053" y="13480"/>
                      <a:pt x="1053" y="13512"/>
                    </a:cubicBezTo>
                    <a:cubicBezTo>
                      <a:pt x="1084" y="13575"/>
                      <a:pt x="1116" y="13638"/>
                      <a:pt x="1147" y="13701"/>
                    </a:cubicBezTo>
                    <a:cubicBezTo>
                      <a:pt x="1242" y="13859"/>
                      <a:pt x="1400" y="14017"/>
                      <a:pt x="1495" y="14175"/>
                    </a:cubicBezTo>
                    <a:cubicBezTo>
                      <a:pt x="1589" y="14269"/>
                      <a:pt x="1684" y="14427"/>
                      <a:pt x="1747" y="14522"/>
                    </a:cubicBezTo>
                    <a:cubicBezTo>
                      <a:pt x="2000" y="14869"/>
                      <a:pt x="2221" y="15217"/>
                      <a:pt x="2537" y="15532"/>
                    </a:cubicBezTo>
                    <a:cubicBezTo>
                      <a:pt x="3326" y="16385"/>
                      <a:pt x="4273" y="17016"/>
                      <a:pt x="5378" y="17363"/>
                    </a:cubicBezTo>
                    <a:cubicBezTo>
                      <a:pt x="5883" y="17584"/>
                      <a:pt x="6167" y="17710"/>
                      <a:pt x="6609" y="17868"/>
                    </a:cubicBezTo>
                    <a:cubicBezTo>
                      <a:pt x="6861" y="17963"/>
                      <a:pt x="7146" y="17995"/>
                      <a:pt x="7398" y="18026"/>
                    </a:cubicBezTo>
                    <a:cubicBezTo>
                      <a:pt x="7272" y="18026"/>
                      <a:pt x="7114" y="17995"/>
                      <a:pt x="6988" y="17963"/>
                    </a:cubicBezTo>
                    <a:cubicBezTo>
                      <a:pt x="7209" y="17963"/>
                      <a:pt x="7430" y="18026"/>
                      <a:pt x="7619" y="18089"/>
                    </a:cubicBezTo>
                    <a:cubicBezTo>
                      <a:pt x="7935" y="18184"/>
                      <a:pt x="8187" y="18215"/>
                      <a:pt x="8472" y="18247"/>
                    </a:cubicBezTo>
                    <a:cubicBezTo>
                      <a:pt x="8629" y="18279"/>
                      <a:pt x="8819" y="18310"/>
                      <a:pt x="8976" y="18342"/>
                    </a:cubicBezTo>
                    <a:cubicBezTo>
                      <a:pt x="10176" y="18721"/>
                      <a:pt x="11407" y="18784"/>
                      <a:pt x="12607" y="18499"/>
                    </a:cubicBezTo>
                    <a:cubicBezTo>
                      <a:pt x="13838" y="18437"/>
                      <a:pt x="14943" y="18089"/>
                      <a:pt x="16017" y="17426"/>
                    </a:cubicBezTo>
                    <a:cubicBezTo>
                      <a:pt x="16648" y="16953"/>
                      <a:pt x="17247" y="16479"/>
                      <a:pt x="17879" y="16006"/>
                    </a:cubicBezTo>
                    <a:cubicBezTo>
                      <a:pt x="18763" y="15185"/>
                      <a:pt x="19394" y="14206"/>
                      <a:pt x="19773" y="13070"/>
                    </a:cubicBezTo>
                    <a:cubicBezTo>
                      <a:pt x="20184" y="12344"/>
                      <a:pt x="20404" y="11586"/>
                      <a:pt x="20404" y="10765"/>
                    </a:cubicBezTo>
                    <a:cubicBezTo>
                      <a:pt x="20689" y="9534"/>
                      <a:pt x="20626" y="8334"/>
                      <a:pt x="20247" y="7103"/>
                    </a:cubicBezTo>
                    <a:close/>
                  </a:path>
                </a:pathLst>
              </a:custGeom>
              <a:solidFill>
                <a:srgbClr val="C9233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3" name="Google Shape;1633;p49"/>
              <p:cNvSpPr/>
              <p:nvPr/>
            </p:nvSpPr>
            <p:spPr>
              <a:xfrm>
                <a:off x="6192462" y="4665254"/>
                <a:ext cx="57889" cy="54608"/>
              </a:xfrm>
              <a:custGeom>
                <a:avLst/>
                <a:gdLst/>
                <a:ahLst/>
                <a:cxnLst/>
                <a:rect l="l" t="t" r="r" b="b"/>
                <a:pathLst>
                  <a:path w="20048" h="18912" extrusionOk="0">
                    <a:moveTo>
                      <a:pt x="20017" y="8858"/>
                    </a:moveTo>
                    <a:cubicBezTo>
                      <a:pt x="20049" y="7690"/>
                      <a:pt x="19828" y="6585"/>
                      <a:pt x="19291" y="5543"/>
                    </a:cubicBezTo>
                    <a:cubicBezTo>
                      <a:pt x="18944" y="4470"/>
                      <a:pt x="18344" y="3554"/>
                      <a:pt x="17523" y="2797"/>
                    </a:cubicBezTo>
                    <a:cubicBezTo>
                      <a:pt x="17176" y="2450"/>
                      <a:pt x="16766" y="2197"/>
                      <a:pt x="16355" y="1913"/>
                    </a:cubicBezTo>
                    <a:cubicBezTo>
                      <a:pt x="16166" y="1787"/>
                      <a:pt x="16008" y="1629"/>
                      <a:pt x="15819" y="1502"/>
                    </a:cubicBezTo>
                    <a:cubicBezTo>
                      <a:pt x="15692" y="1439"/>
                      <a:pt x="15534" y="1376"/>
                      <a:pt x="15408" y="1313"/>
                    </a:cubicBezTo>
                    <a:cubicBezTo>
                      <a:pt x="15061" y="1124"/>
                      <a:pt x="14714" y="934"/>
                      <a:pt x="14366" y="808"/>
                    </a:cubicBezTo>
                    <a:cubicBezTo>
                      <a:pt x="13672" y="398"/>
                      <a:pt x="12883" y="177"/>
                      <a:pt x="12093" y="177"/>
                    </a:cubicBezTo>
                    <a:cubicBezTo>
                      <a:pt x="10894" y="-108"/>
                      <a:pt x="9694" y="-44"/>
                      <a:pt x="8463" y="334"/>
                    </a:cubicBezTo>
                    <a:cubicBezTo>
                      <a:pt x="8147" y="398"/>
                      <a:pt x="7832" y="492"/>
                      <a:pt x="7547" y="556"/>
                    </a:cubicBezTo>
                    <a:cubicBezTo>
                      <a:pt x="6474" y="808"/>
                      <a:pt x="5496" y="1282"/>
                      <a:pt x="4548" y="1818"/>
                    </a:cubicBezTo>
                    <a:cubicBezTo>
                      <a:pt x="3475" y="2386"/>
                      <a:pt x="2623" y="3176"/>
                      <a:pt x="1960" y="4186"/>
                    </a:cubicBezTo>
                    <a:cubicBezTo>
                      <a:pt x="1139" y="5070"/>
                      <a:pt x="602" y="6112"/>
                      <a:pt x="318" y="7311"/>
                    </a:cubicBezTo>
                    <a:lnTo>
                      <a:pt x="3" y="9742"/>
                    </a:lnTo>
                    <a:cubicBezTo>
                      <a:pt x="-29" y="11005"/>
                      <a:pt x="223" y="12173"/>
                      <a:pt x="792" y="13278"/>
                    </a:cubicBezTo>
                    <a:cubicBezTo>
                      <a:pt x="1013" y="14067"/>
                      <a:pt x="1391" y="14730"/>
                      <a:pt x="1960" y="15298"/>
                    </a:cubicBezTo>
                    <a:cubicBezTo>
                      <a:pt x="2591" y="16309"/>
                      <a:pt x="3475" y="17098"/>
                      <a:pt x="4548" y="17666"/>
                    </a:cubicBezTo>
                    <a:cubicBezTo>
                      <a:pt x="5274" y="17982"/>
                      <a:pt x="6000" y="18297"/>
                      <a:pt x="6727" y="18581"/>
                    </a:cubicBezTo>
                    <a:cubicBezTo>
                      <a:pt x="8368" y="19023"/>
                      <a:pt x="9978" y="19023"/>
                      <a:pt x="11620" y="18581"/>
                    </a:cubicBezTo>
                    <a:cubicBezTo>
                      <a:pt x="12220" y="18423"/>
                      <a:pt x="12599" y="18266"/>
                      <a:pt x="13262" y="17982"/>
                    </a:cubicBezTo>
                    <a:cubicBezTo>
                      <a:pt x="13861" y="17729"/>
                      <a:pt x="14303" y="17540"/>
                      <a:pt x="14840" y="17255"/>
                    </a:cubicBezTo>
                    <a:cubicBezTo>
                      <a:pt x="14998" y="17161"/>
                      <a:pt x="15156" y="17066"/>
                      <a:pt x="15314" y="17003"/>
                    </a:cubicBezTo>
                    <a:cubicBezTo>
                      <a:pt x="15377" y="17003"/>
                      <a:pt x="15408" y="16940"/>
                      <a:pt x="15471" y="16908"/>
                    </a:cubicBezTo>
                    <a:cubicBezTo>
                      <a:pt x="16071" y="16435"/>
                      <a:pt x="16702" y="15961"/>
                      <a:pt x="17302" y="15488"/>
                    </a:cubicBezTo>
                    <a:cubicBezTo>
                      <a:pt x="18439" y="14351"/>
                      <a:pt x="19197" y="13025"/>
                      <a:pt x="19639" y="11478"/>
                    </a:cubicBezTo>
                    <a:cubicBezTo>
                      <a:pt x="19639" y="11415"/>
                      <a:pt x="19639" y="11384"/>
                      <a:pt x="19639" y="11320"/>
                    </a:cubicBezTo>
                    <a:cubicBezTo>
                      <a:pt x="19891" y="10531"/>
                      <a:pt x="20049" y="9710"/>
                      <a:pt x="20049" y="8827"/>
                    </a:cubicBezTo>
                    <a:close/>
                  </a:path>
                </a:pathLst>
              </a:custGeom>
              <a:solidFill>
                <a:srgbClr val="C9233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4" name="Google Shape;1634;p49"/>
              <p:cNvSpPr/>
              <p:nvPr/>
            </p:nvSpPr>
            <p:spPr>
              <a:xfrm>
                <a:off x="6379398" y="4697916"/>
                <a:ext cx="53101" cy="53283"/>
              </a:xfrm>
              <a:custGeom>
                <a:avLst/>
                <a:gdLst/>
                <a:ahLst/>
                <a:cxnLst/>
                <a:rect l="l" t="t" r="r" b="b"/>
                <a:pathLst>
                  <a:path w="18390" h="18453" extrusionOk="0">
                    <a:moveTo>
                      <a:pt x="18066" y="6796"/>
                    </a:moveTo>
                    <a:cubicBezTo>
                      <a:pt x="17624" y="5249"/>
                      <a:pt x="16835" y="3892"/>
                      <a:pt x="15698" y="2724"/>
                    </a:cubicBezTo>
                    <a:cubicBezTo>
                      <a:pt x="15067" y="2250"/>
                      <a:pt x="14467" y="1777"/>
                      <a:pt x="13836" y="1271"/>
                    </a:cubicBezTo>
                    <a:cubicBezTo>
                      <a:pt x="12384" y="451"/>
                      <a:pt x="10837" y="9"/>
                      <a:pt x="9195" y="9"/>
                    </a:cubicBezTo>
                    <a:cubicBezTo>
                      <a:pt x="7932" y="-54"/>
                      <a:pt x="6733" y="230"/>
                      <a:pt x="5659" y="798"/>
                    </a:cubicBezTo>
                    <a:cubicBezTo>
                      <a:pt x="4523" y="1177"/>
                      <a:pt x="3544" y="1808"/>
                      <a:pt x="2692" y="2692"/>
                    </a:cubicBezTo>
                    <a:cubicBezTo>
                      <a:pt x="1808" y="3513"/>
                      <a:pt x="1145" y="4523"/>
                      <a:pt x="798" y="5660"/>
                    </a:cubicBezTo>
                    <a:cubicBezTo>
                      <a:pt x="229" y="6764"/>
                      <a:pt x="-55" y="7932"/>
                      <a:pt x="9" y="9195"/>
                    </a:cubicBezTo>
                    <a:lnTo>
                      <a:pt x="324" y="11658"/>
                    </a:lnTo>
                    <a:cubicBezTo>
                      <a:pt x="766" y="13205"/>
                      <a:pt x="1556" y="14562"/>
                      <a:pt x="2692" y="15730"/>
                    </a:cubicBezTo>
                    <a:cubicBezTo>
                      <a:pt x="3323" y="16204"/>
                      <a:pt x="3923" y="16677"/>
                      <a:pt x="4554" y="17182"/>
                    </a:cubicBezTo>
                    <a:cubicBezTo>
                      <a:pt x="5975" y="18003"/>
                      <a:pt x="7553" y="18445"/>
                      <a:pt x="9195" y="18445"/>
                    </a:cubicBezTo>
                    <a:cubicBezTo>
                      <a:pt x="10458" y="18508"/>
                      <a:pt x="11658" y="18224"/>
                      <a:pt x="12731" y="17656"/>
                    </a:cubicBezTo>
                    <a:cubicBezTo>
                      <a:pt x="13867" y="17277"/>
                      <a:pt x="14846" y="16646"/>
                      <a:pt x="15698" y="15762"/>
                    </a:cubicBezTo>
                    <a:cubicBezTo>
                      <a:pt x="16582" y="14941"/>
                      <a:pt x="17245" y="13931"/>
                      <a:pt x="17593" y="12794"/>
                    </a:cubicBezTo>
                    <a:cubicBezTo>
                      <a:pt x="18161" y="11689"/>
                      <a:pt x="18445" y="10521"/>
                      <a:pt x="18382" y="9259"/>
                    </a:cubicBezTo>
                    <a:cubicBezTo>
                      <a:pt x="18287" y="8438"/>
                      <a:pt x="18161" y="7617"/>
                      <a:pt x="18066" y="6796"/>
                    </a:cubicBezTo>
                    <a:close/>
                  </a:path>
                </a:pathLst>
              </a:custGeom>
              <a:solidFill>
                <a:srgbClr val="C9233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5" name="Google Shape;1635;p49"/>
              <p:cNvSpPr/>
              <p:nvPr/>
            </p:nvSpPr>
            <p:spPr>
              <a:xfrm>
                <a:off x="6462547" y="4721708"/>
                <a:ext cx="53658" cy="53347"/>
              </a:xfrm>
              <a:custGeom>
                <a:avLst/>
                <a:gdLst/>
                <a:ahLst/>
                <a:cxnLst/>
                <a:rect l="l" t="t" r="r" b="b"/>
                <a:pathLst>
                  <a:path w="18583" h="18475" extrusionOk="0">
                    <a:moveTo>
                      <a:pt x="18439" y="8058"/>
                    </a:moveTo>
                    <a:cubicBezTo>
                      <a:pt x="18439" y="7237"/>
                      <a:pt x="18218" y="6448"/>
                      <a:pt x="17807" y="5722"/>
                    </a:cubicBezTo>
                    <a:cubicBezTo>
                      <a:pt x="17586" y="4933"/>
                      <a:pt x="17176" y="4270"/>
                      <a:pt x="16608" y="3670"/>
                    </a:cubicBezTo>
                    <a:cubicBezTo>
                      <a:pt x="16198" y="2975"/>
                      <a:pt x="15629" y="2407"/>
                      <a:pt x="14935" y="1996"/>
                    </a:cubicBezTo>
                    <a:cubicBezTo>
                      <a:pt x="14366" y="1428"/>
                      <a:pt x="13672" y="1018"/>
                      <a:pt x="12883" y="797"/>
                    </a:cubicBezTo>
                    <a:cubicBezTo>
                      <a:pt x="12157" y="387"/>
                      <a:pt x="11399" y="166"/>
                      <a:pt x="10547" y="166"/>
                    </a:cubicBezTo>
                    <a:cubicBezTo>
                      <a:pt x="9726" y="-55"/>
                      <a:pt x="8905" y="-55"/>
                      <a:pt x="8084" y="166"/>
                    </a:cubicBezTo>
                    <a:cubicBezTo>
                      <a:pt x="7263" y="166"/>
                      <a:pt x="6474" y="387"/>
                      <a:pt x="5748" y="797"/>
                    </a:cubicBezTo>
                    <a:cubicBezTo>
                      <a:pt x="4612" y="1176"/>
                      <a:pt x="3601" y="1807"/>
                      <a:pt x="2781" y="2723"/>
                    </a:cubicBezTo>
                    <a:cubicBezTo>
                      <a:pt x="2244" y="3354"/>
                      <a:pt x="1770" y="4017"/>
                      <a:pt x="1265" y="4680"/>
                    </a:cubicBezTo>
                    <a:cubicBezTo>
                      <a:pt x="444" y="6101"/>
                      <a:pt x="34" y="7647"/>
                      <a:pt x="3" y="9289"/>
                    </a:cubicBezTo>
                    <a:cubicBezTo>
                      <a:pt x="-29" y="10552"/>
                      <a:pt x="223" y="11720"/>
                      <a:pt x="792" y="12825"/>
                    </a:cubicBezTo>
                    <a:cubicBezTo>
                      <a:pt x="1171" y="13961"/>
                      <a:pt x="1802" y="14940"/>
                      <a:pt x="2686" y="15761"/>
                    </a:cubicBezTo>
                    <a:cubicBezTo>
                      <a:pt x="3822" y="16897"/>
                      <a:pt x="5180" y="17687"/>
                      <a:pt x="6727" y="18129"/>
                    </a:cubicBezTo>
                    <a:cubicBezTo>
                      <a:pt x="6758" y="18129"/>
                      <a:pt x="6790" y="18129"/>
                      <a:pt x="6821" y="18160"/>
                    </a:cubicBezTo>
                    <a:cubicBezTo>
                      <a:pt x="6569" y="18034"/>
                      <a:pt x="6285" y="17939"/>
                      <a:pt x="6032" y="17813"/>
                    </a:cubicBezTo>
                    <a:cubicBezTo>
                      <a:pt x="6316" y="17939"/>
                      <a:pt x="6569" y="18034"/>
                      <a:pt x="6853" y="18160"/>
                    </a:cubicBezTo>
                    <a:cubicBezTo>
                      <a:pt x="7674" y="18255"/>
                      <a:pt x="8495" y="18381"/>
                      <a:pt x="9315" y="18476"/>
                    </a:cubicBezTo>
                    <a:cubicBezTo>
                      <a:pt x="10136" y="18381"/>
                      <a:pt x="10957" y="18255"/>
                      <a:pt x="11778" y="18160"/>
                    </a:cubicBezTo>
                    <a:cubicBezTo>
                      <a:pt x="12504" y="17844"/>
                      <a:pt x="13262" y="17529"/>
                      <a:pt x="13988" y="17245"/>
                    </a:cubicBezTo>
                    <a:cubicBezTo>
                      <a:pt x="14619" y="16771"/>
                      <a:pt x="15219" y="16266"/>
                      <a:pt x="15850" y="15793"/>
                    </a:cubicBezTo>
                    <a:cubicBezTo>
                      <a:pt x="16324" y="15161"/>
                      <a:pt x="16829" y="14530"/>
                      <a:pt x="17302" y="13930"/>
                    </a:cubicBezTo>
                    <a:cubicBezTo>
                      <a:pt x="17618" y="13204"/>
                      <a:pt x="17934" y="12446"/>
                      <a:pt x="18249" y="11720"/>
                    </a:cubicBezTo>
                    <a:cubicBezTo>
                      <a:pt x="18628" y="10489"/>
                      <a:pt x="18691" y="9258"/>
                      <a:pt x="18407" y="8026"/>
                    </a:cubicBezTo>
                    <a:close/>
                  </a:path>
                </a:pathLst>
              </a:custGeom>
              <a:solidFill>
                <a:srgbClr val="C9233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636" name="Google Shape;1636;p49"/>
          <p:cNvGrpSpPr/>
          <p:nvPr/>
        </p:nvGrpSpPr>
        <p:grpSpPr>
          <a:xfrm>
            <a:off x="245062" y="1830762"/>
            <a:ext cx="1587986" cy="2822486"/>
            <a:chOff x="385787" y="1571212"/>
            <a:chExt cx="1587986" cy="2822486"/>
          </a:xfrm>
        </p:grpSpPr>
        <p:grpSp>
          <p:nvGrpSpPr>
            <p:cNvPr id="1637" name="Google Shape;1637;p49"/>
            <p:cNvGrpSpPr/>
            <p:nvPr/>
          </p:nvGrpSpPr>
          <p:grpSpPr>
            <a:xfrm flipH="1">
              <a:off x="537606" y="1571212"/>
              <a:ext cx="1436168" cy="2822486"/>
              <a:chOff x="4209" y="4797837"/>
              <a:chExt cx="677182" cy="1330922"/>
            </a:xfrm>
          </p:grpSpPr>
          <p:sp>
            <p:nvSpPr>
              <p:cNvPr id="1638" name="Google Shape;1638;p49"/>
              <p:cNvSpPr/>
              <p:nvPr/>
            </p:nvSpPr>
            <p:spPr>
              <a:xfrm>
                <a:off x="4209" y="4797837"/>
                <a:ext cx="677182" cy="1049760"/>
              </a:xfrm>
              <a:custGeom>
                <a:avLst/>
                <a:gdLst/>
                <a:ahLst/>
                <a:cxnLst/>
                <a:rect l="l" t="t" r="r" b="b"/>
                <a:pathLst>
                  <a:path w="677182" h="1049760" extrusionOk="0">
                    <a:moveTo>
                      <a:pt x="320005" y="2999"/>
                    </a:moveTo>
                    <a:cubicBezTo>
                      <a:pt x="307125" y="5367"/>
                      <a:pt x="293519" y="9534"/>
                      <a:pt x="279565" y="15437"/>
                    </a:cubicBezTo>
                    <a:cubicBezTo>
                      <a:pt x="267064" y="20741"/>
                      <a:pt x="254815" y="27623"/>
                      <a:pt x="242156" y="36463"/>
                    </a:cubicBezTo>
                    <a:cubicBezTo>
                      <a:pt x="229339" y="45365"/>
                      <a:pt x="217974" y="55783"/>
                      <a:pt x="207588" y="65727"/>
                    </a:cubicBezTo>
                    <a:cubicBezTo>
                      <a:pt x="185773" y="86626"/>
                      <a:pt x="165853" y="110429"/>
                      <a:pt x="148332" y="136473"/>
                    </a:cubicBezTo>
                    <a:cubicBezTo>
                      <a:pt x="131443" y="161666"/>
                      <a:pt x="117174" y="189131"/>
                      <a:pt x="105967" y="218080"/>
                    </a:cubicBezTo>
                    <a:cubicBezTo>
                      <a:pt x="95044" y="246302"/>
                      <a:pt x="87530" y="276072"/>
                      <a:pt x="83584" y="306505"/>
                    </a:cubicBezTo>
                    <a:cubicBezTo>
                      <a:pt x="79543" y="337948"/>
                      <a:pt x="79985" y="369959"/>
                      <a:pt x="84910" y="401686"/>
                    </a:cubicBezTo>
                    <a:cubicBezTo>
                      <a:pt x="83931" y="401528"/>
                      <a:pt x="82890" y="401465"/>
                      <a:pt x="81848" y="401402"/>
                    </a:cubicBezTo>
                    <a:cubicBezTo>
                      <a:pt x="75944" y="401054"/>
                      <a:pt x="70073" y="401118"/>
                      <a:pt x="64422" y="401622"/>
                    </a:cubicBezTo>
                    <a:cubicBezTo>
                      <a:pt x="57066" y="402222"/>
                      <a:pt x="49679" y="404022"/>
                      <a:pt x="42513" y="406863"/>
                    </a:cubicBezTo>
                    <a:cubicBezTo>
                      <a:pt x="30580" y="411662"/>
                      <a:pt x="20130" y="420785"/>
                      <a:pt x="13090" y="432624"/>
                    </a:cubicBezTo>
                    <a:cubicBezTo>
                      <a:pt x="6555" y="443610"/>
                      <a:pt x="2546" y="457153"/>
                      <a:pt x="810" y="474105"/>
                    </a:cubicBezTo>
                    <a:cubicBezTo>
                      <a:pt x="-705" y="488974"/>
                      <a:pt x="-106" y="505233"/>
                      <a:pt x="2704" y="525310"/>
                    </a:cubicBezTo>
                    <a:cubicBezTo>
                      <a:pt x="5135" y="542516"/>
                      <a:pt x="9239" y="560731"/>
                      <a:pt x="15332" y="580998"/>
                    </a:cubicBezTo>
                    <a:cubicBezTo>
                      <a:pt x="20793" y="599214"/>
                      <a:pt x="27612" y="617745"/>
                      <a:pt x="35536" y="636150"/>
                    </a:cubicBezTo>
                    <a:cubicBezTo>
                      <a:pt x="42892" y="653229"/>
                      <a:pt x="51100" y="669581"/>
                      <a:pt x="59970" y="684703"/>
                    </a:cubicBezTo>
                    <a:cubicBezTo>
                      <a:pt x="68778" y="699762"/>
                      <a:pt x="76955" y="711505"/>
                      <a:pt x="85668" y="721639"/>
                    </a:cubicBezTo>
                    <a:cubicBezTo>
                      <a:pt x="87436" y="723659"/>
                      <a:pt x="89267" y="725680"/>
                      <a:pt x="91192" y="727605"/>
                    </a:cubicBezTo>
                    <a:cubicBezTo>
                      <a:pt x="88320" y="728300"/>
                      <a:pt x="85384" y="729247"/>
                      <a:pt x="82574" y="730320"/>
                    </a:cubicBezTo>
                    <a:cubicBezTo>
                      <a:pt x="77554" y="732215"/>
                      <a:pt x="72788" y="734772"/>
                      <a:pt x="67957" y="738244"/>
                    </a:cubicBezTo>
                    <a:cubicBezTo>
                      <a:pt x="60065" y="743832"/>
                      <a:pt x="53814" y="751914"/>
                      <a:pt x="49931" y="761637"/>
                    </a:cubicBezTo>
                    <a:cubicBezTo>
                      <a:pt x="48195" y="765867"/>
                      <a:pt x="46996" y="770729"/>
                      <a:pt x="46175" y="776538"/>
                    </a:cubicBezTo>
                    <a:cubicBezTo>
                      <a:pt x="45480" y="781210"/>
                      <a:pt x="45291" y="786387"/>
                      <a:pt x="45607" y="792259"/>
                    </a:cubicBezTo>
                    <a:cubicBezTo>
                      <a:pt x="46238" y="803592"/>
                      <a:pt x="48606" y="815431"/>
                      <a:pt x="52899" y="828469"/>
                    </a:cubicBezTo>
                    <a:cubicBezTo>
                      <a:pt x="61170" y="853756"/>
                      <a:pt x="74429" y="879137"/>
                      <a:pt x="94633" y="908370"/>
                    </a:cubicBezTo>
                    <a:cubicBezTo>
                      <a:pt x="113196" y="935204"/>
                      <a:pt x="134947" y="960396"/>
                      <a:pt x="159319" y="983158"/>
                    </a:cubicBezTo>
                    <a:cubicBezTo>
                      <a:pt x="184448" y="1006645"/>
                      <a:pt x="208535" y="1023913"/>
                      <a:pt x="232906" y="1035941"/>
                    </a:cubicBezTo>
                    <a:cubicBezTo>
                      <a:pt x="245187" y="1041971"/>
                      <a:pt x="256804" y="1045980"/>
                      <a:pt x="268327" y="1048158"/>
                    </a:cubicBezTo>
                    <a:cubicBezTo>
                      <a:pt x="272210" y="1048916"/>
                      <a:pt x="276061" y="1049390"/>
                      <a:pt x="279755" y="1049611"/>
                    </a:cubicBezTo>
                    <a:cubicBezTo>
                      <a:pt x="286953" y="1050053"/>
                      <a:pt x="293835" y="1049516"/>
                      <a:pt x="300212" y="1048000"/>
                    </a:cubicBezTo>
                    <a:cubicBezTo>
                      <a:pt x="305073" y="1046832"/>
                      <a:pt x="309809" y="1045002"/>
                      <a:pt x="314260" y="1042571"/>
                    </a:cubicBezTo>
                    <a:cubicBezTo>
                      <a:pt x="316407" y="1006361"/>
                      <a:pt x="317290" y="968478"/>
                      <a:pt x="316912" y="927943"/>
                    </a:cubicBezTo>
                    <a:cubicBezTo>
                      <a:pt x="316596" y="890124"/>
                      <a:pt x="315207" y="849747"/>
                      <a:pt x="312681" y="805392"/>
                    </a:cubicBezTo>
                    <a:cubicBezTo>
                      <a:pt x="311924" y="792606"/>
                      <a:pt x="311103" y="779568"/>
                      <a:pt x="310156" y="766183"/>
                    </a:cubicBezTo>
                    <a:lnTo>
                      <a:pt x="310061" y="766625"/>
                    </a:lnTo>
                    <a:lnTo>
                      <a:pt x="309966" y="767351"/>
                    </a:lnTo>
                    <a:lnTo>
                      <a:pt x="309966" y="767098"/>
                    </a:lnTo>
                    <a:cubicBezTo>
                      <a:pt x="309966" y="767098"/>
                      <a:pt x="309903" y="767351"/>
                      <a:pt x="309903" y="767351"/>
                    </a:cubicBezTo>
                    <a:lnTo>
                      <a:pt x="309524" y="761763"/>
                    </a:lnTo>
                    <a:cubicBezTo>
                      <a:pt x="308956" y="753966"/>
                      <a:pt x="308325" y="745126"/>
                      <a:pt x="307346" y="736603"/>
                    </a:cubicBezTo>
                    <a:cubicBezTo>
                      <a:pt x="306241" y="726469"/>
                      <a:pt x="304694" y="716556"/>
                      <a:pt x="302832" y="707085"/>
                    </a:cubicBezTo>
                    <a:cubicBezTo>
                      <a:pt x="300212" y="693921"/>
                      <a:pt x="296644" y="679968"/>
                      <a:pt x="292256" y="665478"/>
                    </a:cubicBezTo>
                    <a:cubicBezTo>
                      <a:pt x="291025" y="661437"/>
                      <a:pt x="289699" y="657396"/>
                      <a:pt x="288342" y="653323"/>
                    </a:cubicBezTo>
                    <a:lnTo>
                      <a:pt x="288278" y="653607"/>
                    </a:lnTo>
                    <a:lnTo>
                      <a:pt x="288278" y="653892"/>
                    </a:lnTo>
                    <a:cubicBezTo>
                      <a:pt x="288278" y="653892"/>
                      <a:pt x="288278" y="653828"/>
                      <a:pt x="288247" y="653797"/>
                    </a:cubicBezTo>
                    <a:lnTo>
                      <a:pt x="288247" y="653892"/>
                    </a:lnTo>
                    <a:cubicBezTo>
                      <a:pt x="275493" y="618250"/>
                      <a:pt x="256993" y="581219"/>
                      <a:pt x="229939" y="537307"/>
                    </a:cubicBezTo>
                    <a:cubicBezTo>
                      <a:pt x="217343" y="516881"/>
                      <a:pt x="203894" y="496361"/>
                      <a:pt x="190856" y="476505"/>
                    </a:cubicBezTo>
                    <a:lnTo>
                      <a:pt x="190288" y="475652"/>
                    </a:lnTo>
                    <a:lnTo>
                      <a:pt x="189309" y="474169"/>
                    </a:lnTo>
                    <a:lnTo>
                      <a:pt x="188583" y="473063"/>
                    </a:lnTo>
                    <a:lnTo>
                      <a:pt x="188141" y="472401"/>
                    </a:lnTo>
                    <a:cubicBezTo>
                      <a:pt x="179302" y="458920"/>
                      <a:pt x="168284" y="442157"/>
                      <a:pt x="158150" y="426057"/>
                    </a:cubicBezTo>
                    <a:cubicBezTo>
                      <a:pt x="156856" y="424005"/>
                      <a:pt x="157740" y="421038"/>
                      <a:pt x="159350" y="419554"/>
                    </a:cubicBezTo>
                    <a:cubicBezTo>
                      <a:pt x="160360" y="418670"/>
                      <a:pt x="161718" y="418165"/>
                      <a:pt x="163075" y="418165"/>
                    </a:cubicBezTo>
                    <a:lnTo>
                      <a:pt x="163391" y="418165"/>
                    </a:lnTo>
                    <a:cubicBezTo>
                      <a:pt x="164401" y="418259"/>
                      <a:pt x="165285" y="418544"/>
                      <a:pt x="165980" y="419080"/>
                    </a:cubicBezTo>
                    <a:cubicBezTo>
                      <a:pt x="177660" y="428172"/>
                      <a:pt x="187699" y="438464"/>
                      <a:pt x="199159" y="451091"/>
                    </a:cubicBezTo>
                    <a:lnTo>
                      <a:pt x="202631" y="454943"/>
                    </a:lnTo>
                    <a:cubicBezTo>
                      <a:pt x="211534" y="464792"/>
                      <a:pt x="220752" y="475021"/>
                      <a:pt x="231012" y="484113"/>
                    </a:cubicBezTo>
                    <a:lnTo>
                      <a:pt x="231770" y="484776"/>
                    </a:lnTo>
                    <a:lnTo>
                      <a:pt x="231991" y="485155"/>
                    </a:lnTo>
                    <a:lnTo>
                      <a:pt x="232180" y="485407"/>
                    </a:lnTo>
                    <a:cubicBezTo>
                      <a:pt x="231170" y="475747"/>
                      <a:pt x="229434" y="465960"/>
                      <a:pt x="227760" y="456490"/>
                    </a:cubicBezTo>
                    <a:lnTo>
                      <a:pt x="227666" y="455890"/>
                    </a:lnTo>
                    <a:lnTo>
                      <a:pt x="227571" y="455385"/>
                    </a:lnTo>
                    <a:lnTo>
                      <a:pt x="227476" y="454880"/>
                    </a:lnTo>
                    <a:lnTo>
                      <a:pt x="227350" y="454154"/>
                    </a:lnTo>
                    <a:cubicBezTo>
                      <a:pt x="223783" y="434423"/>
                      <a:pt x="220121" y="413998"/>
                      <a:pt x="222015" y="393351"/>
                    </a:cubicBezTo>
                    <a:cubicBezTo>
                      <a:pt x="222331" y="390447"/>
                      <a:pt x="224667" y="388237"/>
                      <a:pt x="227445" y="388237"/>
                    </a:cubicBezTo>
                    <a:lnTo>
                      <a:pt x="227760" y="388237"/>
                    </a:lnTo>
                    <a:cubicBezTo>
                      <a:pt x="230191" y="388427"/>
                      <a:pt x="232338" y="390289"/>
                      <a:pt x="232780" y="392562"/>
                    </a:cubicBezTo>
                    <a:cubicBezTo>
                      <a:pt x="236947" y="415481"/>
                      <a:pt x="243166" y="438559"/>
                      <a:pt x="251785" y="463119"/>
                    </a:cubicBezTo>
                    <a:cubicBezTo>
                      <a:pt x="262392" y="492700"/>
                      <a:pt x="275240" y="520954"/>
                      <a:pt x="287647" y="548261"/>
                    </a:cubicBezTo>
                    <a:cubicBezTo>
                      <a:pt x="296044" y="566729"/>
                      <a:pt x="303684" y="583808"/>
                      <a:pt x="310661" y="601045"/>
                    </a:cubicBezTo>
                    <a:cubicBezTo>
                      <a:pt x="312492" y="605496"/>
                      <a:pt x="314260" y="609979"/>
                      <a:pt x="315996" y="614493"/>
                    </a:cubicBezTo>
                    <a:lnTo>
                      <a:pt x="316943" y="601866"/>
                    </a:lnTo>
                    <a:lnTo>
                      <a:pt x="317922" y="589143"/>
                    </a:lnTo>
                    <a:cubicBezTo>
                      <a:pt x="320700" y="552681"/>
                      <a:pt x="323068" y="519754"/>
                      <a:pt x="324457" y="485691"/>
                    </a:cubicBezTo>
                    <a:cubicBezTo>
                      <a:pt x="325246" y="467665"/>
                      <a:pt x="325656" y="450744"/>
                      <a:pt x="325719" y="433918"/>
                    </a:cubicBezTo>
                    <a:cubicBezTo>
                      <a:pt x="325783" y="416271"/>
                      <a:pt x="325751" y="400328"/>
                      <a:pt x="324551" y="384039"/>
                    </a:cubicBezTo>
                    <a:cubicBezTo>
                      <a:pt x="322815" y="361782"/>
                      <a:pt x="319216" y="339684"/>
                      <a:pt x="315680" y="318091"/>
                    </a:cubicBezTo>
                    <a:lnTo>
                      <a:pt x="315270" y="315502"/>
                    </a:lnTo>
                    <a:lnTo>
                      <a:pt x="314797" y="312598"/>
                    </a:lnTo>
                    <a:cubicBezTo>
                      <a:pt x="313818" y="306536"/>
                      <a:pt x="312839" y="300475"/>
                      <a:pt x="311924" y="294382"/>
                    </a:cubicBezTo>
                    <a:cubicBezTo>
                      <a:pt x="307536" y="265749"/>
                      <a:pt x="303779" y="235095"/>
                      <a:pt x="306020" y="205073"/>
                    </a:cubicBezTo>
                    <a:cubicBezTo>
                      <a:pt x="306273" y="202137"/>
                      <a:pt x="308672" y="199990"/>
                      <a:pt x="311766" y="199990"/>
                    </a:cubicBezTo>
                    <a:cubicBezTo>
                      <a:pt x="313944" y="200117"/>
                      <a:pt x="316533" y="201948"/>
                      <a:pt x="316785" y="204315"/>
                    </a:cubicBezTo>
                    <a:cubicBezTo>
                      <a:pt x="317385" y="210882"/>
                      <a:pt x="318238" y="217417"/>
                      <a:pt x="319279" y="223730"/>
                    </a:cubicBezTo>
                    <a:cubicBezTo>
                      <a:pt x="323573" y="250596"/>
                      <a:pt x="331276" y="277493"/>
                      <a:pt x="338726" y="303569"/>
                    </a:cubicBezTo>
                    <a:lnTo>
                      <a:pt x="341788" y="314208"/>
                    </a:lnTo>
                    <a:cubicBezTo>
                      <a:pt x="346239" y="329740"/>
                      <a:pt x="351133" y="347418"/>
                      <a:pt x="354668" y="365571"/>
                    </a:cubicBezTo>
                    <a:cubicBezTo>
                      <a:pt x="355394" y="369138"/>
                      <a:pt x="356026" y="372705"/>
                      <a:pt x="356626" y="376273"/>
                    </a:cubicBezTo>
                    <a:cubicBezTo>
                      <a:pt x="360856" y="359699"/>
                      <a:pt x="364928" y="342304"/>
                      <a:pt x="368843" y="324531"/>
                    </a:cubicBezTo>
                    <a:cubicBezTo>
                      <a:pt x="369632" y="320837"/>
                      <a:pt x="370421" y="317144"/>
                      <a:pt x="371179" y="313450"/>
                    </a:cubicBezTo>
                    <a:lnTo>
                      <a:pt x="371021" y="313766"/>
                    </a:lnTo>
                    <a:lnTo>
                      <a:pt x="370769" y="314366"/>
                    </a:lnTo>
                    <a:lnTo>
                      <a:pt x="370769" y="314176"/>
                    </a:lnTo>
                    <a:cubicBezTo>
                      <a:pt x="370769" y="314176"/>
                      <a:pt x="370705" y="314366"/>
                      <a:pt x="370705" y="314366"/>
                    </a:cubicBezTo>
                    <a:lnTo>
                      <a:pt x="370958" y="312976"/>
                    </a:lnTo>
                    <a:cubicBezTo>
                      <a:pt x="381060" y="260824"/>
                      <a:pt x="385575" y="217259"/>
                      <a:pt x="385164" y="175903"/>
                    </a:cubicBezTo>
                    <a:cubicBezTo>
                      <a:pt x="385164" y="174609"/>
                      <a:pt x="385701" y="173378"/>
                      <a:pt x="386743" y="172399"/>
                    </a:cubicBezTo>
                    <a:cubicBezTo>
                      <a:pt x="387816" y="171389"/>
                      <a:pt x="389205" y="170821"/>
                      <a:pt x="390752" y="170821"/>
                    </a:cubicBezTo>
                    <a:lnTo>
                      <a:pt x="391857" y="170821"/>
                    </a:lnTo>
                    <a:cubicBezTo>
                      <a:pt x="391857" y="170821"/>
                      <a:pt x="392204" y="170821"/>
                      <a:pt x="392204" y="170821"/>
                    </a:cubicBezTo>
                    <a:cubicBezTo>
                      <a:pt x="394445" y="170979"/>
                      <a:pt x="396939" y="172620"/>
                      <a:pt x="397287" y="175114"/>
                    </a:cubicBezTo>
                    <a:cubicBezTo>
                      <a:pt x="398613" y="185879"/>
                      <a:pt x="399654" y="196265"/>
                      <a:pt x="400412" y="205957"/>
                    </a:cubicBezTo>
                    <a:cubicBezTo>
                      <a:pt x="404674" y="262466"/>
                      <a:pt x="402527" y="323868"/>
                      <a:pt x="393656" y="399192"/>
                    </a:cubicBezTo>
                    <a:cubicBezTo>
                      <a:pt x="387848" y="448029"/>
                      <a:pt x="380082" y="496425"/>
                      <a:pt x="372536" y="543242"/>
                    </a:cubicBezTo>
                    <a:lnTo>
                      <a:pt x="372379" y="544284"/>
                    </a:lnTo>
                    <a:lnTo>
                      <a:pt x="372284" y="544915"/>
                    </a:lnTo>
                    <a:lnTo>
                      <a:pt x="370011" y="557764"/>
                    </a:lnTo>
                    <a:lnTo>
                      <a:pt x="368401" y="567298"/>
                    </a:lnTo>
                    <a:cubicBezTo>
                      <a:pt x="378850" y="549650"/>
                      <a:pt x="388510" y="531908"/>
                      <a:pt x="397160" y="514577"/>
                    </a:cubicBezTo>
                    <a:lnTo>
                      <a:pt x="397445" y="513977"/>
                    </a:lnTo>
                    <a:cubicBezTo>
                      <a:pt x="409599" y="489196"/>
                      <a:pt x="420016" y="464477"/>
                      <a:pt x="428382" y="440453"/>
                    </a:cubicBezTo>
                    <a:cubicBezTo>
                      <a:pt x="437316" y="414661"/>
                      <a:pt x="444451" y="388395"/>
                      <a:pt x="449565" y="362414"/>
                    </a:cubicBezTo>
                    <a:lnTo>
                      <a:pt x="449691" y="361656"/>
                    </a:lnTo>
                    <a:cubicBezTo>
                      <a:pt x="450039" y="360141"/>
                      <a:pt x="450354" y="359004"/>
                      <a:pt x="451491" y="357962"/>
                    </a:cubicBezTo>
                    <a:cubicBezTo>
                      <a:pt x="452501" y="357078"/>
                      <a:pt x="453764" y="356605"/>
                      <a:pt x="455090" y="356605"/>
                    </a:cubicBezTo>
                    <a:lnTo>
                      <a:pt x="455405" y="356605"/>
                    </a:lnTo>
                    <a:cubicBezTo>
                      <a:pt x="456037" y="356668"/>
                      <a:pt x="456700" y="356826"/>
                      <a:pt x="457236" y="357047"/>
                    </a:cubicBezTo>
                    <a:cubicBezTo>
                      <a:pt x="460141" y="357426"/>
                      <a:pt x="462351" y="360046"/>
                      <a:pt x="462035" y="362761"/>
                    </a:cubicBezTo>
                    <a:lnTo>
                      <a:pt x="461814" y="364845"/>
                    </a:lnTo>
                    <a:lnTo>
                      <a:pt x="461593" y="366865"/>
                    </a:lnTo>
                    <a:lnTo>
                      <a:pt x="461340" y="368917"/>
                    </a:lnTo>
                    <a:lnTo>
                      <a:pt x="461088" y="371190"/>
                    </a:lnTo>
                    <a:cubicBezTo>
                      <a:pt x="453764" y="428646"/>
                      <a:pt x="436843" y="483513"/>
                      <a:pt x="420143" y="534781"/>
                    </a:cubicBezTo>
                    <a:lnTo>
                      <a:pt x="414808" y="551165"/>
                    </a:lnTo>
                    <a:cubicBezTo>
                      <a:pt x="402590" y="588512"/>
                      <a:pt x="390026" y="626837"/>
                      <a:pt x="380271" y="665856"/>
                    </a:cubicBezTo>
                    <a:cubicBezTo>
                      <a:pt x="377619" y="676527"/>
                      <a:pt x="375157" y="687260"/>
                      <a:pt x="373010" y="698025"/>
                    </a:cubicBezTo>
                    <a:lnTo>
                      <a:pt x="373199" y="697709"/>
                    </a:lnTo>
                    <a:lnTo>
                      <a:pt x="373420" y="697267"/>
                    </a:lnTo>
                    <a:cubicBezTo>
                      <a:pt x="373420" y="697267"/>
                      <a:pt x="373420" y="697362"/>
                      <a:pt x="373420" y="697425"/>
                    </a:cubicBezTo>
                    <a:lnTo>
                      <a:pt x="373515" y="697267"/>
                    </a:lnTo>
                    <a:cubicBezTo>
                      <a:pt x="369348" y="718861"/>
                      <a:pt x="366223" y="742190"/>
                      <a:pt x="363950" y="768582"/>
                    </a:cubicBezTo>
                    <a:cubicBezTo>
                      <a:pt x="361866" y="792827"/>
                      <a:pt x="360572" y="817515"/>
                      <a:pt x="360098" y="841981"/>
                    </a:cubicBezTo>
                    <a:cubicBezTo>
                      <a:pt x="359435" y="877022"/>
                      <a:pt x="360319" y="915505"/>
                      <a:pt x="362782" y="959039"/>
                    </a:cubicBezTo>
                    <a:cubicBezTo>
                      <a:pt x="363287" y="967468"/>
                      <a:pt x="363823" y="976086"/>
                      <a:pt x="364423" y="984894"/>
                    </a:cubicBezTo>
                    <a:lnTo>
                      <a:pt x="364518" y="984673"/>
                    </a:lnTo>
                    <a:lnTo>
                      <a:pt x="364613" y="984294"/>
                    </a:lnTo>
                    <a:cubicBezTo>
                      <a:pt x="364613" y="984294"/>
                      <a:pt x="364613" y="984389"/>
                      <a:pt x="364613" y="984421"/>
                    </a:cubicBezTo>
                    <a:lnTo>
                      <a:pt x="364676" y="984263"/>
                    </a:lnTo>
                    <a:cubicBezTo>
                      <a:pt x="365939" y="1001120"/>
                      <a:pt x="367359" y="1017821"/>
                      <a:pt x="368874" y="1034394"/>
                    </a:cubicBezTo>
                    <a:cubicBezTo>
                      <a:pt x="373547" y="1035026"/>
                      <a:pt x="378250" y="1035594"/>
                      <a:pt x="382923" y="1036068"/>
                    </a:cubicBezTo>
                    <a:cubicBezTo>
                      <a:pt x="386364" y="1036415"/>
                      <a:pt x="389836" y="1036699"/>
                      <a:pt x="393277" y="1036888"/>
                    </a:cubicBezTo>
                    <a:cubicBezTo>
                      <a:pt x="405937" y="1037646"/>
                      <a:pt x="418596" y="1037425"/>
                      <a:pt x="430845" y="1036225"/>
                    </a:cubicBezTo>
                    <a:cubicBezTo>
                      <a:pt x="446661" y="1034678"/>
                      <a:pt x="462982" y="1030764"/>
                      <a:pt x="480787" y="1024261"/>
                    </a:cubicBezTo>
                    <a:cubicBezTo>
                      <a:pt x="487385" y="1021862"/>
                      <a:pt x="493509" y="1018515"/>
                      <a:pt x="498118" y="1015895"/>
                    </a:cubicBezTo>
                    <a:cubicBezTo>
                      <a:pt x="510651" y="1008665"/>
                      <a:pt x="523532" y="999258"/>
                      <a:pt x="538590" y="986378"/>
                    </a:cubicBezTo>
                    <a:cubicBezTo>
                      <a:pt x="552702" y="974287"/>
                      <a:pt x="566781" y="960396"/>
                      <a:pt x="580482" y="945117"/>
                    </a:cubicBezTo>
                    <a:cubicBezTo>
                      <a:pt x="594468" y="929490"/>
                      <a:pt x="606906" y="913579"/>
                      <a:pt x="617387" y="897826"/>
                    </a:cubicBezTo>
                    <a:cubicBezTo>
                      <a:pt x="628531" y="881094"/>
                      <a:pt x="636707" y="865531"/>
                      <a:pt x="642453" y="850283"/>
                    </a:cubicBezTo>
                    <a:cubicBezTo>
                      <a:pt x="648356" y="834467"/>
                      <a:pt x="650503" y="820482"/>
                      <a:pt x="648956" y="807570"/>
                    </a:cubicBezTo>
                    <a:cubicBezTo>
                      <a:pt x="648261" y="801446"/>
                      <a:pt x="646272" y="795385"/>
                      <a:pt x="643210" y="790018"/>
                    </a:cubicBezTo>
                    <a:cubicBezTo>
                      <a:pt x="640148" y="784619"/>
                      <a:pt x="635697" y="779789"/>
                      <a:pt x="630077" y="775622"/>
                    </a:cubicBezTo>
                    <a:cubicBezTo>
                      <a:pt x="626668" y="773065"/>
                      <a:pt x="622817" y="771139"/>
                      <a:pt x="619470" y="769561"/>
                    </a:cubicBezTo>
                    <a:cubicBezTo>
                      <a:pt x="615556" y="767762"/>
                      <a:pt x="611199" y="766278"/>
                      <a:pt x="605769" y="764920"/>
                    </a:cubicBezTo>
                    <a:cubicBezTo>
                      <a:pt x="599171" y="763247"/>
                      <a:pt x="592037" y="762142"/>
                      <a:pt x="583860" y="761542"/>
                    </a:cubicBezTo>
                    <a:cubicBezTo>
                      <a:pt x="604980" y="743990"/>
                      <a:pt x="622974" y="724859"/>
                      <a:pt x="637433" y="704749"/>
                    </a:cubicBezTo>
                    <a:cubicBezTo>
                      <a:pt x="655901" y="679084"/>
                      <a:pt x="668529" y="650419"/>
                      <a:pt x="673959" y="621912"/>
                    </a:cubicBezTo>
                    <a:cubicBezTo>
                      <a:pt x="675348" y="614525"/>
                      <a:pt x="676295" y="607643"/>
                      <a:pt x="676800" y="600887"/>
                    </a:cubicBezTo>
                    <a:cubicBezTo>
                      <a:pt x="677147" y="596120"/>
                      <a:pt x="677273" y="591006"/>
                      <a:pt x="677116" y="584818"/>
                    </a:cubicBezTo>
                    <a:cubicBezTo>
                      <a:pt x="676831" y="574022"/>
                      <a:pt x="675505" y="562688"/>
                      <a:pt x="673201" y="551103"/>
                    </a:cubicBezTo>
                    <a:cubicBezTo>
                      <a:pt x="670991" y="539927"/>
                      <a:pt x="667582" y="528562"/>
                      <a:pt x="663067" y="517292"/>
                    </a:cubicBezTo>
                    <a:cubicBezTo>
                      <a:pt x="658774" y="506621"/>
                      <a:pt x="653155" y="496551"/>
                      <a:pt x="646399" y="487301"/>
                    </a:cubicBezTo>
                    <a:cubicBezTo>
                      <a:pt x="639043" y="477262"/>
                      <a:pt x="629793" y="468865"/>
                      <a:pt x="619660" y="463056"/>
                    </a:cubicBezTo>
                    <a:cubicBezTo>
                      <a:pt x="611578" y="458416"/>
                      <a:pt x="602612" y="455480"/>
                      <a:pt x="592984" y="454312"/>
                    </a:cubicBezTo>
                    <a:cubicBezTo>
                      <a:pt x="612146" y="424100"/>
                      <a:pt x="625342" y="397898"/>
                      <a:pt x="634560" y="371948"/>
                    </a:cubicBezTo>
                    <a:cubicBezTo>
                      <a:pt x="645799" y="340221"/>
                      <a:pt x="650440" y="306947"/>
                      <a:pt x="647946" y="275756"/>
                    </a:cubicBezTo>
                    <a:cubicBezTo>
                      <a:pt x="646525" y="257952"/>
                      <a:pt x="643179" y="240683"/>
                      <a:pt x="637970" y="224425"/>
                    </a:cubicBezTo>
                    <a:cubicBezTo>
                      <a:pt x="635855" y="217827"/>
                      <a:pt x="633234" y="211166"/>
                      <a:pt x="630172" y="204663"/>
                    </a:cubicBezTo>
                    <a:cubicBezTo>
                      <a:pt x="627426" y="198791"/>
                      <a:pt x="623890" y="192730"/>
                      <a:pt x="619407" y="186163"/>
                    </a:cubicBezTo>
                    <a:cubicBezTo>
                      <a:pt x="612241" y="175682"/>
                      <a:pt x="603149" y="166938"/>
                      <a:pt x="593110" y="160908"/>
                    </a:cubicBezTo>
                    <a:cubicBezTo>
                      <a:pt x="584681" y="155825"/>
                      <a:pt x="574989" y="152826"/>
                      <a:pt x="565171" y="152226"/>
                    </a:cubicBezTo>
                    <a:cubicBezTo>
                      <a:pt x="563814" y="152163"/>
                      <a:pt x="562456" y="152132"/>
                      <a:pt x="561099" y="152132"/>
                    </a:cubicBezTo>
                    <a:cubicBezTo>
                      <a:pt x="551723" y="152195"/>
                      <a:pt x="541779" y="154720"/>
                      <a:pt x="531487" y="159614"/>
                    </a:cubicBezTo>
                    <a:cubicBezTo>
                      <a:pt x="525363" y="162549"/>
                      <a:pt x="519775" y="166432"/>
                      <a:pt x="515576" y="169495"/>
                    </a:cubicBezTo>
                    <a:cubicBezTo>
                      <a:pt x="512609" y="171673"/>
                      <a:pt x="509610" y="174167"/>
                      <a:pt x="506390" y="177103"/>
                    </a:cubicBezTo>
                    <a:cubicBezTo>
                      <a:pt x="506042" y="173346"/>
                      <a:pt x="505600" y="169526"/>
                      <a:pt x="505158" y="165706"/>
                    </a:cubicBezTo>
                    <a:cubicBezTo>
                      <a:pt x="502633" y="143356"/>
                      <a:pt x="500044" y="120216"/>
                      <a:pt x="492910" y="98433"/>
                    </a:cubicBezTo>
                    <a:cubicBezTo>
                      <a:pt x="490826" y="91993"/>
                      <a:pt x="488206" y="85521"/>
                      <a:pt x="485144" y="79207"/>
                    </a:cubicBezTo>
                    <a:cubicBezTo>
                      <a:pt x="482081" y="72925"/>
                      <a:pt x="478135" y="66422"/>
                      <a:pt x="473021" y="59382"/>
                    </a:cubicBezTo>
                    <a:cubicBezTo>
                      <a:pt x="464687" y="47827"/>
                      <a:pt x="453606" y="37062"/>
                      <a:pt x="440063" y="27276"/>
                    </a:cubicBezTo>
                    <a:cubicBezTo>
                      <a:pt x="429014" y="19320"/>
                      <a:pt x="416323" y="12817"/>
                      <a:pt x="402306" y="7987"/>
                    </a:cubicBezTo>
                    <a:cubicBezTo>
                      <a:pt x="389899" y="3725"/>
                      <a:pt x="376199" y="1105"/>
                      <a:pt x="361645" y="253"/>
                    </a:cubicBezTo>
                    <a:cubicBezTo>
                      <a:pt x="358772" y="95"/>
                      <a:pt x="355836" y="0"/>
                      <a:pt x="352869" y="0"/>
                    </a:cubicBezTo>
                    <a:cubicBezTo>
                      <a:pt x="342420" y="0"/>
                      <a:pt x="331465" y="1042"/>
                      <a:pt x="320100" y="3125"/>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39" name="Google Shape;1639;p49"/>
              <p:cNvSpPr/>
              <p:nvPr/>
            </p:nvSpPr>
            <p:spPr>
              <a:xfrm>
                <a:off x="560634" y="5614144"/>
                <a:ext cx="22157" cy="34800"/>
              </a:xfrm>
              <a:custGeom>
                <a:avLst/>
                <a:gdLst/>
                <a:ahLst/>
                <a:cxnLst/>
                <a:rect l="l" t="t" r="r" b="b"/>
                <a:pathLst>
                  <a:path w="22157" h="34800" extrusionOk="0">
                    <a:moveTo>
                      <a:pt x="11935" y="3543"/>
                    </a:moveTo>
                    <a:cubicBezTo>
                      <a:pt x="10104" y="8247"/>
                      <a:pt x="8052" y="12888"/>
                      <a:pt x="5842" y="17402"/>
                    </a:cubicBezTo>
                    <a:cubicBezTo>
                      <a:pt x="4264" y="20559"/>
                      <a:pt x="2591" y="23653"/>
                      <a:pt x="823" y="26683"/>
                    </a:cubicBezTo>
                    <a:cubicBezTo>
                      <a:pt x="-598" y="29146"/>
                      <a:pt x="-219" y="32271"/>
                      <a:pt x="2275" y="33944"/>
                    </a:cubicBezTo>
                    <a:cubicBezTo>
                      <a:pt x="4516" y="35460"/>
                      <a:pt x="8115" y="34955"/>
                      <a:pt x="9536" y="32492"/>
                    </a:cubicBezTo>
                    <a:cubicBezTo>
                      <a:pt x="14271" y="24284"/>
                      <a:pt x="18407" y="15729"/>
                      <a:pt x="21848" y="6921"/>
                    </a:cubicBezTo>
                    <a:cubicBezTo>
                      <a:pt x="22889" y="4269"/>
                      <a:pt x="21185" y="1176"/>
                      <a:pt x="18565" y="260"/>
                    </a:cubicBezTo>
                    <a:cubicBezTo>
                      <a:pt x="18123" y="102"/>
                      <a:pt x="17649" y="8"/>
                      <a:pt x="17207" y="8"/>
                    </a:cubicBezTo>
                    <a:cubicBezTo>
                      <a:pt x="14903" y="-119"/>
                      <a:pt x="12787" y="1333"/>
                      <a:pt x="11903" y="354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0" name="Google Shape;1640;p49"/>
              <p:cNvSpPr/>
              <p:nvPr/>
            </p:nvSpPr>
            <p:spPr>
              <a:xfrm>
                <a:off x="591131" y="5616953"/>
                <a:ext cx="22973" cy="33401"/>
              </a:xfrm>
              <a:custGeom>
                <a:avLst/>
                <a:gdLst/>
                <a:ahLst/>
                <a:cxnLst/>
                <a:rect l="l" t="t" r="r" b="b"/>
                <a:pathLst>
                  <a:path w="22973" h="33401" extrusionOk="0">
                    <a:moveTo>
                      <a:pt x="13417" y="2313"/>
                    </a:moveTo>
                    <a:cubicBezTo>
                      <a:pt x="9219" y="9952"/>
                      <a:pt x="5020" y="17624"/>
                      <a:pt x="884" y="25295"/>
                    </a:cubicBezTo>
                    <a:cubicBezTo>
                      <a:pt x="190" y="26558"/>
                      <a:pt x="-189" y="27821"/>
                      <a:pt x="95" y="29273"/>
                    </a:cubicBezTo>
                    <a:cubicBezTo>
                      <a:pt x="379" y="30599"/>
                      <a:pt x="1200" y="31767"/>
                      <a:pt x="2305" y="32556"/>
                    </a:cubicBezTo>
                    <a:cubicBezTo>
                      <a:pt x="4515" y="34008"/>
                      <a:pt x="8208" y="33629"/>
                      <a:pt x="9566" y="31104"/>
                    </a:cubicBezTo>
                    <a:cubicBezTo>
                      <a:pt x="13701" y="23401"/>
                      <a:pt x="17869" y="15761"/>
                      <a:pt x="22099" y="8122"/>
                    </a:cubicBezTo>
                    <a:cubicBezTo>
                      <a:pt x="22825" y="6859"/>
                      <a:pt x="23172" y="5596"/>
                      <a:pt x="22856" y="4144"/>
                    </a:cubicBezTo>
                    <a:cubicBezTo>
                      <a:pt x="22572" y="2818"/>
                      <a:pt x="21783" y="1618"/>
                      <a:pt x="20647" y="861"/>
                    </a:cubicBezTo>
                    <a:cubicBezTo>
                      <a:pt x="19889" y="356"/>
                      <a:pt x="18973" y="71"/>
                      <a:pt x="18026" y="8"/>
                    </a:cubicBezTo>
                    <a:cubicBezTo>
                      <a:pt x="16195" y="-86"/>
                      <a:pt x="14301" y="640"/>
                      <a:pt x="13386" y="2281"/>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1" name="Google Shape;1641;p49"/>
              <p:cNvSpPr/>
              <p:nvPr/>
            </p:nvSpPr>
            <p:spPr>
              <a:xfrm>
                <a:off x="578067" y="5667528"/>
                <a:ext cx="30301" cy="35193"/>
              </a:xfrm>
              <a:custGeom>
                <a:avLst/>
                <a:gdLst/>
                <a:ahLst/>
                <a:cxnLst/>
                <a:rect l="l" t="t" r="r" b="b"/>
                <a:pathLst>
                  <a:path w="30301" h="35193" extrusionOk="0">
                    <a:moveTo>
                      <a:pt x="20735" y="2312"/>
                    </a:moveTo>
                    <a:cubicBezTo>
                      <a:pt x="16821" y="8310"/>
                      <a:pt x="12528" y="14024"/>
                      <a:pt x="7855" y="19454"/>
                    </a:cubicBezTo>
                    <a:cubicBezTo>
                      <a:pt x="5866" y="21696"/>
                      <a:pt x="3814" y="23906"/>
                      <a:pt x="1731" y="26052"/>
                    </a:cubicBezTo>
                    <a:cubicBezTo>
                      <a:pt x="-258" y="28073"/>
                      <a:pt x="-700" y="31198"/>
                      <a:pt x="1289" y="33440"/>
                    </a:cubicBezTo>
                    <a:cubicBezTo>
                      <a:pt x="3088" y="35460"/>
                      <a:pt x="6687" y="35902"/>
                      <a:pt x="8676" y="33881"/>
                    </a:cubicBezTo>
                    <a:cubicBezTo>
                      <a:pt x="16411" y="25989"/>
                      <a:pt x="23419" y="17402"/>
                      <a:pt x="29449" y="8121"/>
                    </a:cubicBezTo>
                    <a:cubicBezTo>
                      <a:pt x="30995" y="5722"/>
                      <a:pt x="30396" y="2470"/>
                      <a:pt x="27996" y="860"/>
                    </a:cubicBezTo>
                    <a:cubicBezTo>
                      <a:pt x="27207" y="355"/>
                      <a:pt x="26323" y="71"/>
                      <a:pt x="25439" y="8"/>
                    </a:cubicBezTo>
                    <a:cubicBezTo>
                      <a:pt x="23640" y="-87"/>
                      <a:pt x="21777" y="702"/>
                      <a:pt x="20735" y="2312"/>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2" name="Google Shape;1642;p49"/>
              <p:cNvSpPr/>
              <p:nvPr/>
            </p:nvSpPr>
            <p:spPr>
              <a:xfrm>
                <a:off x="538959" y="5665957"/>
                <a:ext cx="27656" cy="39941"/>
              </a:xfrm>
              <a:custGeom>
                <a:avLst/>
                <a:gdLst/>
                <a:ahLst/>
                <a:cxnLst/>
                <a:rect l="l" t="t" r="r" b="b"/>
                <a:pathLst>
                  <a:path w="27656" h="39941" extrusionOk="0">
                    <a:moveTo>
                      <a:pt x="21329" y="95"/>
                    </a:moveTo>
                    <a:cubicBezTo>
                      <a:pt x="20130" y="347"/>
                      <a:pt x="18614" y="1168"/>
                      <a:pt x="18046" y="2336"/>
                    </a:cubicBezTo>
                    <a:cubicBezTo>
                      <a:pt x="12964" y="12502"/>
                      <a:pt x="7218" y="22351"/>
                      <a:pt x="873" y="31790"/>
                    </a:cubicBezTo>
                    <a:cubicBezTo>
                      <a:pt x="-737" y="34190"/>
                      <a:pt x="-43" y="37473"/>
                      <a:pt x="2325" y="39083"/>
                    </a:cubicBezTo>
                    <a:cubicBezTo>
                      <a:pt x="4724" y="40661"/>
                      <a:pt x="8007" y="39998"/>
                      <a:pt x="9586" y="37631"/>
                    </a:cubicBezTo>
                    <a:cubicBezTo>
                      <a:pt x="15963" y="28160"/>
                      <a:pt x="21677" y="18342"/>
                      <a:pt x="26791" y="8145"/>
                    </a:cubicBezTo>
                    <a:cubicBezTo>
                      <a:pt x="27454" y="6819"/>
                      <a:pt x="27864" y="5683"/>
                      <a:pt x="27549" y="4167"/>
                    </a:cubicBezTo>
                    <a:cubicBezTo>
                      <a:pt x="27264" y="2841"/>
                      <a:pt x="26444" y="1642"/>
                      <a:pt x="25339" y="884"/>
                    </a:cubicBezTo>
                    <a:cubicBezTo>
                      <a:pt x="24581" y="379"/>
                      <a:pt x="23666" y="63"/>
                      <a:pt x="22750" y="0"/>
                    </a:cubicBezTo>
                    <a:cubicBezTo>
                      <a:pt x="22277" y="0"/>
                      <a:pt x="21803" y="0"/>
                      <a:pt x="21361" y="9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3" name="Google Shape;1643;p49"/>
              <p:cNvSpPr/>
              <p:nvPr/>
            </p:nvSpPr>
            <p:spPr>
              <a:xfrm>
                <a:off x="531391" y="5721543"/>
                <a:ext cx="23947" cy="26910"/>
              </a:xfrm>
              <a:custGeom>
                <a:avLst/>
                <a:gdLst/>
                <a:ahLst/>
                <a:cxnLst/>
                <a:rect l="l" t="t" r="r" b="b"/>
                <a:pathLst>
                  <a:path w="23947" h="26910" extrusionOk="0">
                    <a:moveTo>
                      <a:pt x="14344" y="2280"/>
                    </a:moveTo>
                    <a:cubicBezTo>
                      <a:pt x="10556" y="7331"/>
                      <a:pt x="6578" y="12256"/>
                      <a:pt x="2411" y="17023"/>
                    </a:cubicBezTo>
                    <a:cubicBezTo>
                      <a:pt x="2190" y="17244"/>
                      <a:pt x="2001" y="17497"/>
                      <a:pt x="1780" y="17749"/>
                    </a:cubicBezTo>
                    <a:cubicBezTo>
                      <a:pt x="801" y="18823"/>
                      <a:pt x="107" y="19833"/>
                      <a:pt x="12" y="21348"/>
                    </a:cubicBezTo>
                    <a:cubicBezTo>
                      <a:pt x="-83" y="22737"/>
                      <a:pt x="391" y="24094"/>
                      <a:pt x="1338" y="25136"/>
                    </a:cubicBezTo>
                    <a:cubicBezTo>
                      <a:pt x="2285" y="26178"/>
                      <a:pt x="3548" y="26809"/>
                      <a:pt x="4937" y="26904"/>
                    </a:cubicBezTo>
                    <a:cubicBezTo>
                      <a:pt x="6168" y="26967"/>
                      <a:pt x="7873" y="26557"/>
                      <a:pt x="8725" y="25578"/>
                    </a:cubicBezTo>
                    <a:cubicBezTo>
                      <a:pt x="13713" y="19927"/>
                      <a:pt x="18511" y="14119"/>
                      <a:pt x="23057" y="8121"/>
                    </a:cubicBezTo>
                    <a:cubicBezTo>
                      <a:pt x="24762" y="5848"/>
                      <a:pt x="23878" y="2375"/>
                      <a:pt x="21605" y="860"/>
                    </a:cubicBezTo>
                    <a:cubicBezTo>
                      <a:pt x="20784" y="323"/>
                      <a:pt x="19932" y="39"/>
                      <a:pt x="19080" y="7"/>
                    </a:cubicBezTo>
                    <a:cubicBezTo>
                      <a:pt x="17280" y="-87"/>
                      <a:pt x="15512" y="765"/>
                      <a:pt x="14344" y="2312"/>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4" name="Google Shape;1644;p49"/>
              <p:cNvSpPr/>
              <p:nvPr/>
            </p:nvSpPr>
            <p:spPr>
              <a:xfrm>
                <a:off x="498542" y="5701017"/>
                <a:ext cx="27316" cy="29511"/>
              </a:xfrm>
              <a:custGeom>
                <a:avLst/>
                <a:gdLst/>
                <a:ahLst/>
                <a:cxnLst/>
                <a:rect l="l" t="t" r="r" b="b"/>
                <a:pathLst>
                  <a:path w="27316" h="29511" extrusionOk="0">
                    <a:moveTo>
                      <a:pt x="18623" y="1307"/>
                    </a:moveTo>
                    <a:cubicBezTo>
                      <a:pt x="12625" y="7905"/>
                      <a:pt x="6721" y="14629"/>
                      <a:pt x="881" y="21353"/>
                    </a:cubicBezTo>
                    <a:cubicBezTo>
                      <a:pt x="28" y="22364"/>
                      <a:pt x="-161" y="24131"/>
                      <a:pt x="123" y="25363"/>
                    </a:cubicBezTo>
                    <a:cubicBezTo>
                      <a:pt x="407" y="26657"/>
                      <a:pt x="1228" y="27857"/>
                      <a:pt x="2333" y="28646"/>
                    </a:cubicBezTo>
                    <a:cubicBezTo>
                      <a:pt x="3501" y="29404"/>
                      <a:pt x="4953" y="29688"/>
                      <a:pt x="6311" y="29404"/>
                    </a:cubicBezTo>
                    <a:cubicBezTo>
                      <a:pt x="7794" y="29088"/>
                      <a:pt x="8647" y="28267"/>
                      <a:pt x="9562" y="27194"/>
                    </a:cubicBezTo>
                    <a:cubicBezTo>
                      <a:pt x="10667" y="25931"/>
                      <a:pt x="11741" y="24700"/>
                      <a:pt x="12814" y="23437"/>
                    </a:cubicBezTo>
                    <a:cubicBezTo>
                      <a:pt x="12782" y="23500"/>
                      <a:pt x="12719" y="23532"/>
                      <a:pt x="12688" y="23595"/>
                    </a:cubicBezTo>
                    <a:cubicBezTo>
                      <a:pt x="16918" y="18733"/>
                      <a:pt x="21211" y="13935"/>
                      <a:pt x="25536" y="9168"/>
                    </a:cubicBezTo>
                    <a:cubicBezTo>
                      <a:pt x="26515" y="8094"/>
                      <a:pt x="27209" y="7053"/>
                      <a:pt x="27304" y="5537"/>
                    </a:cubicBezTo>
                    <a:cubicBezTo>
                      <a:pt x="27399" y="4180"/>
                      <a:pt x="26925" y="2791"/>
                      <a:pt x="25978" y="1749"/>
                    </a:cubicBezTo>
                    <a:cubicBezTo>
                      <a:pt x="25063" y="739"/>
                      <a:pt x="23768" y="76"/>
                      <a:pt x="22379" y="12"/>
                    </a:cubicBezTo>
                    <a:cubicBezTo>
                      <a:pt x="21117" y="-82"/>
                      <a:pt x="19475" y="360"/>
                      <a:pt x="18591" y="1307"/>
                    </a:cubicBezTo>
                    <a:moveTo>
                      <a:pt x="13572" y="22584"/>
                    </a:moveTo>
                    <a:cubicBezTo>
                      <a:pt x="13382" y="22774"/>
                      <a:pt x="13224" y="22995"/>
                      <a:pt x="13035" y="23185"/>
                    </a:cubicBezTo>
                    <a:cubicBezTo>
                      <a:pt x="13224" y="22963"/>
                      <a:pt x="13382" y="22774"/>
                      <a:pt x="13572" y="225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5" name="Google Shape;1645;p49"/>
              <p:cNvSpPr/>
              <p:nvPr/>
            </p:nvSpPr>
            <p:spPr>
              <a:xfrm>
                <a:off x="565708" y="5391641"/>
                <a:ext cx="16193" cy="34683"/>
              </a:xfrm>
              <a:custGeom>
                <a:avLst/>
                <a:gdLst/>
                <a:ahLst/>
                <a:cxnLst/>
                <a:rect l="l" t="t" r="r" b="b"/>
                <a:pathLst>
                  <a:path w="16193" h="34683" extrusionOk="0">
                    <a:moveTo>
                      <a:pt x="7429" y="1337"/>
                    </a:moveTo>
                    <a:cubicBezTo>
                      <a:pt x="6293" y="2347"/>
                      <a:pt x="5945" y="3516"/>
                      <a:pt x="5661" y="4936"/>
                    </a:cubicBezTo>
                    <a:cubicBezTo>
                      <a:pt x="5535" y="5536"/>
                      <a:pt x="5440" y="6136"/>
                      <a:pt x="5314" y="6735"/>
                    </a:cubicBezTo>
                    <a:cubicBezTo>
                      <a:pt x="3925" y="13807"/>
                      <a:pt x="2220" y="20816"/>
                      <a:pt x="231" y="27761"/>
                    </a:cubicBezTo>
                    <a:cubicBezTo>
                      <a:pt x="-558" y="30507"/>
                      <a:pt x="705" y="33475"/>
                      <a:pt x="3515" y="34422"/>
                    </a:cubicBezTo>
                    <a:cubicBezTo>
                      <a:pt x="6103" y="35306"/>
                      <a:pt x="9386" y="33885"/>
                      <a:pt x="10176" y="31139"/>
                    </a:cubicBezTo>
                    <a:cubicBezTo>
                      <a:pt x="12575" y="22710"/>
                      <a:pt x="14532" y="14186"/>
                      <a:pt x="16142" y="5567"/>
                    </a:cubicBezTo>
                    <a:cubicBezTo>
                      <a:pt x="16395" y="4305"/>
                      <a:pt x="15669" y="2727"/>
                      <a:pt x="14816" y="1779"/>
                    </a:cubicBezTo>
                    <a:cubicBezTo>
                      <a:pt x="13901" y="769"/>
                      <a:pt x="12575" y="106"/>
                      <a:pt x="11217" y="11"/>
                    </a:cubicBezTo>
                    <a:cubicBezTo>
                      <a:pt x="9828" y="-83"/>
                      <a:pt x="8439" y="422"/>
                      <a:pt x="7429" y="133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6" name="Google Shape;1646;p49"/>
              <p:cNvSpPr/>
              <p:nvPr/>
            </p:nvSpPr>
            <p:spPr>
              <a:xfrm>
                <a:off x="599854" y="5332070"/>
                <a:ext cx="11662" cy="22688"/>
              </a:xfrm>
              <a:custGeom>
                <a:avLst/>
                <a:gdLst/>
                <a:ahLst/>
                <a:cxnLst/>
                <a:rect l="l" t="t" r="r" b="b"/>
                <a:pathLst>
                  <a:path w="11662" h="22688" extrusionOk="0">
                    <a:moveTo>
                      <a:pt x="1191" y="4936"/>
                    </a:moveTo>
                    <a:cubicBezTo>
                      <a:pt x="780" y="8977"/>
                      <a:pt x="370" y="13049"/>
                      <a:pt x="23" y="17122"/>
                    </a:cubicBezTo>
                    <a:cubicBezTo>
                      <a:pt x="-262" y="19963"/>
                      <a:pt x="2169" y="22488"/>
                      <a:pt x="4947" y="22678"/>
                    </a:cubicBezTo>
                    <a:cubicBezTo>
                      <a:pt x="7883" y="22867"/>
                      <a:pt x="10219" y="20594"/>
                      <a:pt x="10472" y="17753"/>
                    </a:cubicBezTo>
                    <a:cubicBezTo>
                      <a:pt x="10851" y="13712"/>
                      <a:pt x="11230" y="9608"/>
                      <a:pt x="11640" y="5567"/>
                    </a:cubicBezTo>
                    <a:cubicBezTo>
                      <a:pt x="11924" y="2695"/>
                      <a:pt x="9493" y="201"/>
                      <a:pt x="6715" y="11"/>
                    </a:cubicBezTo>
                    <a:cubicBezTo>
                      <a:pt x="3779" y="-178"/>
                      <a:pt x="1443" y="2095"/>
                      <a:pt x="1191" y="493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7" name="Google Shape;1647;p49"/>
              <p:cNvSpPr/>
              <p:nvPr/>
            </p:nvSpPr>
            <p:spPr>
              <a:xfrm>
                <a:off x="638369" y="5364933"/>
                <a:ext cx="15055" cy="31488"/>
              </a:xfrm>
              <a:custGeom>
                <a:avLst/>
                <a:gdLst/>
                <a:ahLst/>
                <a:cxnLst/>
                <a:rect l="l" t="t" r="r" b="b"/>
                <a:pathLst>
                  <a:path w="15055" h="31488" extrusionOk="0">
                    <a:moveTo>
                      <a:pt x="7535" y="580"/>
                    </a:moveTo>
                    <a:cubicBezTo>
                      <a:pt x="6430" y="1148"/>
                      <a:pt x="5199" y="2316"/>
                      <a:pt x="4947" y="3548"/>
                    </a:cubicBezTo>
                    <a:cubicBezTo>
                      <a:pt x="3463" y="10587"/>
                      <a:pt x="1884" y="17596"/>
                      <a:pt x="243" y="24573"/>
                    </a:cubicBezTo>
                    <a:cubicBezTo>
                      <a:pt x="-104" y="25993"/>
                      <a:pt x="-136" y="27288"/>
                      <a:pt x="527" y="28614"/>
                    </a:cubicBezTo>
                    <a:cubicBezTo>
                      <a:pt x="1158" y="29813"/>
                      <a:pt x="2232" y="30760"/>
                      <a:pt x="3494" y="31202"/>
                    </a:cubicBezTo>
                    <a:cubicBezTo>
                      <a:pt x="4820" y="31676"/>
                      <a:pt x="6304" y="31549"/>
                      <a:pt x="7535" y="30918"/>
                    </a:cubicBezTo>
                    <a:cubicBezTo>
                      <a:pt x="8640" y="30350"/>
                      <a:pt x="9840" y="29182"/>
                      <a:pt x="10124" y="27951"/>
                    </a:cubicBezTo>
                    <a:cubicBezTo>
                      <a:pt x="11766" y="20942"/>
                      <a:pt x="13344" y="13966"/>
                      <a:pt x="14828" y="6926"/>
                    </a:cubicBezTo>
                    <a:cubicBezTo>
                      <a:pt x="15112" y="5505"/>
                      <a:pt x="15238" y="4242"/>
                      <a:pt x="14544" y="2885"/>
                    </a:cubicBezTo>
                    <a:cubicBezTo>
                      <a:pt x="13912" y="1685"/>
                      <a:pt x="12839" y="738"/>
                      <a:pt x="11576" y="296"/>
                    </a:cubicBezTo>
                    <a:cubicBezTo>
                      <a:pt x="11134" y="138"/>
                      <a:pt x="10661" y="44"/>
                      <a:pt x="10187" y="12"/>
                    </a:cubicBezTo>
                    <a:cubicBezTo>
                      <a:pt x="9272" y="-51"/>
                      <a:pt x="8325" y="138"/>
                      <a:pt x="7504" y="549"/>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8" name="Google Shape;1648;p49"/>
              <p:cNvSpPr/>
              <p:nvPr/>
            </p:nvSpPr>
            <p:spPr>
              <a:xfrm>
                <a:off x="597566" y="5417243"/>
                <a:ext cx="18404" cy="27749"/>
              </a:xfrm>
              <a:custGeom>
                <a:avLst/>
                <a:gdLst/>
                <a:ahLst/>
                <a:cxnLst/>
                <a:rect l="l" t="t" r="r" b="b"/>
                <a:pathLst>
                  <a:path w="18404" h="27749" extrusionOk="0">
                    <a:moveTo>
                      <a:pt x="10771" y="517"/>
                    </a:moveTo>
                    <a:cubicBezTo>
                      <a:pt x="9445" y="1180"/>
                      <a:pt x="8782" y="2190"/>
                      <a:pt x="8182" y="3484"/>
                    </a:cubicBezTo>
                    <a:cubicBezTo>
                      <a:pt x="5530" y="9230"/>
                      <a:pt x="2910" y="15007"/>
                      <a:pt x="353" y="20816"/>
                    </a:cubicBezTo>
                    <a:cubicBezTo>
                      <a:pt x="-815" y="23436"/>
                      <a:pt x="1079" y="26593"/>
                      <a:pt x="3636" y="27477"/>
                    </a:cubicBezTo>
                    <a:cubicBezTo>
                      <a:pt x="4962" y="27919"/>
                      <a:pt x="6446" y="27824"/>
                      <a:pt x="7677" y="27193"/>
                    </a:cubicBezTo>
                    <a:cubicBezTo>
                      <a:pt x="8971" y="26530"/>
                      <a:pt x="9697" y="25520"/>
                      <a:pt x="10266" y="24225"/>
                    </a:cubicBezTo>
                    <a:cubicBezTo>
                      <a:pt x="12823" y="18448"/>
                      <a:pt x="15443" y="12671"/>
                      <a:pt x="18095" y="6894"/>
                    </a:cubicBezTo>
                    <a:cubicBezTo>
                      <a:pt x="18663" y="5694"/>
                      <a:pt x="18379" y="3989"/>
                      <a:pt x="17811" y="2853"/>
                    </a:cubicBezTo>
                    <a:cubicBezTo>
                      <a:pt x="17179" y="1622"/>
                      <a:pt x="16106" y="706"/>
                      <a:pt x="14843" y="264"/>
                    </a:cubicBezTo>
                    <a:cubicBezTo>
                      <a:pt x="14401" y="106"/>
                      <a:pt x="13928" y="43"/>
                      <a:pt x="13454" y="12"/>
                    </a:cubicBezTo>
                    <a:cubicBezTo>
                      <a:pt x="12539" y="-51"/>
                      <a:pt x="11592" y="138"/>
                      <a:pt x="10771" y="580"/>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49" name="Google Shape;1649;p49"/>
              <p:cNvSpPr/>
              <p:nvPr/>
            </p:nvSpPr>
            <p:spPr>
              <a:xfrm>
                <a:off x="610622" y="5458130"/>
                <a:ext cx="22816" cy="35978"/>
              </a:xfrm>
              <a:custGeom>
                <a:avLst/>
                <a:gdLst/>
                <a:ahLst/>
                <a:cxnLst/>
                <a:rect l="l" t="t" r="r" b="b"/>
                <a:pathLst>
                  <a:path w="22816" h="35978" extrusionOk="0">
                    <a:moveTo>
                      <a:pt x="12616" y="3543"/>
                    </a:moveTo>
                    <a:cubicBezTo>
                      <a:pt x="10658" y="8310"/>
                      <a:pt x="8543" y="13014"/>
                      <a:pt x="6270" y="17655"/>
                    </a:cubicBezTo>
                    <a:cubicBezTo>
                      <a:pt x="4534" y="21096"/>
                      <a:pt x="2703" y="24505"/>
                      <a:pt x="809" y="27851"/>
                    </a:cubicBezTo>
                    <a:cubicBezTo>
                      <a:pt x="-580" y="30314"/>
                      <a:pt x="-233" y="33439"/>
                      <a:pt x="2261" y="35113"/>
                    </a:cubicBezTo>
                    <a:cubicBezTo>
                      <a:pt x="4502" y="36628"/>
                      <a:pt x="8133" y="36154"/>
                      <a:pt x="9522" y="33692"/>
                    </a:cubicBezTo>
                    <a:cubicBezTo>
                      <a:pt x="14447" y="25073"/>
                      <a:pt x="18803" y="16139"/>
                      <a:pt x="22497" y="6953"/>
                    </a:cubicBezTo>
                    <a:cubicBezTo>
                      <a:pt x="23570" y="4301"/>
                      <a:pt x="21802" y="1176"/>
                      <a:pt x="19245" y="292"/>
                    </a:cubicBezTo>
                    <a:cubicBezTo>
                      <a:pt x="18772" y="134"/>
                      <a:pt x="18298" y="39"/>
                      <a:pt x="17856" y="8"/>
                    </a:cubicBezTo>
                    <a:cubicBezTo>
                      <a:pt x="15552" y="-119"/>
                      <a:pt x="13468" y="1334"/>
                      <a:pt x="12584" y="354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0" name="Google Shape;1650;p49"/>
              <p:cNvSpPr/>
              <p:nvPr/>
            </p:nvSpPr>
            <p:spPr>
              <a:xfrm>
                <a:off x="559283" y="5480362"/>
                <a:ext cx="22071" cy="32890"/>
              </a:xfrm>
              <a:custGeom>
                <a:avLst/>
                <a:gdLst/>
                <a:ahLst/>
                <a:cxnLst/>
                <a:rect l="l" t="t" r="r" b="b"/>
                <a:pathLst>
                  <a:path w="22071" h="32890" extrusionOk="0">
                    <a:moveTo>
                      <a:pt x="15717" y="94"/>
                    </a:moveTo>
                    <a:cubicBezTo>
                      <a:pt x="14517" y="347"/>
                      <a:pt x="13033" y="1168"/>
                      <a:pt x="12465" y="2304"/>
                    </a:cubicBezTo>
                    <a:cubicBezTo>
                      <a:pt x="8582" y="9786"/>
                      <a:pt x="4731" y="17268"/>
                      <a:pt x="879" y="24750"/>
                    </a:cubicBezTo>
                    <a:cubicBezTo>
                      <a:pt x="216" y="26076"/>
                      <a:pt x="-226" y="27244"/>
                      <a:pt x="122" y="28759"/>
                    </a:cubicBezTo>
                    <a:cubicBezTo>
                      <a:pt x="406" y="30085"/>
                      <a:pt x="1226" y="31253"/>
                      <a:pt x="2331" y="32011"/>
                    </a:cubicBezTo>
                    <a:cubicBezTo>
                      <a:pt x="3499" y="32769"/>
                      <a:pt x="4952" y="33084"/>
                      <a:pt x="6341" y="32769"/>
                    </a:cubicBezTo>
                    <a:cubicBezTo>
                      <a:pt x="7540" y="32516"/>
                      <a:pt x="9024" y="31695"/>
                      <a:pt x="9592" y="30559"/>
                    </a:cubicBezTo>
                    <a:cubicBezTo>
                      <a:pt x="13444" y="23045"/>
                      <a:pt x="17327" y="15595"/>
                      <a:pt x="21178" y="8113"/>
                    </a:cubicBezTo>
                    <a:cubicBezTo>
                      <a:pt x="21841" y="6787"/>
                      <a:pt x="22283" y="5587"/>
                      <a:pt x="21967" y="4104"/>
                    </a:cubicBezTo>
                    <a:cubicBezTo>
                      <a:pt x="21683" y="2778"/>
                      <a:pt x="20862" y="1610"/>
                      <a:pt x="19758" y="852"/>
                    </a:cubicBezTo>
                    <a:cubicBezTo>
                      <a:pt x="19000" y="347"/>
                      <a:pt x="18084" y="32"/>
                      <a:pt x="17169" y="0"/>
                    </a:cubicBezTo>
                    <a:cubicBezTo>
                      <a:pt x="16695" y="0"/>
                      <a:pt x="16222" y="0"/>
                      <a:pt x="15780" y="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1" name="Google Shape;1651;p49"/>
              <p:cNvSpPr/>
              <p:nvPr/>
            </p:nvSpPr>
            <p:spPr>
              <a:xfrm>
                <a:off x="527313" y="5292959"/>
                <a:ext cx="17808" cy="23367"/>
              </a:xfrm>
              <a:custGeom>
                <a:avLst/>
                <a:gdLst/>
                <a:ahLst/>
                <a:cxnLst/>
                <a:rect l="l" t="t" r="r" b="b"/>
                <a:pathLst>
                  <a:path w="17808" h="23367" extrusionOk="0">
                    <a:moveTo>
                      <a:pt x="8257" y="2344"/>
                    </a:moveTo>
                    <a:cubicBezTo>
                      <a:pt x="5731" y="6606"/>
                      <a:pt x="3269" y="10931"/>
                      <a:pt x="901" y="15288"/>
                    </a:cubicBezTo>
                    <a:cubicBezTo>
                      <a:pt x="175" y="16550"/>
                      <a:pt x="-204" y="17813"/>
                      <a:pt x="112" y="19265"/>
                    </a:cubicBezTo>
                    <a:cubicBezTo>
                      <a:pt x="396" y="20591"/>
                      <a:pt x="1185" y="21791"/>
                      <a:pt x="2322" y="22517"/>
                    </a:cubicBezTo>
                    <a:cubicBezTo>
                      <a:pt x="4563" y="24001"/>
                      <a:pt x="8194" y="23559"/>
                      <a:pt x="9614" y="21065"/>
                    </a:cubicBezTo>
                    <a:cubicBezTo>
                      <a:pt x="12014" y="16708"/>
                      <a:pt x="14476" y="12415"/>
                      <a:pt x="16970" y="8153"/>
                    </a:cubicBezTo>
                    <a:cubicBezTo>
                      <a:pt x="18422" y="5690"/>
                      <a:pt x="18012" y="2534"/>
                      <a:pt x="15549" y="860"/>
                    </a:cubicBezTo>
                    <a:cubicBezTo>
                      <a:pt x="14792" y="355"/>
                      <a:pt x="13876" y="71"/>
                      <a:pt x="12961" y="8"/>
                    </a:cubicBezTo>
                    <a:cubicBezTo>
                      <a:pt x="11130" y="-87"/>
                      <a:pt x="9236" y="671"/>
                      <a:pt x="8288" y="231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2" name="Google Shape;1652;p49"/>
              <p:cNvSpPr/>
              <p:nvPr/>
            </p:nvSpPr>
            <p:spPr>
              <a:xfrm>
                <a:off x="553658" y="5180481"/>
                <a:ext cx="12891" cy="24641"/>
              </a:xfrm>
              <a:custGeom>
                <a:avLst/>
                <a:gdLst/>
                <a:ahLst/>
                <a:cxnLst/>
                <a:rect l="l" t="t" r="r" b="b"/>
                <a:pathLst>
                  <a:path w="12891" h="24641" extrusionOk="0">
                    <a:moveTo>
                      <a:pt x="4105" y="1332"/>
                    </a:moveTo>
                    <a:cubicBezTo>
                      <a:pt x="2968" y="2342"/>
                      <a:pt x="2590" y="3510"/>
                      <a:pt x="2369" y="4931"/>
                    </a:cubicBezTo>
                    <a:cubicBezTo>
                      <a:pt x="1548" y="9666"/>
                      <a:pt x="790" y="14370"/>
                      <a:pt x="33" y="19105"/>
                    </a:cubicBezTo>
                    <a:cubicBezTo>
                      <a:pt x="-157" y="20399"/>
                      <a:pt x="506" y="21946"/>
                      <a:pt x="1358" y="22894"/>
                    </a:cubicBezTo>
                    <a:cubicBezTo>
                      <a:pt x="2274" y="23935"/>
                      <a:pt x="3600" y="24566"/>
                      <a:pt x="4957" y="24630"/>
                    </a:cubicBezTo>
                    <a:cubicBezTo>
                      <a:pt x="6346" y="24724"/>
                      <a:pt x="7735" y="24251"/>
                      <a:pt x="8746" y="23335"/>
                    </a:cubicBezTo>
                    <a:cubicBezTo>
                      <a:pt x="9882" y="22325"/>
                      <a:pt x="10293" y="21157"/>
                      <a:pt x="10514" y="19737"/>
                    </a:cubicBezTo>
                    <a:cubicBezTo>
                      <a:pt x="11271" y="15001"/>
                      <a:pt x="12029" y="10297"/>
                      <a:pt x="12850" y="5562"/>
                    </a:cubicBezTo>
                    <a:cubicBezTo>
                      <a:pt x="13071" y="4268"/>
                      <a:pt x="12376" y="2721"/>
                      <a:pt x="11524" y="1774"/>
                    </a:cubicBezTo>
                    <a:cubicBezTo>
                      <a:pt x="10608" y="732"/>
                      <a:pt x="9282" y="100"/>
                      <a:pt x="7925" y="6"/>
                    </a:cubicBezTo>
                    <a:cubicBezTo>
                      <a:pt x="6536" y="-57"/>
                      <a:pt x="5178" y="385"/>
                      <a:pt x="4137" y="1332"/>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3" name="Google Shape;1653;p49"/>
              <p:cNvSpPr/>
              <p:nvPr/>
            </p:nvSpPr>
            <p:spPr>
              <a:xfrm>
                <a:off x="597532" y="5122549"/>
                <a:ext cx="11596" cy="34710"/>
              </a:xfrm>
              <a:custGeom>
                <a:avLst/>
                <a:gdLst/>
                <a:ahLst/>
                <a:cxnLst/>
                <a:rect l="l" t="t" r="r" b="b"/>
                <a:pathLst>
                  <a:path w="11596" h="34710" extrusionOk="0">
                    <a:moveTo>
                      <a:pt x="1113" y="4964"/>
                    </a:moveTo>
                    <a:cubicBezTo>
                      <a:pt x="766" y="13046"/>
                      <a:pt x="387" y="21096"/>
                      <a:pt x="8" y="29178"/>
                    </a:cubicBezTo>
                    <a:cubicBezTo>
                      <a:pt x="-150" y="32019"/>
                      <a:pt x="2060" y="34545"/>
                      <a:pt x="4933" y="34702"/>
                    </a:cubicBezTo>
                    <a:cubicBezTo>
                      <a:pt x="7742" y="34860"/>
                      <a:pt x="10331" y="32619"/>
                      <a:pt x="10489" y="29778"/>
                    </a:cubicBezTo>
                    <a:cubicBezTo>
                      <a:pt x="10899" y="21696"/>
                      <a:pt x="11278" y="13646"/>
                      <a:pt x="11594" y="5564"/>
                    </a:cubicBezTo>
                    <a:cubicBezTo>
                      <a:pt x="11689" y="2723"/>
                      <a:pt x="9542" y="197"/>
                      <a:pt x="6669" y="8"/>
                    </a:cubicBezTo>
                    <a:cubicBezTo>
                      <a:pt x="3859" y="-150"/>
                      <a:pt x="1239" y="2092"/>
                      <a:pt x="1144" y="493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4" name="Google Shape;1654;p49"/>
              <p:cNvSpPr/>
              <p:nvPr/>
            </p:nvSpPr>
            <p:spPr>
              <a:xfrm>
                <a:off x="569065" y="5204882"/>
                <a:ext cx="16647" cy="31204"/>
              </a:xfrm>
              <a:custGeom>
                <a:avLst/>
                <a:gdLst/>
                <a:ahLst/>
                <a:cxnLst/>
                <a:rect l="l" t="t" r="r" b="b"/>
                <a:pathLst>
                  <a:path w="16647" h="31204" extrusionOk="0">
                    <a:moveTo>
                      <a:pt x="6503" y="3544"/>
                    </a:moveTo>
                    <a:cubicBezTo>
                      <a:pt x="4483" y="10457"/>
                      <a:pt x="2399" y="17371"/>
                      <a:pt x="253" y="24285"/>
                    </a:cubicBezTo>
                    <a:cubicBezTo>
                      <a:pt x="-600" y="26999"/>
                      <a:pt x="758" y="29999"/>
                      <a:pt x="3536" y="30946"/>
                    </a:cubicBezTo>
                    <a:cubicBezTo>
                      <a:pt x="6156" y="31830"/>
                      <a:pt x="9313" y="30378"/>
                      <a:pt x="10165" y="27663"/>
                    </a:cubicBezTo>
                    <a:cubicBezTo>
                      <a:pt x="12312" y="20749"/>
                      <a:pt x="14396" y="13867"/>
                      <a:pt x="16416" y="6922"/>
                    </a:cubicBezTo>
                    <a:cubicBezTo>
                      <a:pt x="17205" y="4175"/>
                      <a:pt x="15942" y="1208"/>
                      <a:pt x="13133" y="261"/>
                    </a:cubicBezTo>
                    <a:cubicBezTo>
                      <a:pt x="12722" y="103"/>
                      <a:pt x="12280" y="40"/>
                      <a:pt x="11807" y="8"/>
                    </a:cubicBezTo>
                    <a:cubicBezTo>
                      <a:pt x="9534" y="-118"/>
                      <a:pt x="7166" y="1239"/>
                      <a:pt x="6472" y="354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5" name="Google Shape;1655;p49"/>
              <p:cNvSpPr/>
              <p:nvPr/>
            </p:nvSpPr>
            <p:spPr>
              <a:xfrm>
                <a:off x="533185" y="5125864"/>
                <a:ext cx="15093" cy="23431"/>
              </a:xfrm>
              <a:custGeom>
                <a:avLst/>
                <a:gdLst/>
                <a:ahLst/>
                <a:cxnLst/>
                <a:rect l="l" t="t" r="r" b="b"/>
                <a:pathLst>
                  <a:path w="15093" h="23431" extrusionOk="0">
                    <a:moveTo>
                      <a:pt x="4910" y="3544"/>
                    </a:moveTo>
                    <a:cubicBezTo>
                      <a:pt x="3426" y="7900"/>
                      <a:pt x="1880" y="12194"/>
                      <a:pt x="301" y="16519"/>
                    </a:cubicBezTo>
                    <a:cubicBezTo>
                      <a:pt x="-709" y="19170"/>
                      <a:pt x="933" y="22264"/>
                      <a:pt x="3584" y="23148"/>
                    </a:cubicBezTo>
                    <a:cubicBezTo>
                      <a:pt x="6331" y="24095"/>
                      <a:pt x="9235" y="22580"/>
                      <a:pt x="10245" y="19897"/>
                    </a:cubicBezTo>
                    <a:cubicBezTo>
                      <a:pt x="11824" y="15571"/>
                      <a:pt x="13371" y="11278"/>
                      <a:pt x="14823" y="6921"/>
                    </a:cubicBezTo>
                    <a:cubicBezTo>
                      <a:pt x="15738" y="4207"/>
                      <a:pt x="14255" y="1176"/>
                      <a:pt x="11540" y="260"/>
                    </a:cubicBezTo>
                    <a:cubicBezTo>
                      <a:pt x="11098" y="103"/>
                      <a:pt x="10656" y="8"/>
                      <a:pt x="10182" y="8"/>
                    </a:cubicBezTo>
                    <a:cubicBezTo>
                      <a:pt x="7878" y="-118"/>
                      <a:pt x="5636" y="1271"/>
                      <a:pt x="4879" y="354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6" name="Google Shape;1656;p49"/>
              <p:cNvSpPr/>
              <p:nvPr/>
            </p:nvSpPr>
            <p:spPr>
              <a:xfrm>
                <a:off x="200427" y="5730441"/>
                <a:ext cx="29496" cy="36480"/>
              </a:xfrm>
              <a:custGeom>
                <a:avLst/>
                <a:gdLst/>
                <a:ahLst/>
                <a:cxnLst/>
                <a:rect l="l" t="t" r="r" b="b"/>
                <a:pathLst>
                  <a:path w="29496" h="36480" extrusionOk="0">
                    <a:moveTo>
                      <a:pt x="2878" y="611"/>
                    </a:moveTo>
                    <a:cubicBezTo>
                      <a:pt x="1678" y="1211"/>
                      <a:pt x="731" y="2316"/>
                      <a:pt x="289" y="3579"/>
                    </a:cubicBezTo>
                    <a:cubicBezTo>
                      <a:pt x="-121" y="4779"/>
                      <a:pt x="-153" y="6515"/>
                      <a:pt x="574" y="7620"/>
                    </a:cubicBezTo>
                    <a:cubicBezTo>
                      <a:pt x="6698" y="16996"/>
                      <a:pt x="13296" y="26056"/>
                      <a:pt x="20367" y="34738"/>
                    </a:cubicBezTo>
                    <a:cubicBezTo>
                      <a:pt x="22198" y="36948"/>
                      <a:pt x="25671" y="37011"/>
                      <a:pt x="27755" y="35180"/>
                    </a:cubicBezTo>
                    <a:cubicBezTo>
                      <a:pt x="29964" y="33223"/>
                      <a:pt x="30028" y="29971"/>
                      <a:pt x="28197" y="27792"/>
                    </a:cubicBezTo>
                    <a:cubicBezTo>
                      <a:pt x="22767" y="21163"/>
                      <a:pt x="17652" y="14313"/>
                      <a:pt x="12822" y="7273"/>
                    </a:cubicBezTo>
                    <a:cubicBezTo>
                      <a:pt x="12949" y="7431"/>
                      <a:pt x="13043" y="7589"/>
                      <a:pt x="13170" y="7746"/>
                    </a:cubicBezTo>
                    <a:cubicBezTo>
                      <a:pt x="12065" y="6136"/>
                      <a:pt x="10991" y="4494"/>
                      <a:pt x="9918" y="2853"/>
                    </a:cubicBezTo>
                    <a:cubicBezTo>
                      <a:pt x="9129" y="1654"/>
                      <a:pt x="8308" y="738"/>
                      <a:pt x="6951" y="264"/>
                    </a:cubicBezTo>
                    <a:cubicBezTo>
                      <a:pt x="6509" y="107"/>
                      <a:pt x="6035" y="12"/>
                      <a:pt x="5561" y="12"/>
                    </a:cubicBezTo>
                    <a:cubicBezTo>
                      <a:pt x="4646" y="-51"/>
                      <a:pt x="3699" y="138"/>
                      <a:pt x="2847" y="580"/>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7" name="Google Shape;1657;p49"/>
              <p:cNvSpPr/>
              <p:nvPr/>
            </p:nvSpPr>
            <p:spPr>
              <a:xfrm>
                <a:off x="228994" y="5690454"/>
                <a:ext cx="17904" cy="30734"/>
              </a:xfrm>
              <a:custGeom>
                <a:avLst/>
                <a:gdLst/>
                <a:ahLst/>
                <a:cxnLst/>
                <a:rect l="l" t="t" r="r" b="b"/>
                <a:pathLst>
                  <a:path w="17904" h="30734" extrusionOk="0">
                    <a:moveTo>
                      <a:pt x="4175" y="95"/>
                    </a:moveTo>
                    <a:cubicBezTo>
                      <a:pt x="1523" y="663"/>
                      <a:pt x="-624" y="3567"/>
                      <a:pt x="166" y="6314"/>
                    </a:cubicBezTo>
                    <a:cubicBezTo>
                      <a:pt x="2218" y="13701"/>
                      <a:pt x="4838" y="20930"/>
                      <a:pt x="8026" y="27876"/>
                    </a:cubicBezTo>
                    <a:cubicBezTo>
                      <a:pt x="9226" y="30496"/>
                      <a:pt x="12604" y="31443"/>
                      <a:pt x="15098" y="30180"/>
                    </a:cubicBezTo>
                    <a:cubicBezTo>
                      <a:pt x="17718" y="28854"/>
                      <a:pt x="18570" y="25729"/>
                      <a:pt x="17371" y="23140"/>
                    </a:cubicBezTo>
                    <a:cubicBezTo>
                      <a:pt x="15824" y="19762"/>
                      <a:pt x="14435" y="16353"/>
                      <a:pt x="13172" y="12880"/>
                    </a:cubicBezTo>
                    <a:cubicBezTo>
                      <a:pt x="12162" y="9976"/>
                      <a:pt x="11246" y="7071"/>
                      <a:pt x="10426" y="4136"/>
                    </a:cubicBezTo>
                    <a:cubicBezTo>
                      <a:pt x="9794" y="1831"/>
                      <a:pt x="7932" y="126"/>
                      <a:pt x="5627" y="0"/>
                    </a:cubicBezTo>
                    <a:cubicBezTo>
                      <a:pt x="5185" y="0"/>
                      <a:pt x="4712" y="0"/>
                      <a:pt x="4206" y="95"/>
                    </a:cubicBezTo>
                    <a:moveTo>
                      <a:pt x="12920" y="12249"/>
                    </a:moveTo>
                    <a:cubicBezTo>
                      <a:pt x="12920" y="12249"/>
                      <a:pt x="13014" y="12470"/>
                      <a:pt x="13046" y="12596"/>
                    </a:cubicBezTo>
                    <a:cubicBezTo>
                      <a:pt x="13014" y="12470"/>
                      <a:pt x="12951" y="12375"/>
                      <a:pt x="12920" y="12249"/>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8" name="Google Shape;1658;p49"/>
              <p:cNvSpPr/>
              <p:nvPr/>
            </p:nvSpPr>
            <p:spPr>
              <a:xfrm>
                <a:off x="261610" y="5737070"/>
                <a:ext cx="19240" cy="27818"/>
              </a:xfrm>
              <a:custGeom>
                <a:avLst/>
                <a:gdLst/>
                <a:ahLst/>
                <a:cxnLst/>
                <a:rect l="l" t="t" r="r" b="b"/>
                <a:pathLst>
                  <a:path w="19240" h="27818" extrusionOk="0">
                    <a:moveTo>
                      <a:pt x="2844" y="549"/>
                    </a:moveTo>
                    <a:cubicBezTo>
                      <a:pt x="319" y="1843"/>
                      <a:pt x="-755" y="5063"/>
                      <a:pt x="571" y="7589"/>
                    </a:cubicBezTo>
                    <a:cubicBezTo>
                      <a:pt x="3570" y="13334"/>
                      <a:pt x="6506" y="19143"/>
                      <a:pt x="9348" y="24952"/>
                    </a:cubicBezTo>
                    <a:cubicBezTo>
                      <a:pt x="10610" y="27540"/>
                      <a:pt x="13862" y="28551"/>
                      <a:pt x="16388" y="27256"/>
                    </a:cubicBezTo>
                    <a:cubicBezTo>
                      <a:pt x="18976" y="25962"/>
                      <a:pt x="19955" y="22773"/>
                      <a:pt x="18692" y="20216"/>
                    </a:cubicBezTo>
                    <a:cubicBezTo>
                      <a:pt x="15851" y="14376"/>
                      <a:pt x="12915" y="8630"/>
                      <a:pt x="9916" y="2853"/>
                    </a:cubicBezTo>
                    <a:cubicBezTo>
                      <a:pt x="9032" y="1148"/>
                      <a:pt x="7327" y="107"/>
                      <a:pt x="5496" y="12"/>
                    </a:cubicBezTo>
                    <a:cubicBezTo>
                      <a:pt x="4612" y="-51"/>
                      <a:pt x="3697" y="138"/>
                      <a:pt x="2844" y="549"/>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9" name="Google Shape;1659;p49"/>
              <p:cNvSpPr/>
              <p:nvPr/>
            </p:nvSpPr>
            <p:spPr>
              <a:xfrm>
                <a:off x="245855" y="5776626"/>
                <a:ext cx="20909" cy="26279"/>
              </a:xfrm>
              <a:custGeom>
                <a:avLst/>
                <a:gdLst/>
                <a:ahLst/>
                <a:cxnLst/>
                <a:rect l="l" t="t" r="r" b="b"/>
                <a:pathLst>
                  <a:path w="20909" h="26279" extrusionOk="0">
                    <a:moveTo>
                      <a:pt x="2878" y="580"/>
                    </a:moveTo>
                    <a:cubicBezTo>
                      <a:pt x="1679" y="1212"/>
                      <a:pt x="731" y="2285"/>
                      <a:pt x="289" y="3548"/>
                    </a:cubicBezTo>
                    <a:cubicBezTo>
                      <a:pt x="-121" y="4779"/>
                      <a:pt x="-153" y="6483"/>
                      <a:pt x="574" y="7620"/>
                    </a:cubicBezTo>
                    <a:cubicBezTo>
                      <a:pt x="4015" y="12892"/>
                      <a:pt x="7519" y="18164"/>
                      <a:pt x="11023" y="23405"/>
                    </a:cubicBezTo>
                    <a:cubicBezTo>
                      <a:pt x="11844" y="24573"/>
                      <a:pt x="12601" y="25520"/>
                      <a:pt x="13990" y="25993"/>
                    </a:cubicBezTo>
                    <a:cubicBezTo>
                      <a:pt x="15316" y="26467"/>
                      <a:pt x="16800" y="26340"/>
                      <a:pt x="18031" y="25709"/>
                    </a:cubicBezTo>
                    <a:cubicBezTo>
                      <a:pt x="19263" y="25078"/>
                      <a:pt x="20178" y="24004"/>
                      <a:pt x="20620" y="22742"/>
                    </a:cubicBezTo>
                    <a:cubicBezTo>
                      <a:pt x="21030" y="21542"/>
                      <a:pt x="21062" y="19774"/>
                      <a:pt x="20336" y="18669"/>
                    </a:cubicBezTo>
                    <a:cubicBezTo>
                      <a:pt x="16800" y="13429"/>
                      <a:pt x="13328" y="8188"/>
                      <a:pt x="9886" y="2885"/>
                    </a:cubicBezTo>
                    <a:cubicBezTo>
                      <a:pt x="9129" y="1685"/>
                      <a:pt x="8308" y="770"/>
                      <a:pt x="6919" y="296"/>
                    </a:cubicBezTo>
                    <a:cubicBezTo>
                      <a:pt x="6477" y="138"/>
                      <a:pt x="6003" y="44"/>
                      <a:pt x="5530" y="12"/>
                    </a:cubicBezTo>
                    <a:cubicBezTo>
                      <a:pt x="4614" y="-51"/>
                      <a:pt x="3667" y="138"/>
                      <a:pt x="2847" y="548"/>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0" name="Google Shape;1660;p49"/>
              <p:cNvSpPr/>
              <p:nvPr/>
            </p:nvSpPr>
            <p:spPr>
              <a:xfrm>
                <a:off x="143026" y="5578782"/>
                <a:ext cx="20894" cy="33967"/>
              </a:xfrm>
              <a:custGeom>
                <a:avLst/>
                <a:gdLst/>
                <a:ahLst/>
                <a:cxnLst/>
                <a:rect l="l" t="t" r="r" b="b"/>
                <a:pathLst>
                  <a:path w="20894" h="33967" extrusionOk="0">
                    <a:moveTo>
                      <a:pt x="2823" y="517"/>
                    </a:moveTo>
                    <a:cubicBezTo>
                      <a:pt x="171" y="1843"/>
                      <a:pt x="-649" y="4937"/>
                      <a:pt x="519" y="7557"/>
                    </a:cubicBezTo>
                    <a:cubicBezTo>
                      <a:pt x="4023" y="15418"/>
                      <a:pt x="7527" y="23278"/>
                      <a:pt x="11031" y="31139"/>
                    </a:cubicBezTo>
                    <a:cubicBezTo>
                      <a:pt x="12199" y="33728"/>
                      <a:pt x="15609" y="34675"/>
                      <a:pt x="18071" y="33412"/>
                    </a:cubicBezTo>
                    <a:cubicBezTo>
                      <a:pt x="20723" y="32086"/>
                      <a:pt x="21544" y="28993"/>
                      <a:pt x="20376" y="26372"/>
                    </a:cubicBezTo>
                    <a:lnTo>
                      <a:pt x="9863" y="2822"/>
                    </a:lnTo>
                    <a:cubicBezTo>
                      <a:pt x="9105" y="1085"/>
                      <a:pt x="7338" y="107"/>
                      <a:pt x="5506" y="12"/>
                    </a:cubicBezTo>
                    <a:cubicBezTo>
                      <a:pt x="4591" y="-51"/>
                      <a:pt x="3644" y="138"/>
                      <a:pt x="2823" y="549"/>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1" name="Google Shape;1661;p49"/>
              <p:cNvSpPr/>
              <p:nvPr/>
            </p:nvSpPr>
            <p:spPr>
              <a:xfrm>
                <a:off x="214543" y="5589899"/>
                <a:ext cx="11723" cy="27737"/>
              </a:xfrm>
              <a:custGeom>
                <a:avLst/>
                <a:gdLst/>
                <a:ahLst/>
                <a:cxnLst/>
                <a:rect l="l" t="t" r="r" b="b"/>
                <a:pathLst>
                  <a:path w="11723" h="27737" extrusionOk="0">
                    <a:moveTo>
                      <a:pt x="0" y="4901"/>
                    </a:moveTo>
                    <a:cubicBezTo>
                      <a:pt x="0" y="11152"/>
                      <a:pt x="474" y="17403"/>
                      <a:pt x="1389" y="23590"/>
                    </a:cubicBezTo>
                    <a:cubicBezTo>
                      <a:pt x="1831" y="26431"/>
                      <a:pt x="4956" y="28199"/>
                      <a:pt x="7608" y="27631"/>
                    </a:cubicBezTo>
                    <a:cubicBezTo>
                      <a:pt x="10544" y="27000"/>
                      <a:pt x="12091" y="24222"/>
                      <a:pt x="11649" y="21412"/>
                    </a:cubicBezTo>
                    <a:cubicBezTo>
                      <a:pt x="11239" y="18697"/>
                      <a:pt x="10923" y="15951"/>
                      <a:pt x="10702" y="13235"/>
                    </a:cubicBezTo>
                    <a:cubicBezTo>
                      <a:pt x="10544" y="10678"/>
                      <a:pt x="10481" y="8121"/>
                      <a:pt x="10481" y="5533"/>
                    </a:cubicBezTo>
                    <a:cubicBezTo>
                      <a:pt x="10481" y="2691"/>
                      <a:pt x="8524" y="166"/>
                      <a:pt x="5556" y="8"/>
                    </a:cubicBezTo>
                    <a:cubicBezTo>
                      <a:pt x="2810" y="-150"/>
                      <a:pt x="0" y="2060"/>
                      <a:pt x="32" y="493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2" name="Google Shape;1662;p49"/>
              <p:cNvSpPr/>
              <p:nvPr/>
            </p:nvSpPr>
            <p:spPr>
              <a:xfrm>
                <a:off x="314302" y="5563925"/>
                <a:ext cx="2714" cy="41607"/>
              </a:xfrm>
              <a:custGeom>
                <a:avLst/>
                <a:gdLst/>
                <a:ahLst/>
                <a:cxnLst/>
                <a:rect l="l" t="t" r="r" b="b"/>
                <a:pathLst>
                  <a:path w="2714" h="41607" extrusionOk="0">
                    <a:moveTo>
                      <a:pt x="0" y="284"/>
                    </a:moveTo>
                    <a:cubicBezTo>
                      <a:pt x="1010" y="14364"/>
                      <a:pt x="1926" y="28128"/>
                      <a:pt x="2715" y="41608"/>
                    </a:cubicBezTo>
                    <a:cubicBezTo>
                      <a:pt x="1957" y="28065"/>
                      <a:pt x="1073" y="14238"/>
                      <a:pt x="63" y="0"/>
                    </a:cubicBezTo>
                    <a:lnTo>
                      <a:pt x="0" y="252"/>
                    </a:lnTo>
                    <a:close/>
                  </a:path>
                </a:pathLst>
              </a:custGeom>
              <a:solidFill>
                <a:srgbClr val="60689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3" name="Google Shape;1663;p49"/>
              <p:cNvSpPr/>
              <p:nvPr/>
            </p:nvSpPr>
            <p:spPr>
              <a:xfrm>
                <a:off x="314365" y="5563704"/>
                <a:ext cx="2525" cy="39461"/>
              </a:xfrm>
              <a:custGeom>
                <a:avLst/>
                <a:gdLst/>
                <a:ahLst/>
                <a:cxnLst/>
                <a:rect l="l" t="t" r="r" b="b"/>
                <a:pathLst>
                  <a:path w="2525" h="39461" extrusionOk="0">
                    <a:moveTo>
                      <a:pt x="0" y="253"/>
                    </a:moveTo>
                    <a:cubicBezTo>
                      <a:pt x="947" y="13638"/>
                      <a:pt x="1768" y="26708"/>
                      <a:pt x="2526" y="39461"/>
                    </a:cubicBezTo>
                    <a:cubicBezTo>
                      <a:pt x="1799" y="26645"/>
                      <a:pt x="979" y="13512"/>
                      <a:pt x="63" y="0"/>
                    </a:cubicBezTo>
                    <a:lnTo>
                      <a:pt x="0" y="253"/>
                    </a:lnTo>
                    <a:close/>
                  </a:path>
                </a:pathLst>
              </a:custGeom>
              <a:solidFill>
                <a:srgbClr val="808AA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4" name="Google Shape;1664;p49"/>
              <p:cNvSpPr/>
              <p:nvPr/>
            </p:nvSpPr>
            <p:spPr>
              <a:xfrm>
                <a:off x="161769" y="4968563"/>
                <a:ext cx="304531" cy="1160196"/>
              </a:xfrm>
              <a:custGeom>
                <a:avLst/>
                <a:gdLst/>
                <a:ahLst/>
                <a:cxnLst/>
                <a:rect l="l" t="t" r="r" b="b"/>
                <a:pathLst>
                  <a:path w="304531" h="1160196" extrusionOk="0">
                    <a:moveTo>
                      <a:pt x="234265" y="0"/>
                    </a:moveTo>
                    <a:lnTo>
                      <a:pt x="233855" y="0"/>
                    </a:lnTo>
                    <a:cubicBezTo>
                      <a:pt x="233855" y="0"/>
                      <a:pt x="233129" y="0"/>
                      <a:pt x="233129" y="0"/>
                    </a:cubicBezTo>
                    <a:cubicBezTo>
                      <a:pt x="231582" y="0"/>
                      <a:pt x="230193" y="536"/>
                      <a:pt x="229119" y="1578"/>
                    </a:cubicBezTo>
                    <a:cubicBezTo>
                      <a:pt x="228078" y="2557"/>
                      <a:pt x="227541" y="3820"/>
                      <a:pt x="227541" y="5083"/>
                    </a:cubicBezTo>
                    <a:cubicBezTo>
                      <a:pt x="227951" y="46438"/>
                      <a:pt x="223437" y="90003"/>
                      <a:pt x="213335" y="142156"/>
                    </a:cubicBezTo>
                    <a:lnTo>
                      <a:pt x="213082" y="143545"/>
                    </a:lnTo>
                    <a:lnTo>
                      <a:pt x="213651" y="142472"/>
                    </a:lnTo>
                    <a:cubicBezTo>
                      <a:pt x="209010" y="164254"/>
                      <a:pt x="204085" y="185500"/>
                      <a:pt x="198971" y="205578"/>
                    </a:cubicBezTo>
                    <a:cubicBezTo>
                      <a:pt x="195435" y="183669"/>
                      <a:pt x="189469" y="161981"/>
                      <a:pt x="184165" y="143387"/>
                    </a:cubicBezTo>
                    <a:lnTo>
                      <a:pt x="181103" y="132748"/>
                    </a:lnTo>
                    <a:cubicBezTo>
                      <a:pt x="173652" y="106672"/>
                      <a:pt x="165950" y="79775"/>
                      <a:pt x="161656" y="52910"/>
                    </a:cubicBezTo>
                    <a:cubicBezTo>
                      <a:pt x="160614" y="46596"/>
                      <a:pt x="159762" y="40061"/>
                      <a:pt x="159162" y="33495"/>
                    </a:cubicBezTo>
                    <a:cubicBezTo>
                      <a:pt x="158941" y="31127"/>
                      <a:pt x="156353" y="29327"/>
                      <a:pt x="154174" y="29201"/>
                    </a:cubicBezTo>
                    <a:cubicBezTo>
                      <a:pt x="151081" y="29201"/>
                      <a:pt x="148650" y="31348"/>
                      <a:pt x="148429" y="34284"/>
                    </a:cubicBezTo>
                    <a:cubicBezTo>
                      <a:pt x="146187" y="64306"/>
                      <a:pt x="149944" y="94960"/>
                      <a:pt x="154332" y="123624"/>
                    </a:cubicBezTo>
                    <a:cubicBezTo>
                      <a:pt x="155279" y="129717"/>
                      <a:pt x="156258" y="135778"/>
                      <a:pt x="157205" y="141840"/>
                    </a:cubicBezTo>
                    <a:lnTo>
                      <a:pt x="157678" y="144744"/>
                    </a:lnTo>
                    <a:lnTo>
                      <a:pt x="158089" y="147333"/>
                    </a:lnTo>
                    <a:cubicBezTo>
                      <a:pt x="161625" y="168926"/>
                      <a:pt x="165224" y="191024"/>
                      <a:pt x="166960" y="213281"/>
                    </a:cubicBezTo>
                    <a:cubicBezTo>
                      <a:pt x="168159" y="229571"/>
                      <a:pt x="168223" y="245513"/>
                      <a:pt x="168128" y="263160"/>
                    </a:cubicBezTo>
                    <a:cubicBezTo>
                      <a:pt x="168033" y="279986"/>
                      <a:pt x="167623" y="296907"/>
                      <a:pt x="166865" y="314933"/>
                    </a:cubicBezTo>
                    <a:cubicBezTo>
                      <a:pt x="165476" y="348997"/>
                      <a:pt x="163077" y="381923"/>
                      <a:pt x="160330" y="418385"/>
                    </a:cubicBezTo>
                    <a:lnTo>
                      <a:pt x="159383" y="431108"/>
                    </a:lnTo>
                    <a:lnTo>
                      <a:pt x="158405" y="443894"/>
                    </a:lnTo>
                    <a:cubicBezTo>
                      <a:pt x="150102" y="421921"/>
                      <a:pt x="140663" y="400833"/>
                      <a:pt x="130087" y="377535"/>
                    </a:cubicBezTo>
                    <a:cubicBezTo>
                      <a:pt x="117680" y="350196"/>
                      <a:pt x="104832" y="321974"/>
                      <a:pt x="94225" y="292393"/>
                    </a:cubicBezTo>
                    <a:cubicBezTo>
                      <a:pt x="85606" y="267832"/>
                      <a:pt x="79387" y="244755"/>
                      <a:pt x="75220" y="221836"/>
                    </a:cubicBezTo>
                    <a:cubicBezTo>
                      <a:pt x="74778" y="219563"/>
                      <a:pt x="72631" y="217701"/>
                      <a:pt x="70232" y="217543"/>
                    </a:cubicBezTo>
                    <a:lnTo>
                      <a:pt x="69916" y="217543"/>
                    </a:lnTo>
                    <a:cubicBezTo>
                      <a:pt x="67138" y="217543"/>
                      <a:pt x="64802" y="219721"/>
                      <a:pt x="64486" y="222625"/>
                    </a:cubicBezTo>
                    <a:cubicBezTo>
                      <a:pt x="62592" y="243272"/>
                      <a:pt x="66286" y="263697"/>
                      <a:pt x="69822" y="283427"/>
                    </a:cubicBezTo>
                    <a:lnTo>
                      <a:pt x="69979" y="284153"/>
                    </a:lnTo>
                    <a:lnTo>
                      <a:pt x="70074" y="284659"/>
                    </a:lnTo>
                    <a:lnTo>
                      <a:pt x="70169" y="285164"/>
                    </a:lnTo>
                    <a:lnTo>
                      <a:pt x="70264" y="285763"/>
                    </a:lnTo>
                    <a:cubicBezTo>
                      <a:pt x="71937" y="295266"/>
                      <a:pt x="73673" y="305115"/>
                      <a:pt x="74715" y="314807"/>
                    </a:cubicBezTo>
                    <a:lnTo>
                      <a:pt x="74273" y="314018"/>
                    </a:lnTo>
                    <a:lnTo>
                      <a:pt x="73515" y="313355"/>
                    </a:lnTo>
                    <a:cubicBezTo>
                      <a:pt x="63255" y="304263"/>
                      <a:pt x="54037" y="294066"/>
                      <a:pt x="45135" y="284185"/>
                    </a:cubicBezTo>
                    <a:lnTo>
                      <a:pt x="41662" y="280334"/>
                    </a:lnTo>
                    <a:cubicBezTo>
                      <a:pt x="30202" y="267706"/>
                      <a:pt x="20163" y="257414"/>
                      <a:pt x="8483" y="248323"/>
                    </a:cubicBezTo>
                    <a:cubicBezTo>
                      <a:pt x="7788" y="247786"/>
                      <a:pt x="6873" y="247470"/>
                      <a:pt x="5894" y="247407"/>
                    </a:cubicBezTo>
                    <a:lnTo>
                      <a:pt x="5547" y="247407"/>
                    </a:lnTo>
                    <a:cubicBezTo>
                      <a:pt x="4189" y="247407"/>
                      <a:pt x="2800" y="247912"/>
                      <a:pt x="1822" y="248796"/>
                    </a:cubicBezTo>
                    <a:cubicBezTo>
                      <a:pt x="212" y="250280"/>
                      <a:pt x="-672" y="253248"/>
                      <a:pt x="622" y="255300"/>
                    </a:cubicBezTo>
                    <a:cubicBezTo>
                      <a:pt x="10756" y="271400"/>
                      <a:pt x="21773" y="288194"/>
                      <a:pt x="30613" y="301643"/>
                    </a:cubicBezTo>
                    <a:lnTo>
                      <a:pt x="31055" y="302306"/>
                    </a:lnTo>
                    <a:lnTo>
                      <a:pt x="31781" y="303411"/>
                    </a:lnTo>
                    <a:lnTo>
                      <a:pt x="32759" y="304895"/>
                    </a:lnTo>
                    <a:lnTo>
                      <a:pt x="33328" y="305747"/>
                    </a:lnTo>
                    <a:cubicBezTo>
                      <a:pt x="46334" y="325604"/>
                      <a:pt x="59783" y="346155"/>
                      <a:pt x="72410" y="366581"/>
                    </a:cubicBezTo>
                    <a:cubicBezTo>
                      <a:pt x="99465" y="410493"/>
                      <a:pt x="117996" y="447555"/>
                      <a:pt x="130718" y="483165"/>
                    </a:cubicBezTo>
                    <a:lnTo>
                      <a:pt x="130845" y="482439"/>
                    </a:lnTo>
                    <a:cubicBezTo>
                      <a:pt x="137064" y="501349"/>
                      <a:pt x="141957" y="519501"/>
                      <a:pt x="145335" y="536359"/>
                    </a:cubicBezTo>
                    <a:cubicBezTo>
                      <a:pt x="147229" y="545798"/>
                      <a:pt x="148744" y="555743"/>
                      <a:pt x="149849" y="565877"/>
                    </a:cubicBezTo>
                    <a:cubicBezTo>
                      <a:pt x="150828" y="574369"/>
                      <a:pt x="151459" y="583208"/>
                      <a:pt x="152028" y="591006"/>
                    </a:cubicBezTo>
                    <a:lnTo>
                      <a:pt x="152406" y="596593"/>
                    </a:lnTo>
                    <a:lnTo>
                      <a:pt x="152722" y="595173"/>
                    </a:lnTo>
                    <a:cubicBezTo>
                      <a:pt x="156795" y="655438"/>
                      <a:pt x="159004" y="708443"/>
                      <a:pt x="159415" y="757186"/>
                    </a:cubicBezTo>
                    <a:cubicBezTo>
                      <a:pt x="159951" y="816851"/>
                      <a:pt x="157805" y="870803"/>
                      <a:pt x="152848" y="922103"/>
                    </a:cubicBezTo>
                    <a:cubicBezTo>
                      <a:pt x="149628" y="955661"/>
                      <a:pt x="145019" y="988019"/>
                      <a:pt x="139147" y="1018325"/>
                    </a:cubicBezTo>
                    <a:cubicBezTo>
                      <a:pt x="135675" y="1035941"/>
                      <a:pt x="131192" y="1054314"/>
                      <a:pt x="125857" y="1072909"/>
                    </a:cubicBezTo>
                    <a:cubicBezTo>
                      <a:pt x="120111" y="1092703"/>
                      <a:pt x="113829" y="1111486"/>
                      <a:pt x="107862" y="1128849"/>
                    </a:cubicBezTo>
                    <a:cubicBezTo>
                      <a:pt x="107389" y="1130175"/>
                      <a:pt x="107484" y="1131659"/>
                      <a:pt x="108147" y="1132984"/>
                    </a:cubicBezTo>
                    <a:cubicBezTo>
                      <a:pt x="108778" y="1134310"/>
                      <a:pt x="109883" y="1135289"/>
                      <a:pt x="111209" y="1135731"/>
                    </a:cubicBezTo>
                    <a:cubicBezTo>
                      <a:pt x="111651" y="1135889"/>
                      <a:pt x="112156" y="1135984"/>
                      <a:pt x="112787" y="1136047"/>
                    </a:cubicBezTo>
                    <a:cubicBezTo>
                      <a:pt x="118691" y="1139867"/>
                      <a:pt x="125667" y="1143560"/>
                      <a:pt x="134128" y="1147285"/>
                    </a:cubicBezTo>
                    <a:cubicBezTo>
                      <a:pt x="143220" y="1151326"/>
                      <a:pt x="152596" y="1154515"/>
                      <a:pt x="162003" y="1156756"/>
                    </a:cubicBezTo>
                    <a:cubicBezTo>
                      <a:pt x="169643" y="1158587"/>
                      <a:pt x="176431" y="1159661"/>
                      <a:pt x="182808" y="1160039"/>
                    </a:cubicBezTo>
                    <a:cubicBezTo>
                      <a:pt x="184544" y="1160134"/>
                      <a:pt x="186280" y="1160197"/>
                      <a:pt x="187985" y="1160197"/>
                    </a:cubicBezTo>
                    <a:cubicBezTo>
                      <a:pt x="189184" y="1160197"/>
                      <a:pt x="190416" y="1160197"/>
                      <a:pt x="191584" y="1160134"/>
                    </a:cubicBezTo>
                    <a:cubicBezTo>
                      <a:pt x="202096" y="1159661"/>
                      <a:pt x="211030" y="1157230"/>
                      <a:pt x="218133" y="1152936"/>
                    </a:cubicBezTo>
                    <a:cubicBezTo>
                      <a:pt x="221890" y="1150663"/>
                      <a:pt x="225205" y="1147885"/>
                      <a:pt x="228267" y="1144350"/>
                    </a:cubicBezTo>
                    <a:cubicBezTo>
                      <a:pt x="230477" y="1141792"/>
                      <a:pt x="232339" y="1138951"/>
                      <a:pt x="233981" y="1135636"/>
                    </a:cubicBezTo>
                    <a:cubicBezTo>
                      <a:pt x="234076" y="1135478"/>
                      <a:pt x="234171" y="1135321"/>
                      <a:pt x="234234" y="1135131"/>
                    </a:cubicBezTo>
                    <a:cubicBezTo>
                      <a:pt x="234486" y="1134658"/>
                      <a:pt x="234707" y="1134152"/>
                      <a:pt x="234928" y="1133648"/>
                    </a:cubicBezTo>
                    <a:lnTo>
                      <a:pt x="235212" y="1133048"/>
                    </a:lnTo>
                    <a:lnTo>
                      <a:pt x="235339" y="1132764"/>
                    </a:lnTo>
                    <a:lnTo>
                      <a:pt x="235496" y="1132448"/>
                    </a:lnTo>
                    <a:cubicBezTo>
                      <a:pt x="236412" y="1130396"/>
                      <a:pt x="235496" y="1128155"/>
                      <a:pt x="234171" y="1126829"/>
                    </a:cubicBezTo>
                    <a:cubicBezTo>
                      <a:pt x="233823" y="1120041"/>
                      <a:pt x="233508" y="1113159"/>
                      <a:pt x="233160" y="1106245"/>
                    </a:cubicBezTo>
                    <a:lnTo>
                      <a:pt x="232529" y="1093365"/>
                    </a:lnTo>
                    <a:cubicBezTo>
                      <a:pt x="231866" y="1080422"/>
                      <a:pt x="230887" y="1067542"/>
                      <a:pt x="229625" y="1052136"/>
                    </a:cubicBezTo>
                    <a:cubicBezTo>
                      <a:pt x="227352" y="1024702"/>
                      <a:pt x="224700" y="997521"/>
                      <a:pt x="222143" y="972266"/>
                    </a:cubicBezTo>
                    <a:lnTo>
                      <a:pt x="219017" y="941612"/>
                    </a:lnTo>
                    <a:cubicBezTo>
                      <a:pt x="214755" y="900162"/>
                      <a:pt x="210367" y="857291"/>
                      <a:pt x="207116" y="813505"/>
                    </a:cubicBezTo>
                    <a:lnTo>
                      <a:pt x="206800" y="814231"/>
                    </a:lnTo>
                    <a:cubicBezTo>
                      <a:pt x="203138" y="759837"/>
                      <a:pt x="201717" y="713084"/>
                      <a:pt x="202538" y="671223"/>
                    </a:cubicBezTo>
                    <a:cubicBezTo>
                      <a:pt x="202980" y="646757"/>
                      <a:pt x="204306" y="622070"/>
                      <a:pt x="206390" y="597825"/>
                    </a:cubicBezTo>
                    <a:cubicBezTo>
                      <a:pt x="208663" y="571433"/>
                      <a:pt x="211788" y="548103"/>
                      <a:pt x="215955" y="526510"/>
                    </a:cubicBezTo>
                    <a:lnTo>
                      <a:pt x="215418" y="527394"/>
                    </a:lnTo>
                    <a:cubicBezTo>
                      <a:pt x="225584" y="477199"/>
                      <a:pt x="241716" y="427983"/>
                      <a:pt x="257311" y="380376"/>
                    </a:cubicBezTo>
                    <a:lnTo>
                      <a:pt x="262646" y="363960"/>
                    </a:lnTo>
                    <a:cubicBezTo>
                      <a:pt x="279346" y="312692"/>
                      <a:pt x="296235" y="257793"/>
                      <a:pt x="303559" y="200369"/>
                    </a:cubicBezTo>
                    <a:lnTo>
                      <a:pt x="303812" y="198096"/>
                    </a:lnTo>
                    <a:lnTo>
                      <a:pt x="304065" y="196044"/>
                    </a:lnTo>
                    <a:lnTo>
                      <a:pt x="304286" y="194024"/>
                    </a:lnTo>
                    <a:lnTo>
                      <a:pt x="304507" y="191940"/>
                    </a:lnTo>
                    <a:cubicBezTo>
                      <a:pt x="304791" y="189225"/>
                      <a:pt x="302612" y="186605"/>
                      <a:pt x="299708" y="186226"/>
                    </a:cubicBezTo>
                    <a:cubicBezTo>
                      <a:pt x="299171" y="185973"/>
                      <a:pt x="298508" y="185816"/>
                      <a:pt x="297877" y="185784"/>
                    </a:cubicBezTo>
                    <a:lnTo>
                      <a:pt x="297561" y="185784"/>
                    </a:lnTo>
                    <a:cubicBezTo>
                      <a:pt x="296235" y="185784"/>
                      <a:pt x="294941" y="186258"/>
                      <a:pt x="293962" y="187142"/>
                    </a:cubicBezTo>
                    <a:cubicBezTo>
                      <a:pt x="292826" y="188152"/>
                      <a:pt x="292479" y="189320"/>
                      <a:pt x="292163" y="190835"/>
                    </a:cubicBezTo>
                    <a:lnTo>
                      <a:pt x="292037" y="191593"/>
                    </a:lnTo>
                    <a:cubicBezTo>
                      <a:pt x="286891" y="217606"/>
                      <a:pt x="279788" y="243872"/>
                      <a:pt x="270854" y="269663"/>
                    </a:cubicBezTo>
                    <a:cubicBezTo>
                      <a:pt x="262488" y="293656"/>
                      <a:pt x="252102" y="318406"/>
                      <a:pt x="239916" y="343188"/>
                    </a:cubicBezTo>
                    <a:lnTo>
                      <a:pt x="239632" y="343788"/>
                    </a:lnTo>
                    <a:cubicBezTo>
                      <a:pt x="230982" y="361151"/>
                      <a:pt x="221259" y="378924"/>
                      <a:pt x="210778" y="396634"/>
                    </a:cubicBezTo>
                    <a:lnTo>
                      <a:pt x="214755" y="374125"/>
                    </a:lnTo>
                    <a:lnTo>
                      <a:pt x="214850" y="373526"/>
                    </a:lnTo>
                    <a:lnTo>
                      <a:pt x="215008" y="372484"/>
                    </a:lnTo>
                    <a:cubicBezTo>
                      <a:pt x="222553" y="325667"/>
                      <a:pt x="230351" y="277272"/>
                      <a:pt x="236128" y="228434"/>
                    </a:cubicBezTo>
                    <a:cubicBezTo>
                      <a:pt x="244999" y="153110"/>
                      <a:pt x="247145" y="91708"/>
                      <a:pt x="242884" y="35199"/>
                    </a:cubicBezTo>
                    <a:cubicBezTo>
                      <a:pt x="242157" y="25476"/>
                      <a:pt x="241116" y="15090"/>
                      <a:pt x="239758" y="4357"/>
                    </a:cubicBezTo>
                    <a:cubicBezTo>
                      <a:pt x="239411" y="1862"/>
                      <a:pt x="236917" y="221"/>
                      <a:pt x="234676" y="63"/>
                    </a:cubicBezTo>
                    <a:lnTo>
                      <a:pt x="234328" y="63"/>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665" name="Google Shape;1665;p49"/>
            <p:cNvGrpSpPr/>
            <p:nvPr/>
          </p:nvGrpSpPr>
          <p:grpSpPr>
            <a:xfrm>
              <a:off x="385787" y="2863491"/>
              <a:ext cx="756990" cy="1488602"/>
              <a:chOff x="838185" y="5380288"/>
              <a:chExt cx="356936" cy="701939"/>
            </a:xfrm>
          </p:grpSpPr>
          <p:sp>
            <p:nvSpPr>
              <p:cNvPr id="1666" name="Google Shape;1666;p49"/>
              <p:cNvSpPr/>
              <p:nvPr/>
            </p:nvSpPr>
            <p:spPr>
              <a:xfrm>
                <a:off x="838185" y="5380288"/>
                <a:ext cx="356936" cy="553574"/>
              </a:xfrm>
              <a:custGeom>
                <a:avLst/>
                <a:gdLst/>
                <a:ahLst/>
                <a:cxnLst/>
                <a:rect l="l" t="t" r="r" b="b"/>
                <a:pathLst>
                  <a:path w="356936" h="553574" extrusionOk="0">
                    <a:moveTo>
                      <a:pt x="166376" y="158"/>
                    </a:moveTo>
                    <a:cubicBezTo>
                      <a:pt x="158704" y="632"/>
                      <a:pt x="151475" y="1989"/>
                      <a:pt x="144940" y="4230"/>
                    </a:cubicBezTo>
                    <a:cubicBezTo>
                      <a:pt x="137553" y="6787"/>
                      <a:pt x="130860" y="10197"/>
                      <a:pt x="125020" y="14396"/>
                    </a:cubicBezTo>
                    <a:cubicBezTo>
                      <a:pt x="117885" y="19541"/>
                      <a:pt x="112045" y="25224"/>
                      <a:pt x="107625" y="31317"/>
                    </a:cubicBezTo>
                    <a:cubicBezTo>
                      <a:pt x="104942" y="35042"/>
                      <a:pt x="102858" y="38451"/>
                      <a:pt x="101248" y="41766"/>
                    </a:cubicBezTo>
                    <a:cubicBezTo>
                      <a:pt x="99638" y="45112"/>
                      <a:pt x="98281" y="48522"/>
                      <a:pt x="97144" y="51900"/>
                    </a:cubicBezTo>
                    <a:cubicBezTo>
                      <a:pt x="93388" y="63391"/>
                      <a:pt x="92030" y="75577"/>
                      <a:pt x="90704" y="87384"/>
                    </a:cubicBezTo>
                    <a:cubicBezTo>
                      <a:pt x="90483" y="89404"/>
                      <a:pt x="90262" y="91393"/>
                      <a:pt x="90041" y="93382"/>
                    </a:cubicBezTo>
                    <a:cubicBezTo>
                      <a:pt x="88368" y="91835"/>
                      <a:pt x="86790" y="90540"/>
                      <a:pt x="85211" y="89372"/>
                    </a:cubicBezTo>
                    <a:cubicBezTo>
                      <a:pt x="83001" y="87762"/>
                      <a:pt x="80034" y="85710"/>
                      <a:pt x="76814" y="84163"/>
                    </a:cubicBezTo>
                    <a:cubicBezTo>
                      <a:pt x="71384" y="81575"/>
                      <a:pt x="66144" y="80249"/>
                      <a:pt x="61187" y="80217"/>
                    </a:cubicBezTo>
                    <a:cubicBezTo>
                      <a:pt x="60461" y="80217"/>
                      <a:pt x="59767" y="80217"/>
                      <a:pt x="59041" y="80280"/>
                    </a:cubicBezTo>
                    <a:cubicBezTo>
                      <a:pt x="53863" y="80596"/>
                      <a:pt x="48749" y="82175"/>
                      <a:pt x="44298" y="84858"/>
                    </a:cubicBezTo>
                    <a:cubicBezTo>
                      <a:pt x="39026" y="88046"/>
                      <a:pt x="34227" y="92655"/>
                      <a:pt x="30439" y="98180"/>
                    </a:cubicBezTo>
                    <a:cubicBezTo>
                      <a:pt x="28071" y="101653"/>
                      <a:pt x="26209" y="104810"/>
                      <a:pt x="24756" y="107935"/>
                    </a:cubicBezTo>
                    <a:cubicBezTo>
                      <a:pt x="23146" y="111344"/>
                      <a:pt x="21757" y="114849"/>
                      <a:pt x="20652" y="118353"/>
                    </a:cubicBezTo>
                    <a:cubicBezTo>
                      <a:pt x="17906" y="126908"/>
                      <a:pt x="16138" y="136031"/>
                      <a:pt x="15412" y="145408"/>
                    </a:cubicBezTo>
                    <a:cubicBezTo>
                      <a:pt x="14086" y="161855"/>
                      <a:pt x="16517" y="179408"/>
                      <a:pt x="22452" y="196139"/>
                    </a:cubicBezTo>
                    <a:cubicBezTo>
                      <a:pt x="27314" y="209840"/>
                      <a:pt x="34290" y="223667"/>
                      <a:pt x="44361" y="239578"/>
                    </a:cubicBezTo>
                    <a:cubicBezTo>
                      <a:pt x="39278" y="240209"/>
                      <a:pt x="34543" y="241757"/>
                      <a:pt x="30281" y="244187"/>
                    </a:cubicBezTo>
                    <a:cubicBezTo>
                      <a:pt x="24946" y="247250"/>
                      <a:pt x="20084" y="251669"/>
                      <a:pt x="16201" y="256973"/>
                    </a:cubicBezTo>
                    <a:cubicBezTo>
                      <a:pt x="12634" y="261835"/>
                      <a:pt x="9666" y="267170"/>
                      <a:pt x="7425" y="272789"/>
                    </a:cubicBezTo>
                    <a:cubicBezTo>
                      <a:pt x="5057" y="278724"/>
                      <a:pt x="3258" y="284722"/>
                      <a:pt x="2090" y="290626"/>
                    </a:cubicBezTo>
                    <a:cubicBezTo>
                      <a:pt x="890" y="296718"/>
                      <a:pt x="196" y="302716"/>
                      <a:pt x="38" y="308399"/>
                    </a:cubicBezTo>
                    <a:cubicBezTo>
                      <a:pt x="-57" y="311650"/>
                      <a:pt x="38" y="314366"/>
                      <a:pt x="196" y="316859"/>
                    </a:cubicBezTo>
                    <a:cubicBezTo>
                      <a:pt x="480" y="320427"/>
                      <a:pt x="953" y="324057"/>
                      <a:pt x="1711" y="327972"/>
                    </a:cubicBezTo>
                    <a:cubicBezTo>
                      <a:pt x="4584" y="342999"/>
                      <a:pt x="11245" y="358120"/>
                      <a:pt x="20968" y="371663"/>
                    </a:cubicBezTo>
                    <a:cubicBezTo>
                      <a:pt x="28576" y="382271"/>
                      <a:pt x="38079" y="392341"/>
                      <a:pt x="49191" y="401591"/>
                    </a:cubicBezTo>
                    <a:cubicBezTo>
                      <a:pt x="44898" y="401907"/>
                      <a:pt x="41109" y="402475"/>
                      <a:pt x="37637" y="403359"/>
                    </a:cubicBezTo>
                    <a:cubicBezTo>
                      <a:pt x="34764" y="404085"/>
                      <a:pt x="32459" y="404843"/>
                      <a:pt x="30407" y="405821"/>
                    </a:cubicBezTo>
                    <a:cubicBezTo>
                      <a:pt x="28671" y="406642"/>
                      <a:pt x="26619" y="407684"/>
                      <a:pt x="24820" y="409010"/>
                    </a:cubicBezTo>
                    <a:cubicBezTo>
                      <a:pt x="21852" y="411220"/>
                      <a:pt x="19516" y="413777"/>
                      <a:pt x="17906" y="416618"/>
                    </a:cubicBezTo>
                    <a:cubicBezTo>
                      <a:pt x="16296" y="419459"/>
                      <a:pt x="15254" y="422648"/>
                      <a:pt x="14875" y="425868"/>
                    </a:cubicBezTo>
                    <a:cubicBezTo>
                      <a:pt x="14054" y="432687"/>
                      <a:pt x="15191" y="440074"/>
                      <a:pt x="18316" y="448408"/>
                    </a:cubicBezTo>
                    <a:cubicBezTo>
                      <a:pt x="21347" y="456458"/>
                      <a:pt x="25640" y="464666"/>
                      <a:pt x="31544" y="473474"/>
                    </a:cubicBezTo>
                    <a:cubicBezTo>
                      <a:pt x="37068" y="481777"/>
                      <a:pt x="43603" y="490142"/>
                      <a:pt x="50990" y="498414"/>
                    </a:cubicBezTo>
                    <a:cubicBezTo>
                      <a:pt x="58220" y="506464"/>
                      <a:pt x="65638" y="513788"/>
                      <a:pt x="73089" y="520165"/>
                    </a:cubicBezTo>
                    <a:cubicBezTo>
                      <a:pt x="81044" y="526984"/>
                      <a:pt x="87800" y="531908"/>
                      <a:pt x="94430" y="535728"/>
                    </a:cubicBezTo>
                    <a:cubicBezTo>
                      <a:pt x="96860" y="537117"/>
                      <a:pt x="100049" y="538885"/>
                      <a:pt x="103553" y="540148"/>
                    </a:cubicBezTo>
                    <a:cubicBezTo>
                      <a:pt x="112929" y="543558"/>
                      <a:pt x="121547" y="545641"/>
                      <a:pt x="129882" y="546462"/>
                    </a:cubicBezTo>
                    <a:cubicBezTo>
                      <a:pt x="136353" y="547093"/>
                      <a:pt x="143014" y="547219"/>
                      <a:pt x="149707" y="546809"/>
                    </a:cubicBezTo>
                    <a:cubicBezTo>
                      <a:pt x="151538" y="546714"/>
                      <a:pt x="153369" y="546556"/>
                      <a:pt x="155169" y="546367"/>
                    </a:cubicBezTo>
                    <a:cubicBezTo>
                      <a:pt x="157599" y="546114"/>
                      <a:pt x="160062" y="545830"/>
                      <a:pt x="162524" y="545483"/>
                    </a:cubicBezTo>
                    <a:cubicBezTo>
                      <a:pt x="163313" y="536959"/>
                      <a:pt x="164071" y="528373"/>
                      <a:pt x="164702" y="519817"/>
                    </a:cubicBezTo>
                    <a:cubicBezTo>
                      <a:pt x="166754" y="491405"/>
                      <a:pt x="167544" y="466624"/>
                      <a:pt x="167102" y="444052"/>
                    </a:cubicBezTo>
                    <a:cubicBezTo>
                      <a:pt x="166881" y="431392"/>
                      <a:pt x="166218" y="418354"/>
                      <a:pt x="165081" y="405348"/>
                    </a:cubicBezTo>
                    <a:cubicBezTo>
                      <a:pt x="164197" y="395088"/>
                      <a:pt x="163061" y="385365"/>
                      <a:pt x="161609" y="375768"/>
                    </a:cubicBezTo>
                    <a:cubicBezTo>
                      <a:pt x="161198" y="373116"/>
                      <a:pt x="160756" y="370495"/>
                      <a:pt x="160283" y="367907"/>
                    </a:cubicBezTo>
                    <a:lnTo>
                      <a:pt x="160283" y="368002"/>
                    </a:lnTo>
                    <a:cubicBezTo>
                      <a:pt x="160283" y="368002"/>
                      <a:pt x="160283" y="368222"/>
                      <a:pt x="160283" y="368222"/>
                    </a:cubicBezTo>
                    <a:cubicBezTo>
                      <a:pt x="160283" y="368191"/>
                      <a:pt x="160283" y="368128"/>
                      <a:pt x="160283" y="368064"/>
                    </a:cubicBezTo>
                    <a:lnTo>
                      <a:pt x="160283" y="368254"/>
                    </a:lnTo>
                    <a:cubicBezTo>
                      <a:pt x="154979" y="341704"/>
                      <a:pt x="146455" y="315660"/>
                      <a:pt x="138216" y="290468"/>
                    </a:cubicBezTo>
                    <a:lnTo>
                      <a:pt x="135469" y="282070"/>
                    </a:lnTo>
                    <a:cubicBezTo>
                      <a:pt x="126662" y="254952"/>
                      <a:pt x="117728" y="225972"/>
                      <a:pt x="113876" y="195760"/>
                    </a:cubicBezTo>
                    <a:lnTo>
                      <a:pt x="113592" y="193393"/>
                    </a:lnTo>
                    <a:lnTo>
                      <a:pt x="113339" y="191309"/>
                    </a:lnTo>
                    <a:cubicBezTo>
                      <a:pt x="113182" y="189825"/>
                      <a:pt x="114350" y="188436"/>
                      <a:pt x="115897" y="188247"/>
                    </a:cubicBezTo>
                    <a:cubicBezTo>
                      <a:pt x="116244" y="188058"/>
                      <a:pt x="116623" y="187994"/>
                      <a:pt x="117065" y="187963"/>
                    </a:cubicBezTo>
                    <a:cubicBezTo>
                      <a:pt x="117759" y="187963"/>
                      <a:pt x="118454" y="188247"/>
                      <a:pt x="118990" y="188689"/>
                    </a:cubicBezTo>
                    <a:cubicBezTo>
                      <a:pt x="119590" y="189257"/>
                      <a:pt x="119780" y="189920"/>
                      <a:pt x="119969" y="190678"/>
                    </a:cubicBezTo>
                    <a:lnTo>
                      <a:pt x="120032" y="191056"/>
                    </a:lnTo>
                    <a:cubicBezTo>
                      <a:pt x="122715" y="204757"/>
                      <a:pt x="126472" y="218585"/>
                      <a:pt x="131176" y="232191"/>
                    </a:cubicBezTo>
                    <a:cubicBezTo>
                      <a:pt x="135564" y="244787"/>
                      <a:pt x="141057" y="257825"/>
                      <a:pt x="147466" y="270958"/>
                    </a:cubicBezTo>
                    <a:lnTo>
                      <a:pt x="147623" y="271274"/>
                    </a:lnTo>
                    <a:cubicBezTo>
                      <a:pt x="150938" y="277935"/>
                      <a:pt x="155042" y="285637"/>
                      <a:pt x="159809" y="294225"/>
                    </a:cubicBezTo>
                    <a:cubicBezTo>
                      <a:pt x="160725" y="295803"/>
                      <a:pt x="161640" y="297444"/>
                      <a:pt x="162556" y="299054"/>
                    </a:cubicBezTo>
                    <a:lnTo>
                      <a:pt x="160630" y="287311"/>
                    </a:lnTo>
                    <a:lnTo>
                      <a:pt x="160535" y="286711"/>
                    </a:lnTo>
                    <a:lnTo>
                      <a:pt x="160441" y="285985"/>
                    </a:lnTo>
                    <a:cubicBezTo>
                      <a:pt x="156463" y="261361"/>
                      <a:pt x="152359" y="235853"/>
                      <a:pt x="149360" y="210472"/>
                    </a:cubicBezTo>
                    <a:cubicBezTo>
                      <a:pt x="144688" y="170726"/>
                      <a:pt x="143551" y="138368"/>
                      <a:pt x="145761" y="108566"/>
                    </a:cubicBezTo>
                    <a:cubicBezTo>
                      <a:pt x="146203" y="103231"/>
                      <a:pt x="146771" y="97738"/>
                      <a:pt x="147434" y="92277"/>
                    </a:cubicBezTo>
                    <a:cubicBezTo>
                      <a:pt x="147623" y="90919"/>
                      <a:pt x="148981" y="90035"/>
                      <a:pt x="150181" y="89940"/>
                    </a:cubicBezTo>
                    <a:lnTo>
                      <a:pt x="150907" y="89940"/>
                    </a:lnTo>
                    <a:cubicBezTo>
                      <a:pt x="151759" y="89940"/>
                      <a:pt x="152517" y="90256"/>
                      <a:pt x="153085" y="90793"/>
                    </a:cubicBezTo>
                    <a:cubicBezTo>
                      <a:pt x="153653" y="91361"/>
                      <a:pt x="153937" y="91993"/>
                      <a:pt x="153937" y="92687"/>
                    </a:cubicBezTo>
                    <a:cubicBezTo>
                      <a:pt x="153716" y="114533"/>
                      <a:pt x="156084" y="137547"/>
                      <a:pt x="161451" y="165107"/>
                    </a:cubicBezTo>
                    <a:lnTo>
                      <a:pt x="161451" y="165580"/>
                    </a:lnTo>
                    <a:cubicBezTo>
                      <a:pt x="163029" y="173251"/>
                      <a:pt x="164923" y="181870"/>
                      <a:pt x="167228" y="191877"/>
                    </a:cubicBezTo>
                    <a:cubicBezTo>
                      <a:pt x="167733" y="193993"/>
                      <a:pt x="168238" y="196139"/>
                      <a:pt x="168775" y="198286"/>
                    </a:cubicBezTo>
                    <a:cubicBezTo>
                      <a:pt x="170764" y="186637"/>
                      <a:pt x="173921" y="175303"/>
                      <a:pt x="176730" y="165580"/>
                    </a:cubicBezTo>
                    <a:lnTo>
                      <a:pt x="178340" y="159803"/>
                    </a:lnTo>
                    <a:cubicBezTo>
                      <a:pt x="182255" y="146197"/>
                      <a:pt x="186296" y="132117"/>
                      <a:pt x="188569" y="117911"/>
                    </a:cubicBezTo>
                    <a:cubicBezTo>
                      <a:pt x="189137" y="114407"/>
                      <a:pt x="189579" y="110966"/>
                      <a:pt x="189863" y="107651"/>
                    </a:cubicBezTo>
                    <a:cubicBezTo>
                      <a:pt x="190021" y="106325"/>
                      <a:pt x="191473" y="105378"/>
                      <a:pt x="192736" y="105315"/>
                    </a:cubicBezTo>
                    <a:cubicBezTo>
                      <a:pt x="194251" y="105315"/>
                      <a:pt x="195514" y="106546"/>
                      <a:pt x="195672" y="108093"/>
                    </a:cubicBezTo>
                    <a:cubicBezTo>
                      <a:pt x="196840" y="123940"/>
                      <a:pt x="194882" y="140072"/>
                      <a:pt x="192578" y="155194"/>
                    </a:cubicBezTo>
                    <a:cubicBezTo>
                      <a:pt x="192104" y="158224"/>
                      <a:pt x="191599" y="161255"/>
                      <a:pt x="191126" y="164286"/>
                    </a:cubicBezTo>
                    <a:lnTo>
                      <a:pt x="191031" y="164917"/>
                    </a:lnTo>
                    <a:lnTo>
                      <a:pt x="190936" y="165643"/>
                    </a:lnTo>
                    <a:lnTo>
                      <a:pt x="190715" y="167064"/>
                    </a:lnTo>
                    <a:lnTo>
                      <a:pt x="190621" y="167664"/>
                    </a:lnTo>
                    <a:cubicBezTo>
                      <a:pt x="188758" y="178966"/>
                      <a:pt x="186864" y="190678"/>
                      <a:pt x="185948" y="202453"/>
                    </a:cubicBezTo>
                    <a:cubicBezTo>
                      <a:pt x="185286" y="211103"/>
                      <a:pt x="185286" y="219469"/>
                      <a:pt x="185349" y="228750"/>
                    </a:cubicBezTo>
                    <a:cubicBezTo>
                      <a:pt x="185380" y="238000"/>
                      <a:pt x="185601" y="246934"/>
                      <a:pt x="186012" y="256057"/>
                    </a:cubicBezTo>
                    <a:cubicBezTo>
                      <a:pt x="186769" y="274683"/>
                      <a:pt x="188064" y="292488"/>
                      <a:pt x="189453" y="310609"/>
                    </a:cubicBezTo>
                    <a:lnTo>
                      <a:pt x="189958" y="317301"/>
                    </a:lnTo>
                    <a:lnTo>
                      <a:pt x="190116" y="321374"/>
                    </a:lnTo>
                    <a:lnTo>
                      <a:pt x="190273" y="323899"/>
                    </a:lnTo>
                    <a:cubicBezTo>
                      <a:pt x="194914" y="311966"/>
                      <a:pt x="200060" y="300538"/>
                      <a:pt x="205363" y="288889"/>
                    </a:cubicBezTo>
                    <a:lnTo>
                      <a:pt x="205490" y="288574"/>
                    </a:lnTo>
                    <a:lnTo>
                      <a:pt x="205616" y="288258"/>
                    </a:lnTo>
                    <a:cubicBezTo>
                      <a:pt x="212025" y="274146"/>
                      <a:pt x="218623" y="259561"/>
                      <a:pt x="224179" y="244093"/>
                    </a:cubicBezTo>
                    <a:cubicBezTo>
                      <a:pt x="228725" y="231149"/>
                      <a:pt x="231976" y="218995"/>
                      <a:pt x="234186" y="206904"/>
                    </a:cubicBezTo>
                    <a:cubicBezTo>
                      <a:pt x="234439" y="205610"/>
                      <a:pt x="235607" y="204663"/>
                      <a:pt x="237059" y="204568"/>
                    </a:cubicBezTo>
                    <a:cubicBezTo>
                      <a:pt x="238574" y="204568"/>
                      <a:pt x="239805" y="205768"/>
                      <a:pt x="239995" y="207346"/>
                    </a:cubicBezTo>
                    <a:cubicBezTo>
                      <a:pt x="240973" y="218237"/>
                      <a:pt x="238953" y="229413"/>
                      <a:pt x="237122" y="239452"/>
                    </a:cubicBezTo>
                    <a:lnTo>
                      <a:pt x="237059" y="239925"/>
                    </a:lnTo>
                    <a:cubicBezTo>
                      <a:pt x="236427" y="243430"/>
                      <a:pt x="235607" y="247976"/>
                      <a:pt x="234881" y="252521"/>
                    </a:cubicBezTo>
                    <a:cubicBezTo>
                      <a:pt x="234723" y="253626"/>
                      <a:pt x="234565" y="254700"/>
                      <a:pt x="234407" y="255805"/>
                    </a:cubicBezTo>
                    <a:lnTo>
                      <a:pt x="234691" y="255521"/>
                    </a:lnTo>
                    <a:lnTo>
                      <a:pt x="235070" y="255174"/>
                    </a:lnTo>
                    <a:cubicBezTo>
                      <a:pt x="240405" y="250469"/>
                      <a:pt x="245204" y="245134"/>
                      <a:pt x="249844" y="239989"/>
                    </a:cubicBezTo>
                    <a:lnTo>
                      <a:pt x="250097" y="239705"/>
                    </a:lnTo>
                    <a:lnTo>
                      <a:pt x="251865" y="237747"/>
                    </a:lnTo>
                    <a:cubicBezTo>
                      <a:pt x="257958" y="231055"/>
                      <a:pt x="263261" y="225625"/>
                      <a:pt x="269386" y="220858"/>
                    </a:cubicBezTo>
                    <a:cubicBezTo>
                      <a:pt x="269828" y="220510"/>
                      <a:pt x="270301" y="220353"/>
                      <a:pt x="270964" y="220353"/>
                    </a:cubicBezTo>
                    <a:cubicBezTo>
                      <a:pt x="271690" y="220353"/>
                      <a:pt x="272416" y="220637"/>
                      <a:pt x="272985" y="221110"/>
                    </a:cubicBezTo>
                    <a:cubicBezTo>
                      <a:pt x="273869" y="221900"/>
                      <a:pt x="274342" y="223510"/>
                      <a:pt x="273616" y="224614"/>
                    </a:cubicBezTo>
                    <a:cubicBezTo>
                      <a:pt x="267807" y="233833"/>
                      <a:pt x="261525" y="243430"/>
                      <a:pt x="256916" y="250438"/>
                    </a:cubicBezTo>
                    <a:lnTo>
                      <a:pt x="256695" y="250785"/>
                    </a:lnTo>
                    <a:cubicBezTo>
                      <a:pt x="248361" y="263507"/>
                      <a:pt x="241984" y="273326"/>
                      <a:pt x="235796" y="283301"/>
                    </a:cubicBezTo>
                    <a:cubicBezTo>
                      <a:pt x="221622" y="306347"/>
                      <a:pt x="211835" y="325857"/>
                      <a:pt x="205016" y="344767"/>
                    </a:cubicBezTo>
                    <a:cubicBezTo>
                      <a:pt x="201733" y="354395"/>
                      <a:pt x="199144" y="363834"/>
                      <a:pt x="197408" y="372863"/>
                    </a:cubicBezTo>
                    <a:cubicBezTo>
                      <a:pt x="196429" y="377662"/>
                      <a:pt x="195609" y="382902"/>
                      <a:pt x="195009" y="388395"/>
                    </a:cubicBezTo>
                    <a:cubicBezTo>
                      <a:pt x="194567" y="392215"/>
                      <a:pt x="194220" y="396098"/>
                      <a:pt x="193872" y="401812"/>
                    </a:cubicBezTo>
                    <a:lnTo>
                      <a:pt x="193620" y="404275"/>
                    </a:lnTo>
                    <a:cubicBezTo>
                      <a:pt x="191378" y="434865"/>
                      <a:pt x="190210" y="462677"/>
                      <a:pt x="189958" y="489322"/>
                    </a:cubicBezTo>
                    <a:cubicBezTo>
                      <a:pt x="189768" y="510789"/>
                      <a:pt x="190210" y="530772"/>
                      <a:pt x="191347" y="549808"/>
                    </a:cubicBezTo>
                    <a:cubicBezTo>
                      <a:pt x="193683" y="551071"/>
                      <a:pt x="196145" y="552049"/>
                      <a:pt x="198702" y="552649"/>
                    </a:cubicBezTo>
                    <a:cubicBezTo>
                      <a:pt x="202049" y="553439"/>
                      <a:pt x="205679" y="553723"/>
                      <a:pt x="209467" y="553502"/>
                    </a:cubicBezTo>
                    <a:cubicBezTo>
                      <a:pt x="211425" y="553375"/>
                      <a:pt x="213445" y="553123"/>
                      <a:pt x="215497" y="552744"/>
                    </a:cubicBezTo>
                    <a:cubicBezTo>
                      <a:pt x="221590" y="551576"/>
                      <a:pt x="227683" y="549493"/>
                      <a:pt x="234186" y="546304"/>
                    </a:cubicBezTo>
                    <a:cubicBezTo>
                      <a:pt x="247035" y="539959"/>
                      <a:pt x="259726" y="530867"/>
                      <a:pt x="272985" y="518460"/>
                    </a:cubicBezTo>
                    <a:cubicBezTo>
                      <a:pt x="285833" y="506432"/>
                      <a:pt x="297324" y="493173"/>
                      <a:pt x="307079" y="479030"/>
                    </a:cubicBezTo>
                    <a:cubicBezTo>
                      <a:pt x="317750" y="463624"/>
                      <a:pt x="324726" y="450239"/>
                      <a:pt x="329083" y="436885"/>
                    </a:cubicBezTo>
                    <a:cubicBezTo>
                      <a:pt x="331324" y="430003"/>
                      <a:pt x="332587" y="423752"/>
                      <a:pt x="332903" y="417786"/>
                    </a:cubicBezTo>
                    <a:cubicBezTo>
                      <a:pt x="333061" y="414692"/>
                      <a:pt x="332966" y="411977"/>
                      <a:pt x="332619" y="409484"/>
                    </a:cubicBezTo>
                    <a:cubicBezTo>
                      <a:pt x="332177" y="406453"/>
                      <a:pt x="331545" y="403864"/>
                      <a:pt x="330630" y="401622"/>
                    </a:cubicBezTo>
                    <a:cubicBezTo>
                      <a:pt x="328578" y="396508"/>
                      <a:pt x="325295" y="392247"/>
                      <a:pt x="321128" y="389279"/>
                    </a:cubicBezTo>
                    <a:cubicBezTo>
                      <a:pt x="318570" y="387480"/>
                      <a:pt x="316045" y="386091"/>
                      <a:pt x="313425" y="385112"/>
                    </a:cubicBezTo>
                    <a:cubicBezTo>
                      <a:pt x="311909" y="384544"/>
                      <a:pt x="310394" y="384039"/>
                      <a:pt x="308879" y="383691"/>
                    </a:cubicBezTo>
                    <a:cubicBezTo>
                      <a:pt x="309889" y="382681"/>
                      <a:pt x="310836" y="381608"/>
                      <a:pt x="311783" y="380534"/>
                    </a:cubicBezTo>
                    <a:cubicBezTo>
                      <a:pt x="316392" y="375199"/>
                      <a:pt x="320686" y="369012"/>
                      <a:pt x="325326" y="361056"/>
                    </a:cubicBezTo>
                    <a:cubicBezTo>
                      <a:pt x="329998" y="353069"/>
                      <a:pt x="334323" y="344451"/>
                      <a:pt x="338206" y="335454"/>
                    </a:cubicBezTo>
                    <a:cubicBezTo>
                      <a:pt x="342405" y="325762"/>
                      <a:pt x="345972" y="315975"/>
                      <a:pt x="348845" y="306379"/>
                    </a:cubicBezTo>
                    <a:cubicBezTo>
                      <a:pt x="352034" y="295677"/>
                      <a:pt x="354244" y="286079"/>
                      <a:pt x="355506" y="277019"/>
                    </a:cubicBezTo>
                    <a:cubicBezTo>
                      <a:pt x="356990" y="266444"/>
                      <a:pt x="357306" y="257857"/>
                      <a:pt x="356517" y="250028"/>
                    </a:cubicBezTo>
                    <a:cubicBezTo>
                      <a:pt x="355601" y="241093"/>
                      <a:pt x="353486" y="233927"/>
                      <a:pt x="350045" y="228150"/>
                    </a:cubicBezTo>
                    <a:cubicBezTo>
                      <a:pt x="346351" y="221931"/>
                      <a:pt x="340827" y="217101"/>
                      <a:pt x="334544" y="214575"/>
                    </a:cubicBezTo>
                    <a:cubicBezTo>
                      <a:pt x="330756" y="213060"/>
                      <a:pt x="326873" y="212145"/>
                      <a:pt x="322990" y="211797"/>
                    </a:cubicBezTo>
                    <a:cubicBezTo>
                      <a:pt x="319991" y="211545"/>
                      <a:pt x="316897" y="211513"/>
                      <a:pt x="313803" y="211703"/>
                    </a:cubicBezTo>
                    <a:cubicBezTo>
                      <a:pt x="313267" y="211734"/>
                      <a:pt x="312730" y="211766"/>
                      <a:pt x="312193" y="211860"/>
                    </a:cubicBezTo>
                    <a:cubicBezTo>
                      <a:pt x="314782" y="195129"/>
                      <a:pt x="315003" y="178271"/>
                      <a:pt x="312888" y="161697"/>
                    </a:cubicBezTo>
                    <a:cubicBezTo>
                      <a:pt x="310804" y="145628"/>
                      <a:pt x="306858" y="129939"/>
                      <a:pt x="301081" y="115070"/>
                    </a:cubicBezTo>
                    <a:cubicBezTo>
                      <a:pt x="295178" y="99790"/>
                      <a:pt x="287664" y="85300"/>
                      <a:pt x="278730" y="72041"/>
                    </a:cubicBezTo>
                    <a:cubicBezTo>
                      <a:pt x="269512" y="58277"/>
                      <a:pt x="258999" y="45744"/>
                      <a:pt x="247508" y="34726"/>
                    </a:cubicBezTo>
                    <a:cubicBezTo>
                      <a:pt x="242047" y="29485"/>
                      <a:pt x="236017" y="23992"/>
                      <a:pt x="229293" y="19289"/>
                    </a:cubicBezTo>
                    <a:cubicBezTo>
                      <a:pt x="222600" y="14617"/>
                      <a:pt x="216160" y="11018"/>
                      <a:pt x="209562" y="8208"/>
                    </a:cubicBezTo>
                    <a:cubicBezTo>
                      <a:pt x="202207" y="5083"/>
                      <a:pt x="195040" y="2904"/>
                      <a:pt x="188221" y="1642"/>
                    </a:cubicBezTo>
                    <a:cubicBezTo>
                      <a:pt x="182255" y="537"/>
                      <a:pt x="176478" y="0"/>
                      <a:pt x="170985" y="0"/>
                    </a:cubicBezTo>
                    <a:cubicBezTo>
                      <a:pt x="169406" y="0"/>
                      <a:pt x="167859" y="32"/>
                      <a:pt x="166312" y="12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7" name="Google Shape;1667;p49"/>
              <p:cNvSpPr/>
              <p:nvPr/>
            </p:nvSpPr>
            <p:spPr>
              <a:xfrm>
                <a:off x="890153" y="5810887"/>
                <a:ext cx="11674" cy="18320"/>
              </a:xfrm>
              <a:custGeom>
                <a:avLst/>
                <a:gdLst/>
                <a:ahLst/>
                <a:cxnLst/>
                <a:rect l="l" t="t" r="r" b="b"/>
                <a:pathLst>
                  <a:path w="11674" h="18320" extrusionOk="0">
                    <a:moveTo>
                      <a:pt x="5368" y="1835"/>
                    </a:moveTo>
                    <a:cubicBezTo>
                      <a:pt x="6346" y="4329"/>
                      <a:pt x="7420" y="6760"/>
                      <a:pt x="8588" y="9159"/>
                    </a:cubicBezTo>
                    <a:cubicBezTo>
                      <a:pt x="9409" y="10800"/>
                      <a:pt x="10293" y="12442"/>
                      <a:pt x="11240" y="14052"/>
                    </a:cubicBezTo>
                    <a:cubicBezTo>
                      <a:pt x="11997" y="15346"/>
                      <a:pt x="11776" y="16988"/>
                      <a:pt x="10482" y="17872"/>
                    </a:cubicBezTo>
                    <a:cubicBezTo>
                      <a:pt x="9282" y="18661"/>
                      <a:pt x="7388" y="18408"/>
                      <a:pt x="6662" y="17114"/>
                    </a:cubicBezTo>
                    <a:cubicBezTo>
                      <a:pt x="4168" y="12789"/>
                      <a:pt x="1990" y="8275"/>
                      <a:pt x="159" y="3634"/>
                    </a:cubicBezTo>
                    <a:cubicBezTo>
                      <a:pt x="-378" y="2245"/>
                      <a:pt x="506" y="603"/>
                      <a:pt x="1895" y="130"/>
                    </a:cubicBezTo>
                    <a:cubicBezTo>
                      <a:pt x="2148" y="35"/>
                      <a:pt x="2369" y="4"/>
                      <a:pt x="2621" y="4"/>
                    </a:cubicBezTo>
                    <a:cubicBezTo>
                      <a:pt x="3821" y="-60"/>
                      <a:pt x="4957" y="698"/>
                      <a:pt x="5399"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8" name="Google Shape;1668;p49"/>
              <p:cNvSpPr/>
              <p:nvPr/>
            </p:nvSpPr>
            <p:spPr>
              <a:xfrm>
                <a:off x="873620" y="5812336"/>
                <a:ext cx="12103" cy="17637"/>
              </a:xfrm>
              <a:custGeom>
                <a:avLst/>
                <a:gdLst/>
                <a:ahLst/>
                <a:cxnLst/>
                <a:rect l="l" t="t" r="r" b="b"/>
                <a:pathLst>
                  <a:path w="12103" h="17637" extrusionOk="0">
                    <a:moveTo>
                      <a:pt x="5044" y="1206"/>
                    </a:moveTo>
                    <a:cubicBezTo>
                      <a:pt x="7254" y="5247"/>
                      <a:pt x="9463" y="9288"/>
                      <a:pt x="11642" y="13329"/>
                    </a:cubicBezTo>
                    <a:cubicBezTo>
                      <a:pt x="11989" y="13992"/>
                      <a:pt x="12210" y="14654"/>
                      <a:pt x="12052" y="15444"/>
                    </a:cubicBezTo>
                    <a:cubicBezTo>
                      <a:pt x="11894" y="16138"/>
                      <a:pt x="11484" y="16770"/>
                      <a:pt x="10884" y="17180"/>
                    </a:cubicBezTo>
                    <a:cubicBezTo>
                      <a:pt x="9716" y="17969"/>
                      <a:pt x="7759" y="17748"/>
                      <a:pt x="7064" y="16423"/>
                    </a:cubicBezTo>
                    <a:cubicBezTo>
                      <a:pt x="4886" y="12382"/>
                      <a:pt x="2676" y="8341"/>
                      <a:pt x="466" y="4300"/>
                    </a:cubicBezTo>
                    <a:cubicBezTo>
                      <a:pt x="87" y="3637"/>
                      <a:pt x="-102" y="2974"/>
                      <a:pt x="56" y="2185"/>
                    </a:cubicBezTo>
                    <a:cubicBezTo>
                      <a:pt x="214" y="1490"/>
                      <a:pt x="624" y="859"/>
                      <a:pt x="1224" y="448"/>
                    </a:cubicBezTo>
                    <a:cubicBezTo>
                      <a:pt x="1634" y="196"/>
                      <a:pt x="2108" y="38"/>
                      <a:pt x="2613" y="6"/>
                    </a:cubicBezTo>
                    <a:cubicBezTo>
                      <a:pt x="3592" y="-57"/>
                      <a:pt x="4570" y="354"/>
                      <a:pt x="5075" y="120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69" name="Google Shape;1669;p49"/>
              <p:cNvSpPr/>
              <p:nvPr/>
            </p:nvSpPr>
            <p:spPr>
              <a:xfrm>
                <a:off x="876599" y="5838981"/>
                <a:ext cx="15971" cy="18545"/>
              </a:xfrm>
              <a:custGeom>
                <a:avLst/>
                <a:gdLst/>
                <a:ahLst/>
                <a:cxnLst/>
                <a:rect l="l" t="t" r="r" b="b"/>
                <a:pathLst>
                  <a:path w="15971" h="18545" extrusionOk="0">
                    <a:moveTo>
                      <a:pt x="5063" y="1237"/>
                    </a:moveTo>
                    <a:cubicBezTo>
                      <a:pt x="7115" y="4394"/>
                      <a:pt x="9388" y="7425"/>
                      <a:pt x="11850" y="10266"/>
                    </a:cubicBezTo>
                    <a:cubicBezTo>
                      <a:pt x="12892" y="11466"/>
                      <a:pt x="13966" y="12602"/>
                      <a:pt x="15070" y="13738"/>
                    </a:cubicBezTo>
                    <a:cubicBezTo>
                      <a:pt x="16112" y="14812"/>
                      <a:pt x="16333" y="16453"/>
                      <a:pt x="15291" y="17621"/>
                    </a:cubicBezTo>
                    <a:cubicBezTo>
                      <a:pt x="14344" y="18695"/>
                      <a:pt x="12450" y="18916"/>
                      <a:pt x="11408" y="17843"/>
                    </a:cubicBezTo>
                    <a:cubicBezTo>
                      <a:pt x="7336" y="13675"/>
                      <a:pt x="3642" y="9161"/>
                      <a:pt x="454" y="4268"/>
                    </a:cubicBezTo>
                    <a:cubicBezTo>
                      <a:pt x="-367" y="3005"/>
                      <a:pt x="-51" y="1269"/>
                      <a:pt x="1212" y="448"/>
                    </a:cubicBezTo>
                    <a:cubicBezTo>
                      <a:pt x="1622" y="164"/>
                      <a:pt x="2096" y="38"/>
                      <a:pt x="2569" y="6"/>
                    </a:cubicBezTo>
                    <a:cubicBezTo>
                      <a:pt x="3516" y="-57"/>
                      <a:pt x="4495" y="385"/>
                      <a:pt x="5063" y="123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0" name="Google Shape;1670;p49"/>
              <p:cNvSpPr/>
              <p:nvPr/>
            </p:nvSpPr>
            <p:spPr>
              <a:xfrm>
                <a:off x="898689" y="5838166"/>
                <a:ext cx="14559" cy="21060"/>
              </a:xfrm>
              <a:custGeom>
                <a:avLst/>
                <a:gdLst/>
                <a:ahLst/>
                <a:cxnLst/>
                <a:rect l="l" t="t" r="r" b="b"/>
                <a:pathLst>
                  <a:path w="14559" h="21060" extrusionOk="0">
                    <a:moveTo>
                      <a:pt x="3303" y="63"/>
                    </a:moveTo>
                    <a:cubicBezTo>
                      <a:pt x="3935" y="189"/>
                      <a:pt x="4724" y="631"/>
                      <a:pt x="5040" y="1231"/>
                    </a:cubicBezTo>
                    <a:cubicBezTo>
                      <a:pt x="7723" y="6598"/>
                      <a:pt x="10754" y="11775"/>
                      <a:pt x="14100" y="16763"/>
                    </a:cubicBezTo>
                    <a:cubicBezTo>
                      <a:pt x="14953" y="18026"/>
                      <a:pt x="14574" y="19762"/>
                      <a:pt x="13342" y="20615"/>
                    </a:cubicBezTo>
                    <a:cubicBezTo>
                      <a:pt x="12080" y="21436"/>
                      <a:pt x="10343" y="21088"/>
                      <a:pt x="9523" y="19857"/>
                    </a:cubicBezTo>
                    <a:cubicBezTo>
                      <a:pt x="6176" y="14869"/>
                      <a:pt x="3146" y="9692"/>
                      <a:pt x="462" y="4325"/>
                    </a:cubicBezTo>
                    <a:cubicBezTo>
                      <a:pt x="115" y="3631"/>
                      <a:pt x="-106" y="3031"/>
                      <a:pt x="52" y="2210"/>
                    </a:cubicBezTo>
                    <a:cubicBezTo>
                      <a:pt x="210" y="1515"/>
                      <a:pt x="620" y="884"/>
                      <a:pt x="1220" y="474"/>
                    </a:cubicBezTo>
                    <a:cubicBezTo>
                      <a:pt x="1630" y="189"/>
                      <a:pt x="2104" y="32"/>
                      <a:pt x="2577" y="0"/>
                    </a:cubicBezTo>
                    <a:cubicBezTo>
                      <a:pt x="2830" y="0"/>
                      <a:pt x="3082" y="0"/>
                      <a:pt x="330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1" name="Google Shape;1671;p49"/>
              <p:cNvSpPr/>
              <p:nvPr/>
            </p:nvSpPr>
            <p:spPr>
              <a:xfrm>
                <a:off x="904575" y="5867425"/>
                <a:ext cx="12605" cy="14214"/>
              </a:xfrm>
              <a:custGeom>
                <a:avLst/>
                <a:gdLst/>
                <a:ahLst/>
                <a:cxnLst/>
                <a:rect l="l" t="t" r="r" b="b"/>
                <a:pathLst>
                  <a:path w="12605" h="14214" extrusionOk="0">
                    <a:moveTo>
                      <a:pt x="5089" y="1268"/>
                    </a:moveTo>
                    <a:cubicBezTo>
                      <a:pt x="7078" y="3920"/>
                      <a:pt x="9193" y="6509"/>
                      <a:pt x="11371" y="9034"/>
                    </a:cubicBezTo>
                    <a:cubicBezTo>
                      <a:pt x="11466" y="9161"/>
                      <a:pt x="11592" y="9287"/>
                      <a:pt x="11687" y="9413"/>
                    </a:cubicBezTo>
                    <a:cubicBezTo>
                      <a:pt x="12192" y="9981"/>
                      <a:pt x="12571" y="10518"/>
                      <a:pt x="12602" y="11307"/>
                    </a:cubicBezTo>
                    <a:cubicBezTo>
                      <a:pt x="12634" y="12033"/>
                      <a:pt x="12413" y="12759"/>
                      <a:pt x="11908" y="13296"/>
                    </a:cubicBezTo>
                    <a:cubicBezTo>
                      <a:pt x="11434" y="13833"/>
                      <a:pt x="10740" y="14180"/>
                      <a:pt x="10013" y="14212"/>
                    </a:cubicBezTo>
                    <a:cubicBezTo>
                      <a:pt x="9351" y="14243"/>
                      <a:pt x="8467" y="14022"/>
                      <a:pt x="8025" y="13517"/>
                    </a:cubicBezTo>
                    <a:cubicBezTo>
                      <a:pt x="5404" y="10550"/>
                      <a:pt x="2879" y="7487"/>
                      <a:pt x="480" y="4299"/>
                    </a:cubicBezTo>
                    <a:cubicBezTo>
                      <a:pt x="-436" y="3099"/>
                      <a:pt x="38" y="1268"/>
                      <a:pt x="1237" y="479"/>
                    </a:cubicBezTo>
                    <a:cubicBezTo>
                      <a:pt x="1648" y="195"/>
                      <a:pt x="2121" y="37"/>
                      <a:pt x="2563" y="6"/>
                    </a:cubicBezTo>
                    <a:cubicBezTo>
                      <a:pt x="3510" y="-58"/>
                      <a:pt x="4457" y="416"/>
                      <a:pt x="5057" y="120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2" name="Google Shape;1672;p49"/>
              <p:cNvSpPr/>
              <p:nvPr/>
            </p:nvSpPr>
            <p:spPr>
              <a:xfrm>
                <a:off x="920111" y="5856663"/>
                <a:ext cx="14418" cy="15595"/>
              </a:xfrm>
              <a:custGeom>
                <a:avLst/>
                <a:gdLst/>
                <a:ahLst/>
                <a:cxnLst/>
                <a:rect l="l" t="t" r="r" b="b"/>
                <a:pathLst>
                  <a:path w="14418" h="15595" extrusionOk="0">
                    <a:moveTo>
                      <a:pt x="4612" y="697"/>
                    </a:moveTo>
                    <a:cubicBezTo>
                      <a:pt x="7769" y="4170"/>
                      <a:pt x="10894" y="7706"/>
                      <a:pt x="13957" y="11273"/>
                    </a:cubicBezTo>
                    <a:cubicBezTo>
                      <a:pt x="14398" y="11810"/>
                      <a:pt x="14493" y="12725"/>
                      <a:pt x="14367" y="13388"/>
                    </a:cubicBezTo>
                    <a:cubicBezTo>
                      <a:pt x="14209" y="14083"/>
                      <a:pt x="13799" y="14714"/>
                      <a:pt x="13199" y="15125"/>
                    </a:cubicBezTo>
                    <a:cubicBezTo>
                      <a:pt x="12599" y="15535"/>
                      <a:pt x="11810" y="15693"/>
                      <a:pt x="11084" y="15535"/>
                    </a:cubicBezTo>
                    <a:cubicBezTo>
                      <a:pt x="10295" y="15377"/>
                      <a:pt x="9852" y="14935"/>
                      <a:pt x="9347" y="14367"/>
                    </a:cubicBezTo>
                    <a:cubicBezTo>
                      <a:pt x="8779" y="13704"/>
                      <a:pt x="8211" y="13041"/>
                      <a:pt x="7643" y="12378"/>
                    </a:cubicBezTo>
                    <a:cubicBezTo>
                      <a:pt x="7643" y="12378"/>
                      <a:pt x="7674" y="12441"/>
                      <a:pt x="7706" y="12441"/>
                    </a:cubicBezTo>
                    <a:cubicBezTo>
                      <a:pt x="5464" y="9884"/>
                      <a:pt x="3223" y="7358"/>
                      <a:pt x="918" y="4833"/>
                    </a:cubicBezTo>
                    <a:cubicBezTo>
                      <a:pt x="413" y="4265"/>
                      <a:pt x="35" y="3728"/>
                      <a:pt x="3" y="2907"/>
                    </a:cubicBezTo>
                    <a:cubicBezTo>
                      <a:pt x="-29" y="2181"/>
                      <a:pt x="192" y="1455"/>
                      <a:pt x="697" y="919"/>
                    </a:cubicBezTo>
                    <a:cubicBezTo>
                      <a:pt x="1171" y="382"/>
                      <a:pt x="1866" y="35"/>
                      <a:pt x="2592" y="3"/>
                    </a:cubicBezTo>
                    <a:cubicBezTo>
                      <a:pt x="3255" y="-29"/>
                      <a:pt x="4138" y="193"/>
                      <a:pt x="4581" y="697"/>
                    </a:cubicBezTo>
                    <a:moveTo>
                      <a:pt x="7232" y="11905"/>
                    </a:moveTo>
                    <a:cubicBezTo>
                      <a:pt x="7232" y="11905"/>
                      <a:pt x="7422" y="12125"/>
                      <a:pt x="7516" y="12220"/>
                    </a:cubicBezTo>
                    <a:cubicBezTo>
                      <a:pt x="7422" y="12125"/>
                      <a:pt x="7327" y="11999"/>
                      <a:pt x="7232" y="1190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3" name="Google Shape;1673;p49"/>
              <p:cNvSpPr/>
              <p:nvPr/>
            </p:nvSpPr>
            <p:spPr>
              <a:xfrm>
                <a:off x="890603" y="5693514"/>
                <a:ext cx="8509" cy="18264"/>
              </a:xfrm>
              <a:custGeom>
                <a:avLst/>
                <a:gdLst/>
                <a:ahLst/>
                <a:cxnLst/>
                <a:rect l="l" t="t" r="r" b="b"/>
                <a:pathLst>
                  <a:path w="8509" h="18264" extrusionOk="0">
                    <a:moveTo>
                      <a:pt x="4602" y="697"/>
                    </a:moveTo>
                    <a:cubicBezTo>
                      <a:pt x="5202" y="1234"/>
                      <a:pt x="5391" y="1865"/>
                      <a:pt x="5518" y="2591"/>
                    </a:cubicBezTo>
                    <a:cubicBezTo>
                      <a:pt x="5581" y="2907"/>
                      <a:pt x="5644" y="3223"/>
                      <a:pt x="5707" y="3538"/>
                    </a:cubicBezTo>
                    <a:cubicBezTo>
                      <a:pt x="6433" y="7264"/>
                      <a:pt x="7349" y="10957"/>
                      <a:pt x="8390" y="14619"/>
                    </a:cubicBezTo>
                    <a:cubicBezTo>
                      <a:pt x="8801" y="16072"/>
                      <a:pt x="8138" y="17618"/>
                      <a:pt x="6654" y="18124"/>
                    </a:cubicBezTo>
                    <a:cubicBezTo>
                      <a:pt x="5297" y="18597"/>
                      <a:pt x="3560" y="17839"/>
                      <a:pt x="3150" y="16387"/>
                    </a:cubicBezTo>
                    <a:cubicBezTo>
                      <a:pt x="1887" y="11936"/>
                      <a:pt x="845" y="7453"/>
                      <a:pt x="25" y="2907"/>
                    </a:cubicBezTo>
                    <a:cubicBezTo>
                      <a:pt x="-102" y="2244"/>
                      <a:pt x="277" y="1392"/>
                      <a:pt x="719" y="918"/>
                    </a:cubicBezTo>
                    <a:cubicBezTo>
                      <a:pt x="1193" y="381"/>
                      <a:pt x="1887" y="34"/>
                      <a:pt x="2613" y="3"/>
                    </a:cubicBezTo>
                    <a:cubicBezTo>
                      <a:pt x="3339" y="-29"/>
                      <a:pt x="4065" y="224"/>
                      <a:pt x="4602" y="69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4" name="Google Shape;1674;p49"/>
              <p:cNvSpPr/>
              <p:nvPr/>
            </p:nvSpPr>
            <p:spPr>
              <a:xfrm>
                <a:off x="874993" y="5662100"/>
                <a:ext cx="6141" cy="11943"/>
              </a:xfrm>
              <a:custGeom>
                <a:avLst/>
                <a:gdLst/>
                <a:ahLst/>
                <a:cxnLst/>
                <a:rect l="l" t="t" r="r" b="b"/>
                <a:pathLst>
                  <a:path w="6141" h="11943" extrusionOk="0">
                    <a:moveTo>
                      <a:pt x="5502" y="2594"/>
                    </a:moveTo>
                    <a:cubicBezTo>
                      <a:pt x="5723" y="4741"/>
                      <a:pt x="5944" y="6887"/>
                      <a:pt x="6133" y="9034"/>
                    </a:cubicBezTo>
                    <a:cubicBezTo>
                      <a:pt x="6259" y="10549"/>
                      <a:pt x="4997" y="11875"/>
                      <a:pt x="3544" y="11938"/>
                    </a:cubicBezTo>
                    <a:cubicBezTo>
                      <a:pt x="1998" y="12033"/>
                      <a:pt x="766" y="10834"/>
                      <a:pt x="640" y="9350"/>
                    </a:cubicBezTo>
                    <a:cubicBezTo>
                      <a:pt x="451" y="7203"/>
                      <a:pt x="230" y="5056"/>
                      <a:pt x="9" y="2910"/>
                    </a:cubicBezTo>
                    <a:cubicBezTo>
                      <a:pt x="-118" y="1395"/>
                      <a:pt x="1145" y="68"/>
                      <a:pt x="2597" y="5"/>
                    </a:cubicBezTo>
                    <a:cubicBezTo>
                      <a:pt x="4144" y="-90"/>
                      <a:pt x="5375" y="1110"/>
                      <a:pt x="5502"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5" name="Google Shape;1675;p49"/>
              <p:cNvSpPr/>
              <p:nvPr/>
            </p:nvSpPr>
            <p:spPr>
              <a:xfrm>
                <a:off x="852842" y="5679405"/>
                <a:ext cx="7940" cy="16635"/>
              </a:xfrm>
              <a:custGeom>
                <a:avLst/>
                <a:gdLst/>
                <a:ahLst/>
                <a:cxnLst/>
                <a:rect l="l" t="t" r="r" b="b"/>
                <a:pathLst>
                  <a:path w="7940" h="16635" extrusionOk="0">
                    <a:moveTo>
                      <a:pt x="4007" y="316"/>
                    </a:moveTo>
                    <a:cubicBezTo>
                      <a:pt x="4575" y="632"/>
                      <a:pt x="5238" y="1231"/>
                      <a:pt x="5364" y="1894"/>
                    </a:cubicBezTo>
                    <a:cubicBezTo>
                      <a:pt x="6154" y="5588"/>
                      <a:pt x="6974" y="9313"/>
                      <a:pt x="7827" y="12975"/>
                    </a:cubicBezTo>
                    <a:cubicBezTo>
                      <a:pt x="7985" y="13732"/>
                      <a:pt x="8016" y="14396"/>
                      <a:pt x="7669" y="15122"/>
                    </a:cubicBezTo>
                    <a:cubicBezTo>
                      <a:pt x="7353" y="15753"/>
                      <a:pt x="6785" y="16258"/>
                      <a:pt x="6090" y="16479"/>
                    </a:cubicBezTo>
                    <a:cubicBezTo>
                      <a:pt x="5396" y="16732"/>
                      <a:pt x="4607" y="16669"/>
                      <a:pt x="3944" y="16353"/>
                    </a:cubicBezTo>
                    <a:cubicBezTo>
                      <a:pt x="3344" y="16037"/>
                      <a:pt x="2744" y="15437"/>
                      <a:pt x="2586" y="14775"/>
                    </a:cubicBezTo>
                    <a:cubicBezTo>
                      <a:pt x="1734" y="11081"/>
                      <a:pt x="882" y="7387"/>
                      <a:pt x="124" y="3662"/>
                    </a:cubicBezTo>
                    <a:cubicBezTo>
                      <a:pt x="-34" y="2904"/>
                      <a:pt x="-97" y="2242"/>
                      <a:pt x="282" y="1515"/>
                    </a:cubicBezTo>
                    <a:cubicBezTo>
                      <a:pt x="597" y="884"/>
                      <a:pt x="1166" y="379"/>
                      <a:pt x="1860" y="158"/>
                    </a:cubicBezTo>
                    <a:cubicBezTo>
                      <a:pt x="2081" y="63"/>
                      <a:pt x="2334" y="32"/>
                      <a:pt x="2586" y="0"/>
                    </a:cubicBezTo>
                    <a:cubicBezTo>
                      <a:pt x="3060" y="0"/>
                      <a:pt x="3565" y="63"/>
                      <a:pt x="4007"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6" name="Google Shape;1676;p49"/>
              <p:cNvSpPr/>
              <p:nvPr/>
            </p:nvSpPr>
            <p:spPr>
              <a:xfrm>
                <a:off x="872600" y="5706965"/>
                <a:ext cx="9716" cy="14662"/>
              </a:xfrm>
              <a:custGeom>
                <a:avLst/>
                <a:gdLst/>
                <a:ahLst/>
                <a:cxnLst/>
                <a:rect l="l" t="t" r="r" b="b"/>
                <a:pathLst>
                  <a:path w="9716" h="14662" extrusionOk="0">
                    <a:moveTo>
                      <a:pt x="4043" y="316"/>
                    </a:moveTo>
                    <a:cubicBezTo>
                      <a:pt x="4738" y="663"/>
                      <a:pt x="5085" y="1200"/>
                      <a:pt x="5401" y="1894"/>
                    </a:cubicBezTo>
                    <a:cubicBezTo>
                      <a:pt x="6790" y="4925"/>
                      <a:pt x="8179" y="7987"/>
                      <a:pt x="9536" y="11018"/>
                    </a:cubicBezTo>
                    <a:cubicBezTo>
                      <a:pt x="10136" y="12407"/>
                      <a:pt x="9157" y="14048"/>
                      <a:pt x="7800" y="14522"/>
                    </a:cubicBezTo>
                    <a:cubicBezTo>
                      <a:pt x="7105" y="14743"/>
                      <a:pt x="6316" y="14711"/>
                      <a:pt x="5653" y="14364"/>
                    </a:cubicBezTo>
                    <a:cubicBezTo>
                      <a:pt x="4959" y="14017"/>
                      <a:pt x="4611" y="13480"/>
                      <a:pt x="4296" y="12786"/>
                    </a:cubicBezTo>
                    <a:cubicBezTo>
                      <a:pt x="2938" y="9724"/>
                      <a:pt x="1581" y="6693"/>
                      <a:pt x="160" y="3631"/>
                    </a:cubicBezTo>
                    <a:cubicBezTo>
                      <a:pt x="-124" y="2999"/>
                      <a:pt x="2" y="2084"/>
                      <a:pt x="286" y="1484"/>
                    </a:cubicBezTo>
                    <a:cubicBezTo>
                      <a:pt x="602" y="852"/>
                      <a:pt x="1170" y="347"/>
                      <a:pt x="1865" y="126"/>
                    </a:cubicBezTo>
                    <a:cubicBezTo>
                      <a:pt x="2086" y="63"/>
                      <a:pt x="2338" y="0"/>
                      <a:pt x="2591" y="0"/>
                    </a:cubicBezTo>
                    <a:cubicBezTo>
                      <a:pt x="3096" y="0"/>
                      <a:pt x="3570" y="63"/>
                      <a:pt x="4012"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7" name="Google Shape;1677;p49"/>
              <p:cNvSpPr/>
              <p:nvPr/>
            </p:nvSpPr>
            <p:spPr>
              <a:xfrm>
                <a:off x="863402" y="5728555"/>
                <a:ext cx="12020" cy="18983"/>
              </a:xfrm>
              <a:custGeom>
                <a:avLst/>
                <a:gdLst/>
                <a:ahLst/>
                <a:cxnLst/>
                <a:rect l="l" t="t" r="r" b="b"/>
                <a:pathLst>
                  <a:path w="12020" h="18983" extrusionOk="0">
                    <a:moveTo>
                      <a:pt x="5380" y="1898"/>
                    </a:moveTo>
                    <a:cubicBezTo>
                      <a:pt x="6390" y="4423"/>
                      <a:pt x="7527" y="6886"/>
                      <a:pt x="8727" y="9316"/>
                    </a:cubicBezTo>
                    <a:cubicBezTo>
                      <a:pt x="9642" y="11147"/>
                      <a:pt x="10589" y="12947"/>
                      <a:pt x="11599" y="14715"/>
                    </a:cubicBezTo>
                    <a:cubicBezTo>
                      <a:pt x="12326" y="16009"/>
                      <a:pt x="12136" y="17651"/>
                      <a:pt x="10842" y="18535"/>
                    </a:cubicBezTo>
                    <a:cubicBezTo>
                      <a:pt x="9642" y="19324"/>
                      <a:pt x="7748" y="19071"/>
                      <a:pt x="7022" y="17777"/>
                    </a:cubicBezTo>
                    <a:cubicBezTo>
                      <a:pt x="4433" y="13231"/>
                      <a:pt x="2129" y="8527"/>
                      <a:pt x="171" y="3665"/>
                    </a:cubicBezTo>
                    <a:cubicBezTo>
                      <a:pt x="-397" y="2277"/>
                      <a:pt x="519" y="603"/>
                      <a:pt x="1876" y="161"/>
                    </a:cubicBezTo>
                    <a:cubicBezTo>
                      <a:pt x="2129" y="66"/>
                      <a:pt x="2381" y="35"/>
                      <a:pt x="2602" y="4"/>
                    </a:cubicBezTo>
                    <a:cubicBezTo>
                      <a:pt x="3802" y="-60"/>
                      <a:pt x="4907" y="698"/>
                      <a:pt x="538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8" name="Google Shape;1678;p49"/>
              <p:cNvSpPr/>
              <p:nvPr/>
            </p:nvSpPr>
            <p:spPr>
              <a:xfrm>
                <a:off x="890860" y="5740302"/>
                <a:ext cx="11658" cy="17379"/>
              </a:xfrm>
              <a:custGeom>
                <a:avLst/>
                <a:gdLst/>
                <a:ahLst/>
                <a:cxnLst/>
                <a:rect l="l" t="t" r="r" b="b"/>
                <a:pathLst>
                  <a:path w="11658" h="17379" extrusionOk="0">
                    <a:moveTo>
                      <a:pt x="3367" y="63"/>
                    </a:moveTo>
                    <a:cubicBezTo>
                      <a:pt x="3998" y="189"/>
                      <a:pt x="4787" y="631"/>
                      <a:pt x="5103" y="1231"/>
                    </a:cubicBezTo>
                    <a:cubicBezTo>
                      <a:pt x="7155" y="5177"/>
                      <a:pt x="9175" y="9124"/>
                      <a:pt x="11196" y="13070"/>
                    </a:cubicBezTo>
                    <a:cubicBezTo>
                      <a:pt x="11543" y="13764"/>
                      <a:pt x="11764" y="14395"/>
                      <a:pt x="11606" y="15185"/>
                    </a:cubicBezTo>
                    <a:cubicBezTo>
                      <a:pt x="11448" y="15879"/>
                      <a:pt x="11038" y="16511"/>
                      <a:pt x="10438" y="16921"/>
                    </a:cubicBezTo>
                    <a:cubicBezTo>
                      <a:pt x="9838" y="17331"/>
                      <a:pt x="9049" y="17489"/>
                      <a:pt x="8323" y="17300"/>
                    </a:cubicBezTo>
                    <a:cubicBezTo>
                      <a:pt x="7692" y="17173"/>
                      <a:pt x="6902" y="16731"/>
                      <a:pt x="6587" y="16132"/>
                    </a:cubicBezTo>
                    <a:cubicBezTo>
                      <a:pt x="4566" y="12186"/>
                      <a:pt x="2514" y="8239"/>
                      <a:pt x="462" y="4293"/>
                    </a:cubicBezTo>
                    <a:cubicBezTo>
                      <a:pt x="115" y="3599"/>
                      <a:pt x="-106" y="2967"/>
                      <a:pt x="52" y="2178"/>
                    </a:cubicBezTo>
                    <a:cubicBezTo>
                      <a:pt x="210" y="1484"/>
                      <a:pt x="620" y="852"/>
                      <a:pt x="1220" y="442"/>
                    </a:cubicBezTo>
                    <a:cubicBezTo>
                      <a:pt x="1630" y="189"/>
                      <a:pt x="2104" y="32"/>
                      <a:pt x="2577" y="0"/>
                    </a:cubicBezTo>
                    <a:cubicBezTo>
                      <a:pt x="2830" y="0"/>
                      <a:pt x="3083" y="0"/>
                      <a:pt x="330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79" name="Google Shape;1679;p49"/>
              <p:cNvSpPr/>
              <p:nvPr/>
            </p:nvSpPr>
            <p:spPr>
              <a:xfrm>
                <a:off x="909987" y="5641516"/>
                <a:ext cx="9392" cy="12324"/>
              </a:xfrm>
              <a:custGeom>
                <a:avLst/>
                <a:gdLst/>
                <a:ahLst/>
                <a:cxnLst/>
                <a:rect l="l" t="t" r="r" b="b"/>
                <a:pathLst>
                  <a:path w="9392" h="12324" extrusionOk="0">
                    <a:moveTo>
                      <a:pt x="5044" y="1206"/>
                    </a:moveTo>
                    <a:cubicBezTo>
                      <a:pt x="6370" y="3479"/>
                      <a:pt x="7664" y="5752"/>
                      <a:pt x="8927" y="8025"/>
                    </a:cubicBezTo>
                    <a:cubicBezTo>
                      <a:pt x="9306" y="8688"/>
                      <a:pt x="9495" y="9351"/>
                      <a:pt x="9337" y="10140"/>
                    </a:cubicBezTo>
                    <a:cubicBezTo>
                      <a:pt x="9211" y="10835"/>
                      <a:pt x="8769" y="11466"/>
                      <a:pt x="8169" y="11876"/>
                    </a:cubicBezTo>
                    <a:cubicBezTo>
                      <a:pt x="7001" y="12666"/>
                      <a:pt x="5075" y="12413"/>
                      <a:pt x="4318" y="11119"/>
                    </a:cubicBezTo>
                    <a:cubicBezTo>
                      <a:pt x="3055" y="8814"/>
                      <a:pt x="1760" y="6541"/>
                      <a:pt x="435" y="4300"/>
                    </a:cubicBezTo>
                    <a:cubicBezTo>
                      <a:pt x="-323" y="3006"/>
                      <a:pt x="-102" y="1332"/>
                      <a:pt x="1192" y="448"/>
                    </a:cubicBezTo>
                    <a:cubicBezTo>
                      <a:pt x="1603" y="196"/>
                      <a:pt x="2076" y="38"/>
                      <a:pt x="2550" y="6"/>
                    </a:cubicBezTo>
                    <a:cubicBezTo>
                      <a:pt x="3497" y="-57"/>
                      <a:pt x="4507" y="354"/>
                      <a:pt x="5012" y="120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0" name="Google Shape;1680;p49"/>
              <p:cNvSpPr/>
              <p:nvPr/>
            </p:nvSpPr>
            <p:spPr>
              <a:xfrm>
                <a:off x="898717" y="5582169"/>
                <a:ext cx="6764" cy="12980"/>
              </a:xfrm>
              <a:custGeom>
                <a:avLst/>
                <a:gdLst/>
                <a:ahLst/>
                <a:cxnLst/>
                <a:rect l="l" t="t" r="r" b="b"/>
                <a:pathLst>
                  <a:path w="6764" h="12980" extrusionOk="0">
                    <a:moveTo>
                      <a:pt x="4602" y="697"/>
                    </a:moveTo>
                    <a:cubicBezTo>
                      <a:pt x="5202" y="1234"/>
                      <a:pt x="5391" y="1834"/>
                      <a:pt x="5518" y="2591"/>
                    </a:cubicBezTo>
                    <a:cubicBezTo>
                      <a:pt x="5960" y="5086"/>
                      <a:pt x="6338" y="7579"/>
                      <a:pt x="6749" y="10073"/>
                    </a:cubicBezTo>
                    <a:cubicBezTo>
                      <a:pt x="6844" y="10768"/>
                      <a:pt x="6496" y="11557"/>
                      <a:pt x="6054" y="12062"/>
                    </a:cubicBezTo>
                    <a:cubicBezTo>
                      <a:pt x="5581" y="12599"/>
                      <a:pt x="4886" y="12946"/>
                      <a:pt x="4160" y="12978"/>
                    </a:cubicBezTo>
                    <a:cubicBezTo>
                      <a:pt x="3434" y="13009"/>
                      <a:pt x="2708" y="12788"/>
                      <a:pt x="2171" y="12283"/>
                    </a:cubicBezTo>
                    <a:cubicBezTo>
                      <a:pt x="1571" y="11747"/>
                      <a:pt x="1350" y="11147"/>
                      <a:pt x="1256" y="10389"/>
                    </a:cubicBezTo>
                    <a:cubicBezTo>
                      <a:pt x="845" y="7895"/>
                      <a:pt x="467" y="5401"/>
                      <a:pt x="25" y="2907"/>
                    </a:cubicBezTo>
                    <a:cubicBezTo>
                      <a:pt x="-102" y="2213"/>
                      <a:pt x="277" y="1392"/>
                      <a:pt x="719" y="918"/>
                    </a:cubicBezTo>
                    <a:cubicBezTo>
                      <a:pt x="1193" y="382"/>
                      <a:pt x="1887" y="35"/>
                      <a:pt x="2613" y="3"/>
                    </a:cubicBezTo>
                    <a:cubicBezTo>
                      <a:pt x="3339" y="-29"/>
                      <a:pt x="4065" y="192"/>
                      <a:pt x="4602" y="69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1" name="Google Shape;1681;p49"/>
              <p:cNvSpPr/>
              <p:nvPr/>
            </p:nvSpPr>
            <p:spPr>
              <a:xfrm>
                <a:off x="876230" y="5551640"/>
                <a:ext cx="6129" cy="18289"/>
              </a:xfrm>
              <a:custGeom>
                <a:avLst/>
                <a:gdLst/>
                <a:ahLst/>
                <a:cxnLst/>
                <a:rect l="l" t="t" r="r" b="b"/>
                <a:pathLst>
                  <a:path w="6129" h="18289" extrusionOk="0">
                    <a:moveTo>
                      <a:pt x="5527" y="2594"/>
                    </a:moveTo>
                    <a:cubicBezTo>
                      <a:pt x="5717" y="6856"/>
                      <a:pt x="5906" y="11086"/>
                      <a:pt x="6127" y="15348"/>
                    </a:cubicBezTo>
                    <a:cubicBezTo>
                      <a:pt x="6190" y="16831"/>
                      <a:pt x="5054" y="18189"/>
                      <a:pt x="3538" y="18284"/>
                    </a:cubicBezTo>
                    <a:cubicBezTo>
                      <a:pt x="2054" y="18378"/>
                      <a:pt x="697" y="17179"/>
                      <a:pt x="602" y="15695"/>
                    </a:cubicBezTo>
                    <a:cubicBezTo>
                      <a:pt x="381" y="11433"/>
                      <a:pt x="192" y="7203"/>
                      <a:pt x="3" y="2941"/>
                    </a:cubicBezTo>
                    <a:cubicBezTo>
                      <a:pt x="-61" y="1426"/>
                      <a:pt x="1076" y="100"/>
                      <a:pt x="2591" y="5"/>
                    </a:cubicBezTo>
                    <a:cubicBezTo>
                      <a:pt x="4075" y="-90"/>
                      <a:pt x="5464" y="1110"/>
                      <a:pt x="5496"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2" name="Google Shape;1682;p49"/>
              <p:cNvSpPr/>
              <p:nvPr/>
            </p:nvSpPr>
            <p:spPr>
              <a:xfrm>
                <a:off x="888583" y="5595017"/>
                <a:ext cx="8774" cy="16434"/>
              </a:xfrm>
              <a:custGeom>
                <a:avLst/>
                <a:gdLst/>
                <a:ahLst/>
                <a:cxnLst/>
                <a:rect l="l" t="t" r="r" b="b"/>
                <a:pathLst>
                  <a:path w="8774" h="16434" extrusionOk="0">
                    <a:moveTo>
                      <a:pt x="5360" y="1866"/>
                    </a:moveTo>
                    <a:cubicBezTo>
                      <a:pt x="6433" y="5528"/>
                      <a:pt x="7538" y="9159"/>
                      <a:pt x="8643" y="12789"/>
                    </a:cubicBezTo>
                    <a:cubicBezTo>
                      <a:pt x="9085" y="14210"/>
                      <a:pt x="8391" y="15788"/>
                      <a:pt x="6907" y="16294"/>
                    </a:cubicBezTo>
                    <a:cubicBezTo>
                      <a:pt x="5518" y="16767"/>
                      <a:pt x="3845" y="16009"/>
                      <a:pt x="3403" y="14557"/>
                    </a:cubicBezTo>
                    <a:cubicBezTo>
                      <a:pt x="2266" y="10927"/>
                      <a:pt x="1193" y="7265"/>
                      <a:pt x="120" y="3634"/>
                    </a:cubicBezTo>
                    <a:cubicBezTo>
                      <a:pt x="-291" y="2182"/>
                      <a:pt x="372" y="635"/>
                      <a:pt x="1856" y="130"/>
                    </a:cubicBezTo>
                    <a:cubicBezTo>
                      <a:pt x="2077" y="67"/>
                      <a:pt x="2298" y="4"/>
                      <a:pt x="2550" y="4"/>
                    </a:cubicBezTo>
                    <a:cubicBezTo>
                      <a:pt x="3750" y="-59"/>
                      <a:pt x="5013" y="667"/>
                      <a:pt x="536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3" name="Google Shape;1683;p49"/>
              <p:cNvSpPr/>
              <p:nvPr/>
            </p:nvSpPr>
            <p:spPr>
              <a:xfrm>
                <a:off x="908292" y="5553378"/>
                <a:ext cx="7973" cy="12339"/>
              </a:xfrm>
              <a:custGeom>
                <a:avLst/>
                <a:gdLst/>
                <a:ahLst/>
                <a:cxnLst/>
                <a:rect l="l" t="t" r="r" b="b"/>
                <a:pathLst>
                  <a:path w="7973" h="12339" extrusionOk="0">
                    <a:moveTo>
                      <a:pt x="5381" y="1835"/>
                    </a:moveTo>
                    <a:cubicBezTo>
                      <a:pt x="6170" y="4139"/>
                      <a:pt x="6960" y="6412"/>
                      <a:pt x="7812" y="8685"/>
                    </a:cubicBezTo>
                    <a:cubicBezTo>
                      <a:pt x="8349" y="10106"/>
                      <a:pt x="7496" y="11716"/>
                      <a:pt x="6076" y="12189"/>
                    </a:cubicBezTo>
                    <a:cubicBezTo>
                      <a:pt x="4623" y="12694"/>
                      <a:pt x="3108" y="11873"/>
                      <a:pt x="2571" y="10485"/>
                    </a:cubicBezTo>
                    <a:cubicBezTo>
                      <a:pt x="1719" y="8212"/>
                      <a:pt x="930" y="5939"/>
                      <a:pt x="141" y="3634"/>
                    </a:cubicBezTo>
                    <a:cubicBezTo>
                      <a:pt x="-333" y="2214"/>
                      <a:pt x="425" y="603"/>
                      <a:pt x="1877" y="130"/>
                    </a:cubicBezTo>
                    <a:cubicBezTo>
                      <a:pt x="2098" y="35"/>
                      <a:pt x="2350" y="4"/>
                      <a:pt x="2571" y="4"/>
                    </a:cubicBezTo>
                    <a:cubicBezTo>
                      <a:pt x="3771" y="-59"/>
                      <a:pt x="4971" y="667"/>
                      <a:pt x="535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4" name="Google Shape;1684;p49"/>
              <p:cNvSpPr/>
              <p:nvPr/>
            </p:nvSpPr>
            <p:spPr>
              <a:xfrm>
                <a:off x="1076157" y="5872198"/>
                <a:ext cx="15590" cy="19259"/>
              </a:xfrm>
              <a:custGeom>
                <a:avLst/>
                <a:gdLst/>
                <a:ahLst/>
                <a:cxnLst/>
                <a:rect l="l" t="t" r="r" b="b"/>
                <a:pathLst>
                  <a:path w="15590" h="19259" extrusionOk="0">
                    <a:moveTo>
                      <a:pt x="14083" y="316"/>
                    </a:moveTo>
                    <a:cubicBezTo>
                      <a:pt x="14714" y="631"/>
                      <a:pt x="15219" y="1200"/>
                      <a:pt x="15440" y="1894"/>
                    </a:cubicBezTo>
                    <a:cubicBezTo>
                      <a:pt x="15661" y="2525"/>
                      <a:pt x="15661" y="3441"/>
                      <a:pt x="15282" y="4041"/>
                    </a:cubicBezTo>
                    <a:cubicBezTo>
                      <a:pt x="12062" y="8997"/>
                      <a:pt x="8590" y="13764"/>
                      <a:pt x="4833" y="18341"/>
                    </a:cubicBezTo>
                    <a:cubicBezTo>
                      <a:pt x="3886" y="19510"/>
                      <a:pt x="2023" y="19541"/>
                      <a:pt x="918" y="18563"/>
                    </a:cubicBezTo>
                    <a:cubicBezTo>
                      <a:pt x="-250" y="17521"/>
                      <a:pt x="-281" y="15816"/>
                      <a:pt x="697" y="14679"/>
                    </a:cubicBezTo>
                    <a:cubicBezTo>
                      <a:pt x="3539" y="11175"/>
                      <a:pt x="6253" y="7576"/>
                      <a:pt x="8811" y="3851"/>
                    </a:cubicBezTo>
                    <a:cubicBezTo>
                      <a:pt x="8747" y="3946"/>
                      <a:pt x="8684" y="4041"/>
                      <a:pt x="8621" y="4104"/>
                    </a:cubicBezTo>
                    <a:cubicBezTo>
                      <a:pt x="9221" y="3251"/>
                      <a:pt x="9758" y="2399"/>
                      <a:pt x="10326" y="1515"/>
                    </a:cubicBezTo>
                    <a:cubicBezTo>
                      <a:pt x="10736" y="884"/>
                      <a:pt x="11178" y="410"/>
                      <a:pt x="11904" y="158"/>
                    </a:cubicBezTo>
                    <a:cubicBezTo>
                      <a:pt x="12125" y="63"/>
                      <a:pt x="12378" y="32"/>
                      <a:pt x="12631" y="0"/>
                    </a:cubicBezTo>
                    <a:cubicBezTo>
                      <a:pt x="13104" y="0"/>
                      <a:pt x="13609" y="63"/>
                      <a:pt x="14051"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5" name="Google Shape;1685;p49"/>
              <p:cNvSpPr/>
              <p:nvPr/>
            </p:nvSpPr>
            <p:spPr>
              <a:xfrm>
                <a:off x="1067260" y="5851110"/>
                <a:ext cx="9427" cy="16188"/>
              </a:xfrm>
              <a:custGeom>
                <a:avLst/>
                <a:gdLst/>
                <a:ahLst/>
                <a:cxnLst/>
                <a:rect l="l" t="t" r="r" b="b"/>
                <a:pathLst>
                  <a:path w="9427" h="16188" extrusionOk="0">
                    <a:moveTo>
                      <a:pt x="7227" y="32"/>
                    </a:moveTo>
                    <a:cubicBezTo>
                      <a:pt x="8616" y="347"/>
                      <a:pt x="9753" y="1862"/>
                      <a:pt x="9342" y="3315"/>
                    </a:cubicBezTo>
                    <a:cubicBezTo>
                      <a:pt x="8269" y="7198"/>
                      <a:pt x="6880" y="11018"/>
                      <a:pt x="5207" y="14680"/>
                    </a:cubicBezTo>
                    <a:cubicBezTo>
                      <a:pt x="4575" y="16069"/>
                      <a:pt x="2807" y="16574"/>
                      <a:pt x="1482" y="15879"/>
                    </a:cubicBezTo>
                    <a:cubicBezTo>
                      <a:pt x="92" y="15185"/>
                      <a:pt x="-350" y="13543"/>
                      <a:pt x="282" y="12186"/>
                    </a:cubicBezTo>
                    <a:cubicBezTo>
                      <a:pt x="1103" y="10418"/>
                      <a:pt x="1829" y="8618"/>
                      <a:pt x="2492" y="6787"/>
                    </a:cubicBezTo>
                    <a:cubicBezTo>
                      <a:pt x="3028" y="5272"/>
                      <a:pt x="3502" y="3725"/>
                      <a:pt x="3944" y="2178"/>
                    </a:cubicBezTo>
                    <a:cubicBezTo>
                      <a:pt x="4291" y="979"/>
                      <a:pt x="5270" y="63"/>
                      <a:pt x="6469" y="0"/>
                    </a:cubicBezTo>
                    <a:cubicBezTo>
                      <a:pt x="6722" y="0"/>
                      <a:pt x="6943" y="0"/>
                      <a:pt x="7227" y="63"/>
                    </a:cubicBezTo>
                    <a:moveTo>
                      <a:pt x="2618" y="6472"/>
                    </a:moveTo>
                    <a:cubicBezTo>
                      <a:pt x="2618" y="6472"/>
                      <a:pt x="2586" y="6598"/>
                      <a:pt x="2555" y="6661"/>
                    </a:cubicBezTo>
                    <a:cubicBezTo>
                      <a:pt x="2555" y="6598"/>
                      <a:pt x="2586" y="6535"/>
                      <a:pt x="2618" y="6472"/>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6" name="Google Shape;1686;p49"/>
              <p:cNvSpPr/>
              <p:nvPr/>
            </p:nvSpPr>
            <p:spPr>
              <a:xfrm>
                <a:off x="1049327" y="5875734"/>
                <a:ext cx="10178" cy="14647"/>
              </a:xfrm>
              <a:custGeom>
                <a:avLst/>
                <a:gdLst/>
                <a:ahLst/>
                <a:cxnLst/>
                <a:rect l="l" t="t" r="r" b="b"/>
                <a:pathLst>
                  <a:path w="10178" h="14647" extrusionOk="0">
                    <a:moveTo>
                      <a:pt x="8681" y="252"/>
                    </a:moveTo>
                    <a:cubicBezTo>
                      <a:pt x="10007" y="915"/>
                      <a:pt x="10575" y="2652"/>
                      <a:pt x="9880" y="3978"/>
                    </a:cubicBezTo>
                    <a:cubicBezTo>
                      <a:pt x="8302" y="7008"/>
                      <a:pt x="6755" y="10070"/>
                      <a:pt x="5240" y="13132"/>
                    </a:cubicBezTo>
                    <a:cubicBezTo>
                      <a:pt x="4577" y="14490"/>
                      <a:pt x="2840" y="15027"/>
                      <a:pt x="1515" y="14364"/>
                    </a:cubicBezTo>
                    <a:cubicBezTo>
                      <a:pt x="157" y="13669"/>
                      <a:pt x="-380" y="11996"/>
                      <a:pt x="283" y="10670"/>
                    </a:cubicBezTo>
                    <a:cubicBezTo>
                      <a:pt x="1799" y="7608"/>
                      <a:pt x="3346" y="4546"/>
                      <a:pt x="4924" y="1515"/>
                    </a:cubicBezTo>
                    <a:cubicBezTo>
                      <a:pt x="5398" y="631"/>
                      <a:pt x="6313" y="63"/>
                      <a:pt x="7260" y="0"/>
                    </a:cubicBezTo>
                    <a:cubicBezTo>
                      <a:pt x="7734" y="0"/>
                      <a:pt x="8207" y="63"/>
                      <a:pt x="8649"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7" name="Google Shape;1687;p49"/>
              <p:cNvSpPr/>
              <p:nvPr/>
            </p:nvSpPr>
            <p:spPr>
              <a:xfrm>
                <a:off x="1056721" y="5896538"/>
                <a:ext cx="11065" cy="13854"/>
              </a:xfrm>
              <a:custGeom>
                <a:avLst/>
                <a:gdLst/>
                <a:ahLst/>
                <a:cxnLst/>
                <a:rect l="l" t="t" r="r" b="b"/>
                <a:pathLst>
                  <a:path w="11065" h="13854" extrusionOk="0">
                    <a:moveTo>
                      <a:pt x="9558" y="316"/>
                    </a:moveTo>
                    <a:cubicBezTo>
                      <a:pt x="10189" y="631"/>
                      <a:pt x="10694" y="1231"/>
                      <a:pt x="10915" y="1894"/>
                    </a:cubicBezTo>
                    <a:cubicBezTo>
                      <a:pt x="11136" y="2557"/>
                      <a:pt x="11136" y="3441"/>
                      <a:pt x="10757" y="4041"/>
                    </a:cubicBezTo>
                    <a:cubicBezTo>
                      <a:pt x="8926" y="6819"/>
                      <a:pt x="7095" y="9597"/>
                      <a:pt x="5233" y="12344"/>
                    </a:cubicBezTo>
                    <a:cubicBezTo>
                      <a:pt x="4791" y="12975"/>
                      <a:pt x="4412" y="13448"/>
                      <a:pt x="3654" y="13701"/>
                    </a:cubicBezTo>
                    <a:cubicBezTo>
                      <a:pt x="2960" y="13954"/>
                      <a:pt x="2170" y="13890"/>
                      <a:pt x="1507" y="13543"/>
                    </a:cubicBezTo>
                    <a:cubicBezTo>
                      <a:pt x="876" y="13227"/>
                      <a:pt x="371" y="12659"/>
                      <a:pt x="150" y="11965"/>
                    </a:cubicBezTo>
                    <a:cubicBezTo>
                      <a:pt x="-71" y="11333"/>
                      <a:pt x="-71" y="10386"/>
                      <a:pt x="308" y="9818"/>
                    </a:cubicBezTo>
                    <a:cubicBezTo>
                      <a:pt x="2170" y="7071"/>
                      <a:pt x="4001" y="4293"/>
                      <a:pt x="5832" y="1515"/>
                    </a:cubicBezTo>
                    <a:cubicBezTo>
                      <a:pt x="6243" y="884"/>
                      <a:pt x="6653" y="410"/>
                      <a:pt x="7411" y="158"/>
                    </a:cubicBezTo>
                    <a:cubicBezTo>
                      <a:pt x="7632" y="63"/>
                      <a:pt x="7884" y="32"/>
                      <a:pt x="8137" y="0"/>
                    </a:cubicBezTo>
                    <a:cubicBezTo>
                      <a:pt x="8610" y="0"/>
                      <a:pt x="9116" y="63"/>
                      <a:pt x="9558"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8" name="Google Shape;1688;p49"/>
              <p:cNvSpPr/>
              <p:nvPr/>
            </p:nvSpPr>
            <p:spPr>
              <a:xfrm>
                <a:off x="1118926" y="5829011"/>
                <a:ext cx="9146" cy="16916"/>
              </a:xfrm>
              <a:custGeom>
                <a:avLst/>
                <a:gdLst/>
                <a:ahLst/>
                <a:cxnLst/>
                <a:rect l="l" t="t" r="r" b="b"/>
                <a:pathLst>
                  <a:path w="9146" h="16916" extrusionOk="0">
                    <a:moveTo>
                      <a:pt x="6955" y="63"/>
                    </a:moveTo>
                    <a:cubicBezTo>
                      <a:pt x="8375" y="379"/>
                      <a:pt x="9449" y="1894"/>
                      <a:pt x="9070" y="3347"/>
                    </a:cubicBezTo>
                    <a:cubicBezTo>
                      <a:pt x="8028" y="7419"/>
                      <a:pt x="6734" y="11428"/>
                      <a:pt x="5219" y="15406"/>
                    </a:cubicBezTo>
                    <a:cubicBezTo>
                      <a:pt x="4998" y="16037"/>
                      <a:pt x="4272" y="16542"/>
                      <a:pt x="3640" y="16763"/>
                    </a:cubicBezTo>
                    <a:cubicBezTo>
                      <a:pt x="2946" y="17016"/>
                      <a:pt x="2156" y="16953"/>
                      <a:pt x="1493" y="16605"/>
                    </a:cubicBezTo>
                    <a:cubicBezTo>
                      <a:pt x="862" y="16290"/>
                      <a:pt x="357" y="15690"/>
                      <a:pt x="136" y="15027"/>
                    </a:cubicBezTo>
                    <a:cubicBezTo>
                      <a:pt x="-117" y="14269"/>
                      <a:pt x="10" y="13606"/>
                      <a:pt x="294" y="12880"/>
                    </a:cubicBezTo>
                    <a:cubicBezTo>
                      <a:pt x="610" y="12060"/>
                      <a:pt x="894" y="11270"/>
                      <a:pt x="1178" y="10450"/>
                    </a:cubicBezTo>
                    <a:cubicBezTo>
                      <a:pt x="1083" y="10670"/>
                      <a:pt x="1020" y="10891"/>
                      <a:pt x="925" y="11112"/>
                    </a:cubicBezTo>
                    <a:cubicBezTo>
                      <a:pt x="1967" y="8176"/>
                      <a:pt x="2851" y="5177"/>
                      <a:pt x="3640" y="2178"/>
                    </a:cubicBezTo>
                    <a:cubicBezTo>
                      <a:pt x="3956" y="947"/>
                      <a:pt x="4966" y="63"/>
                      <a:pt x="6166" y="0"/>
                    </a:cubicBezTo>
                    <a:cubicBezTo>
                      <a:pt x="6418" y="0"/>
                      <a:pt x="6671" y="0"/>
                      <a:pt x="692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9" name="Google Shape;1689;p49"/>
              <p:cNvSpPr/>
              <p:nvPr/>
            </p:nvSpPr>
            <p:spPr>
              <a:xfrm>
                <a:off x="1110983" y="5792170"/>
                <a:ext cx="11044" cy="17937"/>
              </a:xfrm>
              <a:custGeom>
                <a:avLst/>
                <a:gdLst/>
                <a:ahLst/>
                <a:cxnLst/>
                <a:rect l="l" t="t" r="r" b="b"/>
                <a:pathLst>
                  <a:path w="11044" h="17937" extrusionOk="0">
                    <a:moveTo>
                      <a:pt x="9563" y="316"/>
                    </a:moveTo>
                    <a:cubicBezTo>
                      <a:pt x="10952" y="1010"/>
                      <a:pt x="11394" y="2652"/>
                      <a:pt x="10763" y="4009"/>
                    </a:cubicBezTo>
                    <a:cubicBezTo>
                      <a:pt x="8900" y="8145"/>
                      <a:pt x="7069" y="12280"/>
                      <a:pt x="5207" y="16448"/>
                    </a:cubicBezTo>
                    <a:cubicBezTo>
                      <a:pt x="4607" y="17805"/>
                      <a:pt x="2776" y="18310"/>
                      <a:pt x="1482" y="17647"/>
                    </a:cubicBezTo>
                    <a:cubicBezTo>
                      <a:pt x="92" y="16953"/>
                      <a:pt x="-350" y="15311"/>
                      <a:pt x="282" y="13922"/>
                    </a:cubicBezTo>
                    <a:lnTo>
                      <a:pt x="5838" y="1484"/>
                    </a:lnTo>
                    <a:cubicBezTo>
                      <a:pt x="6248" y="568"/>
                      <a:pt x="7164" y="63"/>
                      <a:pt x="8143" y="0"/>
                    </a:cubicBezTo>
                    <a:cubicBezTo>
                      <a:pt x="8616" y="0"/>
                      <a:pt x="9121" y="63"/>
                      <a:pt x="9563"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0" name="Google Shape;1690;p49"/>
              <p:cNvSpPr/>
              <p:nvPr/>
            </p:nvSpPr>
            <p:spPr>
              <a:xfrm>
                <a:off x="1078135" y="5798037"/>
                <a:ext cx="6170" cy="14650"/>
              </a:xfrm>
              <a:custGeom>
                <a:avLst/>
                <a:gdLst/>
                <a:ahLst/>
                <a:cxnLst/>
                <a:rect l="l" t="t" r="r" b="b"/>
                <a:pathLst>
                  <a:path w="6170" h="14650" extrusionOk="0">
                    <a:moveTo>
                      <a:pt x="6170" y="2625"/>
                    </a:moveTo>
                    <a:cubicBezTo>
                      <a:pt x="6170" y="5909"/>
                      <a:pt x="5917" y="9223"/>
                      <a:pt x="5443" y="12475"/>
                    </a:cubicBezTo>
                    <a:cubicBezTo>
                      <a:pt x="5223" y="13959"/>
                      <a:pt x="3581" y="14906"/>
                      <a:pt x="2160" y="14590"/>
                    </a:cubicBezTo>
                    <a:cubicBezTo>
                      <a:pt x="613" y="14274"/>
                      <a:pt x="-207" y="12791"/>
                      <a:pt x="45" y="11307"/>
                    </a:cubicBezTo>
                    <a:cubicBezTo>
                      <a:pt x="266" y="9855"/>
                      <a:pt x="424" y="8434"/>
                      <a:pt x="550" y="6982"/>
                    </a:cubicBezTo>
                    <a:cubicBezTo>
                      <a:pt x="613" y="5624"/>
                      <a:pt x="677" y="4267"/>
                      <a:pt x="677" y="2910"/>
                    </a:cubicBezTo>
                    <a:cubicBezTo>
                      <a:pt x="677" y="1394"/>
                      <a:pt x="1718" y="68"/>
                      <a:pt x="3265" y="5"/>
                    </a:cubicBezTo>
                    <a:cubicBezTo>
                      <a:pt x="4717" y="-89"/>
                      <a:pt x="6201" y="1079"/>
                      <a:pt x="6170"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91" name="Google Shape;1691;p49"/>
              <p:cNvSpPr/>
              <p:nvPr/>
            </p:nvSpPr>
            <p:spPr>
              <a:xfrm>
                <a:off x="951605" y="5470323"/>
                <a:ext cx="160741" cy="611904"/>
              </a:xfrm>
              <a:custGeom>
                <a:avLst/>
                <a:gdLst/>
                <a:ahLst/>
                <a:cxnLst/>
                <a:rect l="l" t="t" r="r" b="b"/>
                <a:pathLst>
                  <a:path w="160741" h="611904" extrusionOk="0">
                    <a:moveTo>
                      <a:pt x="36982" y="0"/>
                    </a:moveTo>
                    <a:lnTo>
                      <a:pt x="36824" y="0"/>
                    </a:lnTo>
                    <a:cubicBezTo>
                      <a:pt x="35624" y="95"/>
                      <a:pt x="34267" y="979"/>
                      <a:pt x="34077" y="2336"/>
                    </a:cubicBezTo>
                    <a:cubicBezTo>
                      <a:pt x="33414" y="7797"/>
                      <a:pt x="32846" y="13259"/>
                      <a:pt x="32404" y="18626"/>
                    </a:cubicBezTo>
                    <a:cubicBezTo>
                      <a:pt x="30163" y="48427"/>
                      <a:pt x="31331" y="80785"/>
                      <a:pt x="36003" y="120531"/>
                    </a:cubicBezTo>
                    <a:cubicBezTo>
                      <a:pt x="39002" y="145912"/>
                      <a:pt x="43106" y="171389"/>
                      <a:pt x="47084" y="196044"/>
                    </a:cubicBezTo>
                    <a:lnTo>
                      <a:pt x="47210" y="196770"/>
                    </a:lnTo>
                    <a:lnTo>
                      <a:pt x="47305" y="197370"/>
                    </a:lnTo>
                    <a:lnTo>
                      <a:pt x="49262" y="209272"/>
                    </a:lnTo>
                    <a:cubicBezTo>
                      <a:pt x="43296" y="198665"/>
                      <a:pt x="38244" y="189288"/>
                      <a:pt x="34298" y="181333"/>
                    </a:cubicBezTo>
                    <a:lnTo>
                      <a:pt x="34141" y="181017"/>
                    </a:lnTo>
                    <a:cubicBezTo>
                      <a:pt x="27700" y="167916"/>
                      <a:pt x="22239" y="154847"/>
                      <a:pt x="17851" y="142251"/>
                    </a:cubicBezTo>
                    <a:cubicBezTo>
                      <a:pt x="13147" y="128644"/>
                      <a:pt x="9390" y="114785"/>
                      <a:pt x="6707" y="101084"/>
                    </a:cubicBezTo>
                    <a:lnTo>
                      <a:pt x="6644" y="100706"/>
                    </a:lnTo>
                    <a:cubicBezTo>
                      <a:pt x="6454" y="99916"/>
                      <a:pt x="6297" y="99285"/>
                      <a:pt x="5665" y="98717"/>
                    </a:cubicBezTo>
                    <a:cubicBezTo>
                      <a:pt x="5128" y="98243"/>
                      <a:pt x="4434" y="97991"/>
                      <a:pt x="3739" y="97991"/>
                    </a:cubicBezTo>
                    <a:cubicBezTo>
                      <a:pt x="3266" y="97991"/>
                      <a:pt x="2919" y="98085"/>
                      <a:pt x="2571" y="98243"/>
                    </a:cubicBezTo>
                    <a:cubicBezTo>
                      <a:pt x="1025" y="98433"/>
                      <a:pt x="-144" y="99822"/>
                      <a:pt x="14" y="101305"/>
                    </a:cubicBezTo>
                    <a:lnTo>
                      <a:pt x="267" y="103421"/>
                    </a:lnTo>
                    <a:lnTo>
                      <a:pt x="551" y="105788"/>
                    </a:lnTo>
                    <a:cubicBezTo>
                      <a:pt x="4402" y="135968"/>
                      <a:pt x="13305" y="164980"/>
                      <a:pt x="22144" y="192067"/>
                    </a:cubicBezTo>
                    <a:lnTo>
                      <a:pt x="24891" y="200464"/>
                    </a:lnTo>
                    <a:cubicBezTo>
                      <a:pt x="33130" y="225656"/>
                      <a:pt x="41654" y="251732"/>
                      <a:pt x="46926" y="278250"/>
                    </a:cubicBezTo>
                    <a:lnTo>
                      <a:pt x="47021" y="277714"/>
                    </a:lnTo>
                    <a:cubicBezTo>
                      <a:pt x="49104" y="289899"/>
                      <a:pt x="50683" y="302211"/>
                      <a:pt x="51819" y="315344"/>
                    </a:cubicBezTo>
                    <a:cubicBezTo>
                      <a:pt x="52956" y="328351"/>
                      <a:pt x="53619" y="341389"/>
                      <a:pt x="53840" y="354048"/>
                    </a:cubicBezTo>
                    <a:cubicBezTo>
                      <a:pt x="54282" y="376620"/>
                      <a:pt x="53492" y="401402"/>
                      <a:pt x="51440" y="429814"/>
                    </a:cubicBezTo>
                    <a:cubicBezTo>
                      <a:pt x="49736" y="451881"/>
                      <a:pt x="47494" y="474042"/>
                      <a:pt x="45284" y="495477"/>
                    </a:cubicBezTo>
                    <a:lnTo>
                      <a:pt x="45158" y="496614"/>
                    </a:lnTo>
                    <a:lnTo>
                      <a:pt x="43517" y="512778"/>
                    </a:lnTo>
                    <a:cubicBezTo>
                      <a:pt x="41907" y="528751"/>
                      <a:pt x="40612" y="542547"/>
                      <a:pt x="39570" y="554922"/>
                    </a:cubicBezTo>
                    <a:cubicBezTo>
                      <a:pt x="38844" y="564109"/>
                      <a:pt x="38402" y="570297"/>
                      <a:pt x="38055" y="576642"/>
                    </a:cubicBezTo>
                    <a:lnTo>
                      <a:pt x="37708" y="583429"/>
                    </a:lnTo>
                    <a:cubicBezTo>
                      <a:pt x="37550" y="587060"/>
                      <a:pt x="37361" y="590690"/>
                      <a:pt x="37140" y="594321"/>
                    </a:cubicBezTo>
                    <a:cubicBezTo>
                      <a:pt x="36477" y="594983"/>
                      <a:pt x="36003" y="596151"/>
                      <a:pt x="36477" y="597257"/>
                    </a:cubicBezTo>
                    <a:lnTo>
                      <a:pt x="36635" y="597635"/>
                    </a:lnTo>
                    <a:lnTo>
                      <a:pt x="37140" y="598677"/>
                    </a:lnTo>
                    <a:cubicBezTo>
                      <a:pt x="38150" y="600698"/>
                      <a:pt x="39128" y="602213"/>
                      <a:pt x="40297" y="603539"/>
                    </a:cubicBezTo>
                    <a:cubicBezTo>
                      <a:pt x="41938" y="605433"/>
                      <a:pt x="43706" y="606917"/>
                      <a:pt x="45663" y="608053"/>
                    </a:cubicBezTo>
                    <a:cubicBezTo>
                      <a:pt x="49388" y="610326"/>
                      <a:pt x="54092" y="611620"/>
                      <a:pt x="59680" y="611873"/>
                    </a:cubicBezTo>
                    <a:cubicBezTo>
                      <a:pt x="60280" y="611873"/>
                      <a:pt x="60911" y="611904"/>
                      <a:pt x="61511" y="611904"/>
                    </a:cubicBezTo>
                    <a:cubicBezTo>
                      <a:pt x="62426" y="611904"/>
                      <a:pt x="63374" y="611873"/>
                      <a:pt x="64321" y="611810"/>
                    </a:cubicBezTo>
                    <a:cubicBezTo>
                      <a:pt x="67730" y="611589"/>
                      <a:pt x="71297" y="611021"/>
                      <a:pt x="75307" y="610074"/>
                    </a:cubicBezTo>
                    <a:cubicBezTo>
                      <a:pt x="80326" y="608874"/>
                      <a:pt x="85251" y="607201"/>
                      <a:pt x="90018" y="605086"/>
                    </a:cubicBezTo>
                    <a:cubicBezTo>
                      <a:pt x="94406" y="603160"/>
                      <a:pt x="98100" y="601234"/>
                      <a:pt x="101288" y="599151"/>
                    </a:cubicBezTo>
                    <a:lnTo>
                      <a:pt x="101320" y="599151"/>
                    </a:lnTo>
                    <a:cubicBezTo>
                      <a:pt x="101604" y="599151"/>
                      <a:pt x="101825" y="599119"/>
                      <a:pt x="102077" y="598993"/>
                    </a:cubicBezTo>
                    <a:cubicBezTo>
                      <a:pt x="102803" y="598740"/>
                      <a:pt x="103372" y="598235"/>
                      <a:pt x="103719" y="597541"/>
                    </a:cubicBezTo>
                    <a:cubicBezTo>
                      <a:pt x="104066" y="596846"/>
                      <a:pt x="104129" y="596025"/>
                      <a:pt x="103877" y="595299"/>
                    </a:cubicBezTo>
                    <a:cubicBezTo>
                      <a:pt x="100657" y="585828"/>
                      <a:pt x="97279" y="575758"/>
                      <a:pt x="94406" y="565814"/>
                    </a:cubicBezTo>
                    <a:cubicBezTo>
                      <a:pt x="91596" y="556122"/>
                      <a:pt x="89260" y="546462"/>
                      <a:pt x="87398" y="537054"/>
                    </a:cubicBezTo>
                    <a:cubicBezTo>
                      <a:pt x="84304" y="521080"/>
                      <a:pt x="81873" y="504001"/>
                      <a:pt x="80168" y="486323"/>
                    </a:cubicBezTo>
                    <a:cubicBezTo>
                      <a:pt x="77548" y="459457"/>
                      <a:pt x="76412" y="430982"/>
                      <a:pt x="76696" y="399350"/>
                    </a:cubicBezTo>
                    <a:cubicBezTo>
                      <a:pt x="76917" y="372705"/>
                      <a:pt x="78116" y="344893"/>
                      <a:pt x="80358" y="314302"/>
                    </a:cubicBezTo>
                    <a:lnTo>
                      <a:pt x="80610" y="311840"/>
                    </a:lnTo>
                    <a:cubicBezTo>
                      <a:pt x="80989" y="306157"/>
                      <a:pt x="81305" y="302274"/>
                      <a:pt x="81747" y="298455"/>
                    </a:cubicBezTo>
                    <a:cubicBezTo>
                      <a:pt x="82347" y="292930"/>
                      <a:pt x="83167" y="287721"/>
                      <a:pt x="84146" y="282891"/>
                    </a:cubicBezTo>
                    <a:cubicBezTo>
                      <a:pt x="85914" y="273894"/>
                      <a:pt x="88471" y="264455"/>
                      <a:pt x="91786" y="254826"/>
                    </a:cubicBezTo>
                    <a:cubicBezTo>
                      <a:pt x="98605" y="235948"/>
                      <a:pt x="108391" y="216407"/>
                      <a:pt x="122566" y="193393"/>
                    </a:cubicBezTo>
                    <a:cubicBezTo>
                      <a:pt x="128753" y="183385"/>
                      <a:pt x="135130" y="173599"/>
                      <a:pt x="143464" y="160876"/>
                    </a:cubicBezTo>
                    <a:lnTo>
                      <a:pt x="143685" y="160529"/>
                    </a:lnTo>
                    <a:cubicBezTo>
                      <a:pt x="148295" y="153521"/>
                      <a:pt x="154608" y="143924"/>
                      <a:pt x="160385" y="134706"/>
                    </a:cubicBezTo>
                    <a:cubicBezTo>
                      <a:pt x="161112" y="133600"/>
                      <a:pt x="160638" y="132022"/>
                      <a:pt x="159754" y="131202"/>
                    </a:cubicBezTo>
                    <a:cubicBezTo>
                      <a:pt x="159217" y="130728"/>
                      <a:pt x="158491" y="130443"/>
                      <a:pt x="157734" y="130443"/>
                    </a:cubicBezTo>
                    <a:cubicBezTo>
                      <a:pt x="157071" y="130443"/>
                      <a:pt x="156597" y="130633"/>
                      <a:pt x="156155" y="130949"/>
                    </a:cubicBezTo>
                    <a:cubicBezTo>
                      <a:pt x="150031" y="135716"/>
                      <a:pt x="144727" y="141145"/>
                      <a:pt x="138634" y="147838"/>
                    </a:cubicBezTo>
                    <a:lnTo>
                      <a:pt x="136867" y="149795"/>
                    </a:lnTo>
                    <a:lnTo>
                      <a:pt x="136614" y="150080"/>
                    </a:lnTo>
                    <a:cubicBezTo>
                      <a:pt x="131973" y="155226"/>
                      <a:pt x="127143" y="160561"/>
                      <a:pt x="121840" y="165264"/>
                    </a:cubicBezTo>
                    <a:lnTo>
                      <a:pt x="121461" y="165612"/>
                    </a:lnTo>
                    <a:lnTo>
                      <a:pt x="121113" y="165959"/>
                    </a:lnTo>
                    <a:cubicBezTo>
                      <a:pt x="121934" y="160403"/>
                      <a:pt x="123039" y="154405"/>
                      <a:pt x="123828" y="150048"/>
                    </a:cubicBezTo>
                    <a:lnTo>
                      <a:pt x="123892" y="149575"/>
                    </a:lnTo>
                    <a:cubicBezTo>
                      <a:pt x="125723" y="139535"/>
                      <a:pt x="127743" y="128360"/>
                      <a:pt x="126764" y="117469"/>
                    </a:cubicBezTo>
                    <a:cubicBezTo>
                      <a:pt x="126607" y="115890"/>
                      <a:pt x="125344" y="114722"/>
                      <a:pt x="123860" y="114722"/>
                    </a:cubicBezTo>
                    <a:cubicBezTo>
                      <a:pt x="122408" y="114817"/>
                      <a:pt x="121240" y="115796"/>
                      <a:pt x="120987" y="117058"/>
                    </a:cubicBezTo>
                    <a:cubicBezTo>
                      <a:pt x="118777" y="129149"/>
                      <a:pt x="115494" y="141303"/>
                      <a:pt x="110980" y="154247"/>
                    </a:cubicBezTo>
                    <a:cubicBezTo>
                      <a:pt x="105455" y="169716"/>
                      <a:pt x="98826" y="184301"/>
                      <a:pt x="92417" y="198412"/>
                    </a:cubicBezTo>
                    <a:lnTo>
                      <a:pt x="92291" y="198728"/>
                    </a:lnTo>
                    <a:lnTo>
                      <a:pt x="92165" y="199044"/>
                    </a:lnTo>
                    <a:cubicBezTo>
                      <a:pt x="86861" y="210692"/>
                      <a:pt x="81715" y="222184"/>
                      <a:pt x="77043" y="234148"/>
                    </a:cubicBezTo>
                    <a:lnTo>
                      <a:pt x="76790" y="227456"/>
                    </a:lnTo>
                    <a:lnTo>
                      <a:pt x="76285" y="220763"/>
                    </a:lnTo>
                    <a:cubicBezTo>
                      <a:pt x="74896" y="202642"/>
                      <a:pt x="73602" y="184837"/>
                      <a:pt x="72844" y="166212"/>
                    </a:cubicBezTo>
                    <a:cubicBezTo>
                      <a:pt x="72434" y="157088"/>
                      <a:pt x="72244" y="148186"/>
                      <a:pt x="72181" y="138904"/>
                    </a:cubicBezTo>
                    <a:cubicBezTo>
                      <a:pt x="72150" y="129623"/>
                      <a:pt x="72150" y="121257"/>
                      <a:pt x="72781" y="112607"/>
                    </a:cubicBezTo>
                    <a:cubicBezTo>
                      <a:pt x="73697" y="100832"/>
                      <a:pt x="75622" y="89120"/>
                      <a:pt x="77453" y="77818"/>
                    </a:cubicBezTo>
                    <a:lnTo>
                      <a:pt x="77548" y="77218"/>
                    </a:lnTo>
                    <a:lnTo>
                      <a:pt x="77769" y="75798"/>
                    </a:lnTo>
                    <a:lnTo>
                      <a:pt x="77895" y="75071"/>
                    </a:lnTo>
                    <a:lnTo>
                      <a:pt x="77990" y="74440"/>
                    </a:lnTo>
                    <a:cubicBezTo>
                      <a:pt x="78495" y="71409"/>
                      <a:pt x="78969" y="68379"/>
                      <a:pt x="79442" y="65348"/>
                    </a:cubicBezTo>
                    <a:cubicBezTo>
                      <a:pt x="81747" y="50258"/>
                      <a:pt x="83704" y="34095"/>
                      <a:pt x="82536" y="18247"/>
                    </a:cubicBezTo>
                    <a:cubicBezTo>
                      <a:pt x="82410" y="16700"/>
                      <a:pt x="81115" y="15469"/>
                      <a:pt x="79600" y="15469"/>
                    </a:cubicBezTo>
                    <a:cubicBezTo>
                      <a:pt x="78337" y="15564"/>
                      <a:pt x="76885" y="16479"/>
                      <a:pt x="76727" y="17805"/>
                    </a:cubicBezTo>
                    <a:cubicBezTo>
                      <a:pt x="76412" y="21120"/>
                      <a:pt x="76001" y="24561"/>
                      <a:pt x="75433" y="28065"/>
                    </a:cubicBezTo>
                    <a:cubicBezTo>
                      <a:pt x="73160" y="42271"/>
                      <a:pt x="69119" y="56351"/>
                      <a:pt x="65205" y="69957"/>
                    </a:cubicBezTo>
                    <a:lnTo>
                      <a:pt x="63563" y="75734"/>
                    </a:lnTo>
                    <a:cubicBezTo>
                      <a:pt x="60753" y="85489"/>
                      <a:pt x="57596" y="96886"/>
                      <a:pt x="55607" y="108566"/>
                    </a:cubicBezTo>
                    <a:cubicBezTo>
                      <a:pt x="52608" y="95749"/>
                      <a:pt x="50209" y="84984"/>
                      <a:pt x="48347" y="75703"/>
                    </a:cubicBezTo>
                    <a:lnTo>
                      <a:pt x="48347" y="75198"/>
                    </a:lnTo>
                    <a:cubicBezTo>
                      <a:pt x="42948" y="47638"/>
                      <a:pt x="40549" y="24624"/>
                      <a:pt x="40770" y="2778"/>
                    </a:cubicBezTo>
                    <a:cubicBezTo>
                      <a:pt x="40770" y="2084"/>
                      <a:pt x="40486" y="1420"/>
                      <a:pt x="39918" y="884"/>
                    </a:cubicBezTo>
                    <a:cubicBezTo>
                      <a:pt x="39318" y="347"/>
                      <a:pt x="38560" y="32"/>
                      <a:pt x="37739" y="32"/>
                    </a:cubicBezTo>
                    <a:lnTo>
                      <a:pt x="37140" y="32"/>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
        <p:nvSpPr>
          <p:cNvPr id="1692" name="Google Shape;1692;p49"/>
          <p:cNvSpPr/>
          <p:nvPr/>
        </p:nvSpPr>
        <p:spPr>
          <a:xfrm>
            <a:off x="5100750" y="4384750"/>
            <a:ext cx="3742500" cy="280500"/>
          </a:xfrm>
          <a:prstGeom prst="ellipse">
            <a:avLst/>
          </a:prstGeom>
          <a:solidFill>
            <a:srgbClr val="191919">
              <a:alpha val="506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Anaheim"/>
              <a:ea typeface="Anaheim"/>
              <a:cs typeface="Anaheim"/>
              <a:sym typeface="Anaheim"/>
            </a:endParaRPr>
          </a:p>
        </p:txBody>
      </p:sp>
      <p:grpSp>
        <p:nvGrpSpPr>
          <p:cNvPr id="1693" name="Google Shape;1693;p49"/>
          <p:cNvGrpSpPr/>
          <p:nvPr/>
        </p:nvGrpSpPr>
        <p:grpSpPr>
          <a:xfrm>
            <a:off x="3686848" y="1538157"/>
            <a:ext cx="2347252" cy="1861613"/>
            <a:chOff x="5617922" y="2161108"/>
            <a:chExt cx="3099910" cy="2458549"/>
          </a:xfrm>
        </p:grpSpPr>
        <p:grpSp>
          <p:nvGrpSpPr>
            <p:cNvPr id="1694" name="Google Shape;1694;p49"/>
            <p:cNvGrpSpPr/>
            <p:nvPr/>
          </p:nvGrpSpPr>
          <p:grpSpPr>
            <a:xfrm>
              <a:off x="5617922" y="2161108"/>
              <a:ext cx="1076667" cy="2444438"/>
              <a:chOff x="1590896" y="2689587"/>
              <a:chExt cx="454520" cy="1031931"/>
            </a:xfrm>
          </p:grpSpPr>
          <p:grpSp>
            <p:nvGrpSpPr>
              <p:cNvPr id="1695" name="Google Shape;1695;p49"/>
              <p:cNvGrpSpPr/>
              <p:nvPr/>
            </p:nvGrpSpPr>
            <p:grpSpPr>
              <a:xfrm>
                <a:off x="1723063" y="2962092"/>
                <a:ext cx="322353" cy="729783"/>
                <a:chOff x="1723063" y="2962092"/>
                <a:chExt cx="322353" cy="729783"/>
              </a:xfrm>
            </p:grpSpPr>
            <p:sp>
              <p:nvSpPr>
                <p:cNvPr id="1696" name="Google Shape;1696;p49"/>
                <p:cNvSpPr/>
                <p:nvPr/>
              </p:nvSpPr>
              <p:spPr>
                <a:xfrm>
                  <a:off x="1859198" y="2962092"/>
                  <a:ext cx="186218" cy="211829"/>
                </a:xfrm>
                <a:custGeom>
                  <a:avLst/>
                  <a:gdLst/>
                  <a:ahLst/>
                  <a:cxnLst/>
                  <a:rect l="l" t="t" r="r" b="b"/>
                  <a:pathLst>
                    <a:path w="186218" h="211829" extrusionOk="0">
                      <a:moveTo>
                        <a:pt x="36939" y="32"/>
                      </a:moveTo>
                      <a:cubicBezTo>
                        <a:pt x="35929" y="32"/>
                        <a:pt x="34981" y="695"/>
                        <a:pt x="34666" y="1610"/>
                      </a:cubicBezTo>
                      <a:cubicBezTo>
                        <a:pt x="34445" y="2241"/>
                        <a:pt x="34476" y="2904"/>
                        <a:pt x="34792" y="3504"/>
                      </a:cubicBezTo>
                      <a:cubicBezTo>
                        <a:pt x="33561" y="3504"/>
                        <a:pt x="32077" y="3820"/>
                        <a:pt x="30404" y="4294"/>
                      </a:cubicBezTo>
                      <a:cubicBezTo>
                        <a:pt x="22070" y="6851"/>
                        <a:pt x="16198" y="13006"/>
                        <a:pt x="12725" y="17710"/>
                      </a:cubicBezTo>
                      <a:cubicBezTo>
                        <a:pt x="10452" y="20773"/>
                        <a:pt x="8748" y="24308"/>
                        <a:pt x="7232" y="27686"/>
                      </a:cubicBezTo>
                      <a:cubicBezTo>
                        <a:pt x="5748" y="30969"/>
                        <a:pt x="4517" y="34410"/>
                        <a:pt x="3381" y="38199"/>
                      </a:cubicBezTo>
                      <a:cubicBezTo>
                        <a:pt x="1360" y="45112"/>
                        <a:pt x="255" y="52405"/>
                        <a:pt x="34" y="59950"/>
                      </a:cubicBezTo>
                      <a:cubicBezTo>
                        <a:pt x="-344" y="73746"/>
                        <a:pt x="2402" y="88488"/>
                        <a:pt x="8274" y="103799"/>
                      </a:cubicBezTo>
                      <a:cubicBezTo>
                        <a:pt x="13420" y="117279"/>
                        <a:pt x="21059" y="130917"/>
                        <a:pt x="30972" y="144366"/>
                      </a:cubicBezTo>
                      <a:cubicBezTo>
                        <a:pt x="39843" y="156394"/>
                        <a:pt x="50198" y="167569"/>
                        <a:pt x="61720" y="177608"/>
                      </a:cubicBezTo>
                      <a:cubicBezTo>
                        <a:pt x="66993" y="182186"/>
                        <a:pt x="72012" y="186068"/>
                        <a:pt x="77095" y="189478"/>
                      </a:cubicBezTo>
                      <a:cubicBezTo>
                        <a:pt x="81293" y="192319"/>
                        <a:pt x="86124" y="195129"/>
                        <a:pt x="91806" y="198033"/>
                      </a:cubicBezTo>
                      <a:cubicBezTo>
                        <a:pt x="103865" y="204158"/>
                        <a:pt x="116051" y="208388"/>
                        <a:pt x="128047" y="210535"/>
                      </a:cubicBezTo>
                      <a:cubicBezTo>
                        <a:pt x="132940" y="211387"/>
                        <a:pt x="137676" y="211829"/>
                        <a:pt x="142159" y="211829"/>
                      </a:cubicBezTo>
                      <a:cubicBezTo>
                        <a:pt x="150335" y="211829"/>
                        <a:pt x="157722" y="210377"/>
                        <a:pt x="164194" y="207472"/>
                      </a:cubicBezTo>
                      <a:cubicBezTo>
                        <a:pt x="166751" y="206304"/>
                        <a:pt x="169371" y="204758"/>
                        <a:pt x="171928" y="202895"/>
                      </a:cubicBezTo>
                      <a:cubicBezTo>
                        <a:pt x="174233" y="201190"/>
                        <a:pt x="176443" y="199075"/>
                        <a:pt x="178621" y="196486"/>
                      </a:cubicBezTo>
                      <a:cubicBezTo>
                        <a:pt x="180484" y="194277"/>
                        <a:pt x="182062" y="191940"/>
                        <a:pt x="183293" y="189478"/>
                      </a:cubicBezTo>
                      <a:cubicBezTo>
                        <a:pt x="184303" y="187458"/>
                        <a:pt x="185061" y="185311"/>
                        <a:pt x="185598" y="182880"/>
                      </a:cubicBezTo>
                      <a:cubicBezTo>
                        <a:pt x="187366" y="174830"/>
                        <a:pt x="185345" y="165643"/>
                        <a:pt x="179694" y="155573"/>
                      </a:cubicBezTo>
                      <a:cubicBezTo>
                        <a:pt x="177200" y="151185"/>
                        <a:pt x="174075" y="146639"/>
                        <a:pt x="170066" y="141682"/>
                      </a:cubicBezTo>
                      <a:cubicBezTo>
                        <a:pt x="166688" y="137484"/>
                        <a:pt x="162868" y="133222"/>
                        <a:pt x="158038" y="128297"/>
                      </a:cubicBezTo>
                      <a:cubicBezTo>
                        <a:pt x="150240" y="120342"/>
                        <a:pt x="141906" y="112797"/>
                        <a:pt x="133856" y="105504"/>
                      </a:cubicBezTo>
                      <a:lnTo>
                        <a:pt x="131804" y="103673"/>
                      </a:lnTo>
                      <a:lnTo>
                        <a:pt x="130415" y="102442"/>
                      </a:lnTo>
                      <a:lnTo>
                        <a:pt x="130099" y="102158"/>
                      </a:lnTo>
                      <a:cubicBezTo>
                        <a:pt x="124985" y="97549"/>
                        <a:pt x="119713" y="92782"/>
                        <a:pt x="114946" y="87604"/>
                      </a:cubicBezTo>
                      <a:cubicBezTo>
                        <a:pt x="112231" y="84668"/>
                        <a:pt x="109895" y="81480"/>
                        <a:pt x="107685" y="78449"/>
                      </a:cubicBezTo>
                      <a:cubicBezTo>
                        <a:pt x="104749" y="74345"/>
                        <a:pt x="102003" y="70178"/>
                        <a:pt x="98278" y="64433"/>
                      </a:cubicBezTo>
                      <a:lnTo>
                        <a:pt x="94994" y="59287"/>
                      </a:lnTo>
                      <a:lnTo>
                        <a:pt x="91143" y="53257"/>
                      </a:lnTo>
                      <a:cubicBezTo>
                        <a:pt x="91048" y="53068"/>
                        <a:pt x="90954" y="52942"/>
                        <a:pt x="90827" y="52784"/>
                      </a:cubicBezTo>
                      <a:cubicBezTo>
                        <a:pt x="85871" y="45049"/>
                        <a:pt x="80410" y="36810"/>
                        <a:pt x="74096" y="28886"/>
                      </a:cubicBezTo>
                      <a:cubicBezTo>
                        <a:pt x="69392" y="23014"/>
                        <a:pt x="64625" y="17963"/>
                        <a:pt x="59511" y="13448"/>
                      </a:cubicBezTo>
                      <a:cubicBezTo>
                        <a:pt x="54207" y="8808"/>
                        <a:pt x="48430" y="4988"/>
                        <a:pt x="42337" y="2084"/>
                      </a:cubicBezTo>
                      <a:cubicBezTo>
                        <a:pt x="40853" y="1389"/>
                        <a:pt x="39338" y="758"/>
                        <a:pt x="37791" y="158"/>
                      </a:cubicBezTo>
                      <a:cubicBezTo>
                        <a:pt x="37507" y="32"/>
                        <a:pt x="37191" y="0"/>
                        <a:pt x="37002" y="0"/>
                      </a:cubicBezTo>
                    </a:path>
                  </a:pathLst>
                </a:custGeom>
                <a:solidFill>
                  <a:schemeClr val="accent2"/>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grpSp>
              <p:nvGrpSpPr>
                <p:cNvPr id="1697" name="Google Shape;1697;p49"/>
                <p:cNvGrpSpPr/>
                <p:nvPr/>
              </p:nvGrpSpPr>
              <p:grpSpPr>
                <a:xfrm>
                  <a:off x="1723063" y="3190779"/>
                  <a:ext cx="209115" cy="501096"/>
                  <a:chOff x="1723063" y="3190779"/>
                  <a:chExt cx="209115" cy="501096"/>
                </a:xfrm>
              </p:grpSpPr>
              <p:sp>
                <p:nvSpPr>
                  <p:cNvPr id="1698" name="Google Shape;1698;p49"/>
                  <p:cNvSpPr/>
                  <p:nvPr/>
                </p:nvSpPr>
                <p:spPr>
                  <a:xfrm>
                    <a:off x="1782754" y="3559917"/>
                    <a:ext cx="149363" cy="131801"/>
                  </a:xfrm>
                  <a:custGeom>
                    <a:avLst/>
                    <a:gdLst/>
                    <a:ahLst/>
                    <a:cxnLst/>
                    <a:rect l="l" t="t" r="r" b="b"/>
                    <a:pathLst>
                      <a:path w="149363" h="131801" extrusionOk="0">
                        <a:moveTo>
                          <a:pt x="97219" y="63"/>
                        </a:moveTo>
                        <a:cubicBezTo>
                          <a:pt x="96272" y="63"/>
                          <a:pt x="95136" y="663"/>
                          <a:pt x="94915" y="1800"/>
                        </a:cubicBezTo>
                        <a:cubicBezTo>
                          <a:pt x="93273" y="10228"/>
                          <a:pt x="91379" y="20236"/>
                          <a:pt x="89958" y="30464"/>
                        </a:cubicBezTo>
                        <a:cubicBezTo>
                          <a:pt x="88569" y="28917"/>
                          <a:pt x="87023" y="27465"/>
                          <a:pt x="85412" y="26139"/>
                        </a:cubicBezTo>
                        <a:cubicBezTo>
                          <a:pt x="83013" y="24182"/>
                          <a:pt x="80298" y="22351"/>
                          <a:pt x="77173" y="20552"/>
                        </a:cubicBezTo>
                        <a:cubicBezTo>
                          <a:pt x="71711" y="17426"/>
                          <a:pt x="65240" y="14932"/>
                          <a:pt x="57947" y="13133"/>
                        </a:cubicBezTo>
                        <a:cubicBezTo>
                          <a:pt x="51412" y="11523"/>
                          <a:pt x="44404" y="10670"/>
                          <a:pt x="37049" y="10607"/>
                        </a:cubicBezTo>
                        <a:lnTo>
                          <a:pt x="36480" y="10607"/>
                        </a:lnTo>
                        <a:cubicBezTo>
                          <a:pt x="29914" y="10607"/>
                          <a:pt x="23411" y="11428"/>
                          <a:pt x="17160" y="13070"/>
                        </a:cubicBezTo>
                        <a:cubicBezTo>
                          <a:pt x="14887" y="13670"/>
                          <a:pt x="12614" y="14427"/>
                          <a:pt x="10373" y="15343"/>
                        </a:cubicBezTo>
                        <a:cubicBezTo>
                          <a:pt x="10309" y="15185"/>
                          <a:pt x="10183" y="14995"/>
                          <a:pt x="10025" y="14838"/>
                        </a:cubicBezTo>
                        <a:cubicBezTo>
                          <a:pt x="9583" y="14396"/>
                          <a:pt x="8984" y="14143"/>
                          <a:pt x="8384" y="14143"/>
                        </a:cubicBezTo>
                        <a:cubicBezTo>
                          <a:pt x="7784" y="14143"/>
                          <a:pt x="7152" y="14396"/>
                          <a:pt x="6711" y="14838"/>
                        </a:cubicBezTo>
                        <a:cubicBezTo>
                          <a:pt x="6205" y="15343"/>
                          <a:pt x="6079" y="15943"/>
                          <a:pt x="6016" y="16511"/>
                        </a:cubicBezTo>
                        <a:cubicBezTo>
                          <a:pt x="5827" y="18215"/>
                          <a:pt x="5606" y="19920"/>
                          <a:pt x="5385" y="21594"/>
                        </a:cubicBezTo>
                        <a:cubicBezTo>
                          <a:pt x="5006" y="24529"/>
                          <a:pt x="4564" y="27591"/>
                          <a:pt x="4122" y="30654"/>
                        </a:cubicBezTo>
                        <a:cubicBezTo>
                          <a:pt x="2891" y="39304"/>
                          <a:pt x="1628" y="48269"/>
                          <a:pt x="839" y="57109"/>
                        </a:cubicBezTo>
                        <a:cubicBezTo>
                          <a:pt x="207" y="64338"/>
                          <a:pt x="-77" y="70778"/>
                          <a:pt x="18" y="76776"/>
                        </a:cubicBezTo>
                        <a:cubicBezTo>
                          <a:pt x="113" y="83627"/>
                          <a:pt x="744" y="89688"/>
                          <a:pt x="1944" y="95244"/>
                        </a:cubicBezTo>
                        <a:cubicBezTo>
                          <a:pt x="3175" y="101116"/>
                          <a:pt x="5164" y="106167"/>
                          <a:pt x="7847" y="110271"/>
                        </a:cubicBezTo>
                        <a:cubicBezTo>
                          <a:pt x="9268" y="112449"/>
                          <a:pt x="10941" y="114375"/>
                          <a:pt x="12772" y="115985"/>
                        </a:cubicBezTo>
                        <a:cubicBezTo>
                          <a:pt x="14477" y="117469"/>
                          <a:pt x="16465" y="118858"/>
                          <a:pt x="18865" y="120216"/>
                        </a:cubicBezTo>
                        <a:cubicBezTo>
                          <a:pt x="23126" y="122615"/>
                          <a:pt x="28051" y="124540"/>
                          <a:pt x="34428" y="126277"/>
                        </a:cubicBezTo>
                        <a:cubicBezTo>
                          <a:pt x="39827" y="127760"/>
                          <a:pt x="45698" y="128834"/>
                          <a:pt x="53433" y="129844"/>
                        </a:cubicBezTo>
                        <a:cubicBezTo>
                          <a:pt x="63819" y="131170"/>
                          <a:pt x="74868" y="131801"/>
                          <a:pt x="88222" y="131801"/>
                        </a:cubicBezTo>
                        <a:cubicBezTo>
                          <a:pt x="90211" y="131801"/>
                          <a:pt x="92168" y="131801"/>
                          <a:pt x="94157" y="131770"/>
                        </a:cubicBezTo>
                        <a:cubicBezTo>
                          <a:pt x="99808" y="131706"/>
                          <a:pt x="105806" y="131517"/>
                          <a:pt x="112499" y="131170"/>
                        </a:cubicBezTo>
                        <a:cubicBezTo>
                          <a:pt x="115119" y="131044"/>
                          <a:pt x="117739" y="130886"/>
                          <a:pt x="120360" y="130696"/>
                        </a:cubicBezTo>
                        <a:lnTo>
                          <a:pt x="120959" y="130696"/>
                        </a:lnTo>
                        <a:cubicBezTo>
                          <a:pt x="123579" y="130507"/>
                          <a:pt x="126294" y="130317"/>
                          <a:pt x="128946" y="130002"/>
                        </a:cubicBezTo>
                        <a:cubicBezTo>
                          <a:pt x="133145" y="129497"/>
                          <a:pt x="136460" y="128771"/>
                          <a:pt x="139332" y="127697"/>
                        </a:cubicBezTo>
                        <a:cubicBezTo>
                          <a:pt x="142142" y="126655"/>
                          <a:pt x="144352" y="125361"/>
                          <a:pt x="146088" y="123720"/>
                        </a:cubicBezTo>
                        <a:cubicBezTo>
                          <a:pt x="147635" y="122267"/>
                          <a:pt x="148740" y="120342"/>
                          <a:pt x="149151" y="118353"/>
                        </a:cubicBezTo>
                        <a:cubicBezTo>
                          <a:pt x="149561" y="116364"/>
                          <a:pt x="149372" y="114186"/>
                          <a:pt x="148645" y="112070"/>
                        </a:cubicBezTo>
                        <a:cubicBezTo>
                          <a:pt x="147888" y="109956"/>
                          <a:pt x="146720" y="107935"/>
                          <a:pt x="144826" y="105536"/>
                        </a:cubicBezTo>
                        <a:cubicBezTo>
                          <a:pt x="143279" y="103547"/>
                          <a:pt x="141290" y="101558"/>
                          <a:pt x="138606" y="99348"/>
                        </a:cubicBezTo>
                        <a:cubicBezTo>
                          <a:pt x="134092" y="95591"/>
                          <a:pt x="128978" y="92466"/>
                          <a:pt x="124021" y="89467"/>
                        </a:cubicBezTo>
                        <a:lnTo>
                          <a:pt x="121591" y="87983"/>
                        </a:lnTo>
                        <a:lnTo>
                          <a:pt x="119570" y="86752"/>
                        </a:lnTo>
                        <a:cubicBezTo>
                          <a:pt x="114898" y="83911"/>
                          <a:pt x="110036" y="80975"/>
                          <a:pt x="105648" y="77566"/>
                        </a:cubicBezTo>
                        <a:lnTo>
                          <a:pt x="105901" y="77850"/>
                        </a:lnTo>
                        <a:cubicBezTo>
                          <a:pt x="105901" y="77850"/>
                          <a:pt x="105711" y="77692"/>
                          <a:pt x="105617" y="77597"/>
                        </a:cubicBezTo>
                        <a:lnTo>
                          <a:pt x="105490" y="77471"/>
                        </a:lnTo>
                        <a:lnTo>
                          <a:pt x="105490" y="77471"/>
                        </a:lnTo>
                        <a:cubicBezTo>
                          <a:pt x="102902" y="75356"/>
                          <a:pt x="100787" y="73303"/>
                          <a:pt x="99082" y="71189"/>
                        </a:cubicBezTo>
                        <a:cubicBezTo>
                          <a:pt x="97724" y="69420"/>
                          <a:pt x="96556" y="67432"/>
                          <a:pt x="95609" y="65285"/>
                        </a:cubicBezTo>
                        <a:cubicBezTo>
                          <a:pt x="94631" y="62886"/>
                          <a:pt x="93968" y="60266"/>
                          <a:pt x="93526" y="57298"/>
                        </a:cubicBezTo>
                        <a:cubicBezTo>
                          <a:pt x="93115" y="54078"/>
                          <a:pt x="92989" y="50511"/>
                          <a:pt x="93115" y="46438"/>
                        </a:cubicBezTo>
                        <a:cubicBezTo>
                          <a:pt x="93242" y="42398"/>
                          <a:pt x="93652" y="38073"/>
                          <a:pt x="94378" y="32453"/>
                        </a:cubicBezTo>
                        <a:cubicBezTo>
                          <a:pt x="94378" y="32453"/>
                          <a:pt x="94410" y="32138"/>
                          <a:pt x="94410" y="32138"/>
                        </a:cubicBezTo>
                        <a:cubicBezTo>
                          <a:pt x="95830" y="21972"/>
                          <a:pt x="97661" y="12123"/>
                          <a:pt x="99429" y="2968"/>
                        </a:cubicBezTo>
                        <a:cubicBezTo>
                          <a:pt x="99555" y="2242"/>
                          <a:pt x="99492" y="1673"/>
                          <a:pt x="99208" y="1168"/>
                        </a:cubicBezTo>
                        <a:cubicBezTo>
                          <a:pt x="98892" y="632"/>
                          <a:pt x="98387" y="253"/>
                          <a:pt x="97787" y="95"/>
                        </a:cubicBezTo>
                        <a:cubicBezTo>
                          <a:pt x="97598" y="32"/>
                          <a:pt x="97409" y="0"/>
                          <a:pt x="97188" y="0"/>
                        </a:cubicBezTo>
                      </a:path>
                    </a:pathLst>
                  </a:custGeom>
                  <a:solidFill>
                    <a:schemeClr val="accent2"/>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699" name="Google Shape;1699;p49"/>
                  <p:cNvSpPr/>
                  <p:nvPr/>
                </p:nvSpPr>
                <p:spPr>
                  <a:xfrm>
                    <a:off x="1782722" y="3570524"/>
                    <a:ext cx="83265" cy="121225"/>
                  </a:xfrm>
                  <a:custGeom>
                    <a:avLst/>
                    <a:gdLst/>
                    <a:ahLst/>
                    <a:cxnLst/>
                    <a:rect l="l" t="t" r="r" b="b"/>
                    <a:pathLst>
                      <a:path w="83265" h="121225" extrusionOk="0">
                        <a:moveTo>
                          <a:pt x="17191" y="2431"/>
                        </a:moveTo>
                        <a:cubicBezTo>
                          <a:pt x="14824" y="3062"/>
                          <a:pt x="12519" y="3820"/>
                          <a:pt x="10404" y="4704"/>
                        </a:cubicBezTo>
                        <a:cubicBezTo>
                          <a:pt x="10404" y="4546"/>
                          <a:pt x="10309" y="4388"/>
                          <a:pt x="10120" y="4199"/>
                        </a:cubicBezTo>
                        <a:cubicBezTo>
                          <a:pt x="9646" y="3757"/>
                          <a:pt x="9047" y="3504"/>
                          <a:pt x="8415" y="3504"/>
                        </a:cubicBezTo>
                        <a:cubicBezTo>
                          <a:pt x="7784" y="3504"/>
                          <a:pt x="7184" y="3757"/>
                          <a:pt x="6710" y="4199"/>
                        </a:cubicBezTo>
                        <a:cubicBezTo>
                          <a:pt x="6174" y="4767"/>
                          <a:pt x="6079" y="5399"/>
                          <a:pt x="6016" y="5903"/>
                        </a:cubicBezTo>
                        <a:cubicBezTo>
                          <a:pt x="5826" y="7608"/>
                          <a:pt x="5605" y="9313"/>
                          <a:pt x="5384" y="10986"/>
                        </a:cubicBezTo>
                        <a:cubicBezTo>
                          <a:pt x="5006" y="13922"/>
                          <a:pt x="4564" y="16984"/>
                          <a:pt x="4153" y="20047"/>
                        </a:cubicBezTo>
                        <a:lnTo>
                          <a:pt x="4090" y="20457"/>
                        </a:lnTo>
                        <a:cubicBezTo>
                          <a:pt x="2891" y="28949"/>
                          <a:pt x="1628" y="37725"/>
                          <a:pt x="838" y="46502"/>
                        </a:cubicBezTo>
                        <a:cubicBezTo>
                          <a:pt x="207" y="53794"/>
                          <a:pt x="-77" y="60234"/>
                          <a:pt x="18" y="66169"/>
                        </a:cubicBezTo>
                        <a:cubicBezTo>
                          <a:pt x="112" y="72988"/>
                          <a:pt x="744" y="79049"/>
                          <a:pt x="1944" y="84669"/>
                        </a:cubicBezTo>
                        <a:cubicBezTo>
                          <a:pt x="3206" y="90572"/>
                          <a:pt x="5195" y="95623"/>
                          <a:pt x="7879" y="99696"/>
                        </a:cubicBezTo>
                        <a:cubicBezTo>
                          <a:pt x="9299" y="101842"/>
                          <a:pt x="10941" y="103768"/>
                          <a:pt x="12803" y="105409"/>
                        </a:cubicBezTo>
                        <a:cubicBezTo>
                          <a:pt x="14540" y="106925"/>
                          <a:pt x="16528" y="108314"/>
                          <a:pt x="18928" y="109671"/>
                        </a:cubicBezTo>
                        <a:cubicBezTo>
                          <a:pt x="23158" y="112070"/>
                          <a:pt x="28114" y="113996"/>
                          <a:pt x="34491" y="115733"/>
                        </a:cubicBezTo>
                        <a:cubicBezTo>
                          <a:pt x="39890" y="117216"/>
                          <a:pt x="45730" y="118321"/>
                          <a:pt x="53496" y="119300"/>
                        </a:cubicBezTo>
                        <a:cubicBezTo>
                          <a:pt x="62619" y="120468"/>
                          <a:pt x="72185" y="121068"/>
                          <a:pt x="83266" y="121226"/>
                        </a:cubicBezTo>
                        <a:cubicBezTo>
                          <a:pt x="82034" y="120626"/>
                          <a:pt x="80835" y="119994"/>
                          <a:pt x="79635" y="119363"/>
                        </a:cubicBezTo>
                        <a:cubicBezTo>
                          <a:pt x="72122" y="115259"/>
                          <a:pt x="65082" y="110176"/>
                          <a:pt x="59021" y="104115"/>
                        </a:cubicBezTo>
                        <a:cubicBezTo>
                          <a:pt x="54916" y="100011"/>
                          <a:pt x="51223" y="95528"/>
                          <a:pt x="48003" y="90698"/>
                        </a:cubicBezTo>
                        <a:cubicBezTo>
                          <a:pt x="44783" y="85837"/>
                          <a:pt x="42068" y="80722"/>
                          <a:pt x="39795" y="75356"/>
                        </a:cubicBezTo>
                        <a:cubicBezTo>
                          <a:pt x="35154" y="64433"/>
                          <a:pt x="32502" y="52689"/>
                          <a:pt x="31366" y="40882"/>
                        </a:cubicBezTo>
                        <a:cubicBezTo>
                          <a:pt x="30135" y="28223"/>
                          <a:pt x="30545" y="15437"/>
                          <a:pt x="32218" y="2810"/>
                        </a:cubicBezTo>
                        <a:cubicBezTo>
                          <a:pt x="32345" y="1863"/>
                          <a:pt x="32471" y="947"/>
                          <a:pt x="32597" y="0"/>
                        </a:cubicBezTo>
                        <a:cubicBezTo>
                          <a:pt x="27357" y="253"/>
                          <a:pt x="22179" y="1074"/>
                          <a:pt x="17160" y="2399"/>
                        </a:cubicBezTo>
                      </a:path>
                    </a:pathLst>
                  </a:custGeom>
                  <a:solidFill>
                    <a:srgbClr val="191919">
                      <a:alpha val="5060"/>
                    </a:srgbClr>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00" name="Google Shape;1700;p49"/>
                  <p:cNvSpPr/>
                  <p:nvPr/>
                </p:nvSpPr>
                <p:spPr>
                  <a:xfrm>
                    <a:off x="1786907" y="3663116"/>
                    <a:ext cx="145271" cy="28759"/>
                  </a:xfrm>
                  <a:custGeom>
                    <a:avLst/>
                    <a:gdLst/>
                    <a:ahLst/>
                    <a:cxnLst/>
                    <a:rect l="l" t="t" r="r" b="b"/>
                    <a:pathLst>
                      <a:path w="145271" h="28759" extrusionOk="0">
                        <a:moveTo>
                          <a:pt x="3662" y="7166"/>
                        </a:moveTo>
                        <a:cubicBezTo>
                          <a:pt x="5083" y="9313"/>
                          <a:pt x="6724" y="11270"/>
                          <a:pt x="8587" y="12912"/>
                        </a:cubicBezTo>
                        <a:cubicBezTo>
                          <a:pt x="10323" y="14395"/>
                          <a:pt x="12312" y="15785"/>
                          <a:pt x="14711" y="17142"/>
                        </a:cubicBezTo>
                        <a:cubicBezTo>
                          <a:pt x="18941" y="19541"/>
                          <a:pt x="23898" y="21467"/>
                          <a:pt x="30275" y="23203"/>
                        </a:cubicBezTo>
                        <a:cubicBezTo>
                          <a:pt x="35673" y="24687"/>
                          <a:pt x="41545" y="25792"/>
                          <a:pt x="49279" y="26802"/>
                        </a:cubicBezTo>
                        <a:cubicBezTo>
                          <a:pt x="59729" y="28128"/>
                          <a:pt x="70810" y="28759"/>
                          <a:pt x="84068" y="28759"/>
                        </a:cubicBezTo>
                        <a:cubicBezTo>
                          <a:pt x="86057" y="28759"/>
                          <a:pt x="88015" y="28759"/>
                          <a:pt x="90003" y="28696"/>
                        </a:cubicBezTo>
                        <a:cubicBezTo>
                          <a:pt x="95654" y="28633"/>
                          <a:pt x="101652" y="28444"/>
                          <a:pt x="108345" y="28097"/>
                        </a:cubicBezTo>
                        <a:cubicBezTo>
                          <a:pt x="110965" y="27970"/>
                          <a:pt x="113586" y="27812"/>
                          <a:pt x="116206" y="27623"/>
                        </a:cubicBezTo>
                        <a:lnTo>
                          <a:pt x="116806" y="27623"/>
                        </a:lnTo>
                        <a:cubicBezTo>
                          <a:pt x="116806" y="27623"/>
                          <a:pt x="117248" y="27560"/>
                          <a:pt x="117248" y="27560"/>
                        </a:cubicBezTo>
                        <a:cubicBezTo>
                          <a:pt x="119458" y="27433"/>
                          <a:pt x="122236" y="27244"/>
                          <a:pt x="124793" y="26928"/>
                        </a:cubicBezTo>
                        <a:cubicBezTo>
                          <a:pt x="128960" y="26423"/>
                          <a:pt x="132275" y="25697"/>
                          <a:pt x="135210" y="24624"/>
                        </a:cubicBezTo>
                        <a:cubicBezTo>
                          <a:pt x="138020" y="23582"/>
                          <a:pt x="140262" y="22319"/>
                          <a:pt x="141998" y="20678"/>
                        </a:cubicBezTo>
                        <a:cubicBezTo>
                          <a:pt x="143576" y="19194"/>
                          <a:pt x="144650" y="17268"/>
                          <a:pt x="145060" y="15279"/>
                        </a:cubicBezTo>
                        <a:cubicBezTo>
                          <a:pt x="145470" y="13290"/>
                          <a:pt x="145281" y="11112"/>
                          <a:pt x="144523" y="8934"/>
                        </a:cubicBezTo>
                        <a:cubicBezTo>
                          <a:pt x="144397" y="8555"/>
                          <a:pt x="144239" y="8208"/>
                          <a:pt x="144081" y="7829"/>
                        </a:cubicBezTo>
                        <a:cubicBezTo>
                          <a:pt x="130538" y="11523"/>
                          <a:pt x="116522" y="13480"/>
                          <a:pt x="102505" y="14048"/>
                        </a:cubicBezTo>
                        <a:cubicBezTo>
                          <a:pt x="84258" y="14806"/>
                          <a:pt x="65979" y="13417"/>
                          <a:pt x="47953" y="10607"/>
                        </a:cubicBezTo>
                        <a:cubicBezTo>
                          <a:pt x="31759" y="8081"/>
                          <a:pt x="15785" y="4451"/>
                          <a:pt x="0" y="0"/>
                        </a:cubicBezTo>
                        <a:cubicBezTo>
                          <a:pt x="1010" y="2620"/>
                          <a:pt x="2210" y="5019"/>
                          <a:pt x="3599" y="7135"/>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01" name="Google Shape;1701;p49"/>
                  <p:cNvSpPr/>
                  <p:nvPr/>
                </p:nvSpPr>
                <p:spPr>
                  <a:xfrm>
                    <a:off x="1858471" y="3610648"/>
                    <a:ext cx="18622" cy="9062"/>
                  </a:xfrm>
                  <a:custGeom>
                    <a:avLst/>
                    <a:gdLst/>
                    <a:ahLst/>
                    <a:cxnLst/>
                    <a:rect l="l" t="t" r="r" b="b"/>
                    <a:pathLst>
                      <a:path w="18622" h="9062" extrusionOk="0">
                        <a:moveTo>
                          <a:pt x="15251" y="347"/>
                        </a:moveTo>
                        <a:cubicBezTo>
                          <a:pt x="13420" y="1515"/>
                          <a:pt x="11495" y="2462"/>
                          <a:pt x="9474" y="3189"/>
                        </a:cubicBezTo>
                        <a:cubicBezTo>
                          <a:pt x="7359" y="3851"/>
                          <a:pt x="5212" y="4262"/>
                          <a:pt x="3002" y="4451"/>
                        </a:cubicBezTo>
                        <a:cubicBezTo>
                          <a:pt x="2813" y="4451"/>
                          <a:pt x="2624" y="4451"/>
                          <a:pt x="2434" y="4451"/>
                        </a:cubicBezTo>
                        <a:cubicBezTo>
                          <a:pt x="1803" y="4483"/>
                          <a:pt x="1266" y="4609"/>
                          <a:pt x="761" y="5019"/>
                        </a:cubicBezTo>
                        <a:cubicBezTo>
                          <a:pt x="319" y="5430"/>
                          <a:pt x="35" y="5998"/>
                          <a:pt x="3" y="6598"/>
                        </a:cubicBezTo>
                        <a:cubicBezTo>
                          <a:pt x="-28" y="7197"/>
                          <a:pt x="161" y="7829"/>
                          <a:pt x="572" y="8271"/>
                        </a:cubicBezTo>
                        <a:cubicBezTo>
                          <a:pt x="919" y="8682"/>
                          <a:pt x="1582" y="9092"/>
                          <a:pt x="2182" y="9060"/>
                        </a:cubicBezTo>
                        <a:cubicBezTo>
                          <a:pt x="4865" y="8934"/>
                          <a:pt x="7485" y="8555"/>
                          <a:pt x="10074" y="7766"/>
                        </a:cubicBezTo>
                        <a:cubicBezTo>
                          <a:pt x="12631" y="7008"/>
                          <a:pt x="15062" y="5872"/>
                          <a:pt x="17335" y="4419"/>
                        </a:cubicBezTo>
                        <a:cubicBezTo>
                          <a:pt x="17903" y="4072"/>
                          <a:pt x="18313" y="3693"/>
                          <a:pt x="18503" y="3062"/>
                        </a:cubicBezTo>
                        <a:cubicBezTo>
                          <a:pt x="18692" y="2494"/>
                          <a:pt x="18661" y="1862"/>
                          <a:pt x="18377" y="1326"/>
                        </a:cubicBezTo>
                        <a:cubicBezTo>
                          <a:pt x="18092" y="758"/>
                          <a:pt x="17619" y="347"/>
                          <a:pt x="17019" y="126"/>
                        </a:cubicBezTo>
                        <a:cubicBezTo>
                          <a:pt x="16798" y="63"/>
                          <a:pt x="16514" y="0"/>
                          <a:pt x="16261" y="0"/>
                        </a:cubicBezTo>
                        <a:cubicBezTo>
                          <a:pt x="15914" y="0"/>
                          <a:pt x="15567" y="63"/>
                          <a:pt x="15283" y="252"/>
                        </a:cubicBezTo>
                        <a:moveTo>
                          <a:pt x="9474" y="3094"/>
                        </a:moveTo>
                        <a:cubicBezTo>
                          <a:pt x="9474" y="3094"/>
                          <a:pt x="9222" y="3189"/>
                          <a:pt x="9095" y="3220"/>
                        </a:cubicBezTo>
                        <a:cubicBezTo>
                          <a:pt x="9222" y="3157"/>
                          <a:pt x="9348" y="3125"/>
                          <a:pt x="9474" y="3094"/>
                        </a:cubicBezTo>
                      </a:path>
                    </a:pathLst>
                  </a:custGeom>
                  <a:solidFill>
                    <a:schemeClr val="lt2"/>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02" name="Google Shape;1702;p49"/>
                  <p:cNvSpPr/>
                  <p:nvPr/>
                </p:nvSpPr>
                <p:spPr>
                  <a:xfrm>
                    <a:off x="1862372" y="3623023"/>
                    <a:ext cx="20450" cy="9259"/>
                  </a:xfrm>
                  <a:custGeom>
                    <a:avLst/>
                    <a:gdLst/>
                    <a:ahLst/>
                    <a:cxnLst/>
                    <a:rect l="l" t="t" r="r" b="b"/>
                    <a:pathLst>
                      <a:path w="20450" h="9259" extrusionOk="0">
                        <a:moveTo>
                          <a:pt x="17096" y="221"/>
                        </a:moveTo>
                        <a:cubicBezTo>
                          <a:pt x="15233" y="1263"/>
                          <a:pt x="13276" y="2147"/>
                          <a:pt x="11255" y="2873"/>
                        </a:cubicBezTo>
                        <a:cubicBezTo>
                          <a:pt x="8193" y="3852"/>
                          <a:pt x="5068" y="4483"/>
                          <a:pt x="1848" y="4704"/>
                        </a:cubicBezTo>
                        <a:cubicBezTo>
                          <a:pt x="1248" y="4735"/>
                          <a:pt x="648" y="5241"/>
                          <a:pt x="364" y="5714"/>
                        </a:cubicBezTo>
                        <a:cubicBezTo>
                          <a:pt x="48" y="6219"/>
                          <a:pt x="-78" y="6851"/>
                          <a:pt x="48" y="7419"/>
                        </a:cubicBezTo>
                        <a:cubicBezTo>
                          <a:pt x="175" y="8019"/>
                          <a:pt x="522" y="8555"/>
                          <a:pt x="1059" y="8903"/>
                        </a:cubicBezTo>
                        <a:cubicBezTo>
                          <a:pt x="1627" y="9250"/>
                          <a:pt x="2132" y="9282"/>
                          <a:pt x="2763" y="9250"/>
                        </a:cubicBezTo>
                        <a:cubicBezTo>
                          <a:pt x="8509" y="8871"/>
                          <a:pt x="14128" y="7198"/>
                          <a:pt x="19148" y="4388"/>
                        </a:cubicBezTo>
                        <a:cubicBezTo>
                          <a:pt x="20253" y="3789"/>
                          <a:pt x="20789" y="2462"/>
                          <a:pt x="20221" y="1294"/>
                        </a:cubicBezTo>
                        <a:cubicBezTo>
                          <a:pt x="19842" y="505"/>
                          <a:pt x="18958" y="0"/>
                          <a:pt x="18106" y="0"/>
                        </a:cubicBezTo>
                        <a:cubicBezTo>
                          <a:pt x="17759" y="0"/>
                          <a:pt x="17443" y="63"/>
                          <a:pt x="17127" y="253"/>
                        </a:cubicBezTo>
                        <a:moveTo>
                          <a:pt x="11634" y="2778"/>
                        </a:moveTo>
                        <a:cubicBezTo>
                          <a:pt x="11634" y="2778"/>
                          <a:pt x="11413" y="2841"/>
                          <a:pt x="11319" y="2873"/>
                        </a:cubicBezTo>
                        <a:cubicBezTo>
                          <a:pt x="11413" y="2841"/>
                          <a:pt x="11540" y="2810"/>
                          <a:pt x="11634" y="2778"/>
                        </a:cubicBezTo>
                        <a:moveTo>
                          <a:pt x="11255" y="2904"/>
                        </a:moveTo>
                        <a:cubicBezTo>
                          <a:pt x="11255" y="2904"/>
                          <a:pt x="11129" y="2936"/>
                          <a:pt x="11066" y="2968"/>
                        </a:cubicBezTo>
                        <a:cubicBezTo>
                          <a:pt x="11129" y="2968"/>
                          <a:pt x="11192" y="2936"/>
                          <a:pt x="11255" y="2904"/>
                        </a:cubicBezTo>
                      </a:path>
                    </a:pathLst>
                  </a:custGeom>
                  <a:solidFill>
                    <a:schemeClr val="lt2"/>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03" name="Google Shape;1703;p49"/>
                  <p:cNvSpPr/>
                  <p:nvPr/>
                </p:nvSpPr>
                <p:spPr>
                  <a:xfrm>
                    <a:off x="1871855" y="3632147"/>
                    <a:ext cx="16381" cy="12429"/>
                  </a:xfrm>
                  <a:custGeom>
                    <a:avLst/>
                    <a:gdLst/>
                    <a:ahLst/>
                    <a:cxnLst/>
                    <a:rect l="l" t="t" r="r" b="b"/>
                    <a:pathLst>
                      <a:path w="16381" h="12429" extrusionOk="0">
                        <a:moveTo>
                          <a:pt x="12538" y="600"/>
                        </a:moveTo>
                        <a:cubicBezTo>
                          <a:pt x="10991" y="2052"/>
                          <a:pt x="9381" y="3378"/>
                          <a:pt x="7645" y="4578"/>
                        </a:cubicBezTo>
                        <a:cubicBezTo>
                          <a:pt x="5624" y="5935"/>
                          <a:pt x="3509" y="7103"/>
                          <a:pt x="1299" y="8050"/>
                        </a:cubicBezTo>
                        <a:cubicBezTo>
                          <a:pt x="131" y="8555"/>
                          <a:pt x="-310" y="10071"/>
                          <a:pt x="226" y="11144"/>
                        </a:cubicBezTo>
                        <a:cubicBezTo>
                          <a:pt x="794" y="12312"/>
                          <a:pt x="2183" y="12722"/>
                          <a:pt x="3320" y="12217"/>
                        </a:cubicBezTo>
                        <a:cubicBezTo>
                          <a:pt x="7834" y="10197"/>
                          <a:pt x="12001" y="7450"/>
                          <a:pt x="15600" y="4041"/>
                        </a:cubicBezTo>
                        <a:cubicBezTo>
                          <a:pt x="16516" y="3157"/>
                          <a:pt x="16674" y="1736"/>
                          <a:pt x="15821" y="758"/>
                        </a:cubicBezTo>
                        <a:cubicBezTo>
                          <a:pt x="15379" y="253"/>
                          <a:pt x="14716" y="0"/>
                          <a:pt x="14054" y="0"/>
                        </a:cubicBezTo>
                        <a:cubicBezTo>
                          <a:pt x="13517" y="0"/>
                          <a:pt x="12980" y="190"/>
                          <a:pt x="12538" y="568"/>
                        </a:cubicBezTo>
                        <a:moveTo>
                          <a:pt x="7424" y="4735"/>
                        </a:moveTo>
                        <a:cubicBezTo>
                          <a:pt x="7424" y="4735"/>
                          <a:pt x="7298" y="4830"/>
                          <a:pt x="7234" y="4862"/>
                        </a:cubicBezTo>
                        <a:cubicBezTo>
                          <a:pt x="7298" y="4830"/>
                          <a:pt x="7361" y="4767"/>
                          <a:pt x="7424" y="4735"/>
                        </a:cubicBezTo>
                      </a:path>
                    </a:pathLst>
                  </a:custGeom>
                  <a:solidFill>
                    <a:schemeClr val="lt2"/>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04" name="Google Shape;1704;p49"/>
                  <p:cNvSpPr/>
                  <p:nvPr/>
                </p:nvSpPr>
                <p:spPr>
                  <a:xfrm>
                    <a:off x="1882306" y="3640986"/>
                    <a:ext cx="15098" cy="12531"/>
                  </a:xfrm>
                  <a:custGeom>
                    <a:avLst/>
                    <a:gdLst/>
                    <a:ahLst/>
                    <a:cxnLst/>
                    <a:rect l="l" t="t" r="r" b="b"/>
                    <a:pathLst>
                      <a:path w="15098" h="12531" extrusionOk="0">
                        <a:moveTo>
                          <a:pt x="11273" y="600"/>
                        </a:moveTo>
                        <a:cubicBezTo>
                          <a:pt x="9095" y="2683"/>
                          <a:pt x="6727" y="4577"/>
                          <a:pt x="4265" y="6282"/>
                        </a:cubicBezTo>
                        <a:cubicBezTo>
                          <a:pt x="3286" y="6913"/>
                          <a:pt x="2308" y="7513"/>
                          <a:pt x="1297" y="8113"/>
                        </a:cubicBezTo>
                        <a:cubicBezTo>
                          <a:pt x="224" y="8745"/>
                          <a:pt x="-344" y="10007"/>
                          <a:pt x="224" y="11207"/>
                        </a:cubicBezTo>
                        <a:cubicBezTo>
                          <a:pt x="761" y="12280"/>
                          <a:pt x="2245" y="12912"/>
                          <a:pt x="3318" y="12280"/>
                        </a:cubicBezTo>
                        <a:cubicBezTo>
                          <a:pt x="7296" y="9976"/>
                          <a:pt x="10989" y="7229"/>
                          <a:pt x="14335" y="4072"/>
                        </a:cubicBezTo>
                        <a:cubicBezTo>
                          <a:pt x="15251" y="3189"/>
                          <a:pt x="15377" y="1768"/>
                          <a:pt x="14525" y="789"/>
                        </a:cubicBezTo>
                        <a:cubicBezTo>
                          <a:pt x="14083" y="284"/>
                          <a:pt x="13420" y="0"/>
                          <a:pt x="12757" y="0"/>
                        </a:cubicBezTo>
                        <a:cubicBezTo>
                          <a:pt x="12220" y="0"/>
                          <a:pt x="11684" y="189"/>
                          <a:pt x="11242" y="568"/>
                        </a:cubicBezTo>
                        <a:moveTo>
                          <a:pt x="4518" y="6061"/>
                        </a:moveTo>
                        <a:cubicBezTo>
                          <a:pt x="4518" y="6061"/>
                          <a:pt x="4391" y="6124"/>
                          <a:pt x="4328" y="6187"/>
                        </a:cubicBezTo>
                        <a:cubicBezTo>
                          <a:pt x="4391" y="6156"/>
                          <a:pt x="4454" y="6124"/>
                          <a:pt x="4518" y="6061"/>
                        </a:cubicBezTo>
                      </a:path>
                    </a:pathLst>
                  </a:custGeom>
                  <a:solidFill>
                    <a:schemeClr val="lt2"/>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05" name="Google Shape;1705;p49"/>
                  <p:cNvSpPr/>
                  <p:nvPr/>
                </p:nvSpPr>
                <p:spPr>
                  <a:xfrm>
                    <a:off x="1723063" y="3190779"/>
                    <a:ext cx="185670" cy="428298"/>
                  </a:xfrm>
                  <a:custGeom>
                    <a:avLst/>
                    <a:gdLst/>
                    <a:ahLst/>
                    <a:cxnLst/>
                    <a:rect l="l" t="t" r="r" b="b"/>
                    <a:pathLst>
                      <a:path w="185670" h="428298" extrusionOk="0">
                        <a:moveTo>
                          <a:pt x="51690" y="505"/>
                        </a:moveTo>
                        <a:cubicBezTo>
                          <a:pt x="47018" y="1200"/>
                          <a:pt x="42220" y="2620"/>
                          <a:pt x="36979" y="4862"/>
                        </a:cubicBezTo>
                        <a:cubicBezTo>
                          <a:pt x="29150" y="8176"/>
                          <a:pt x="22426" y="12817"/>
                          <a:pt x="16996" y="18626"/>
                        </a:cubicBezTo>
                        <a:cubicBezTo>
                          <a:pt x="12071" y="23866"/>
                          <a:pt x="8093" y="30401"/>
                          <a:pt x="5157" y="38009"/>
                        </a:cubicBezTo>
                        <a:cubicBezTo>
                          <a:pt x="2600" y="44639"/>
                          <a:pt x="1022" y="52152"/>
                          <a:pt x="327" y="60897"/>
                        </a:cubicBezTo>
                        <a:cubicBezTo>
                          <a:pt x="-273" y="68410"/>
                          <a:pt x="-52" y="76397"/>
                          <a:pt x="1022" y="85300"/>
                        </a:cubicBezTo>
                        <a:cubicBezTo>
                          <a:pt x="1969" y="93161"/>
                          <a:pt x="3579" y="101337"/>
                          <a:pt x="5820" y="109577"/>
                        </a:cubicBezTo>
                        <a:cubicBezTo>
                          <a:pt x="7557" y="116017"/>
                          <a:pt x="9735" y="122551"/>
                          <a:pt x="12292" y="129055"/>
                        </a:cubicBezTo>
                        <a:cubicBezTo>
                          <a:pt x="15986" y="138399"/>
                          <a:pt x="20405" y="147554"/>
                          <a:pt x="24257" y="155257"/>
                        </a:cubicBezTo>
                        <a:cubicBezTo>
                          <a:pt x="27066" y="160908"/>
                          <a:pt x="29971" y="166527"/>
                          <a:pt x="32875" y="172147"/>
                        </a:cubicBezTo>
                        <a:cubicBezTo>
                          <a:pt x="39536" y="185090"/>
                          <a:pt x="46450" y="198475"/>
                          <a:pt x="52227" y="212113"/>
                        </a:cubicBezTo>
                        <a:cubicBezTo>
                          <a:pt x="58762" y="227771"/>
                          <a:pt x="62866" y="241851"/>
                          <a:pt x="64697" y="255047"/>
                        </a:cubicBezTo>
                        <a:cubicBezTo>
                          <a:pt x="65423" y="260540"/>
                          <a:pt x="65770" y="265907"/>
                          <a:pt x="65739" y="271084"/>
                        </a:cubicBezTo>
                        <a:cubicBezTo>
                          <a:pt x="65739" y="275630"/>
                          <a:pt x="65391" y="280586"/>
                          <a:pt x="64665" y="286206"/>
                        </a:cubicBezTo>
                        <a:cubicBezTo>
                          <a:pt x="63213" y="296592"/>
                          <a:pt x="60845" y="307010"/>
                          <a:pt x="58541" y="317049"/>
                        </a:cubicBezTo>
                        <a:lnTo>
                          <a:pt x="58162" y="318754"/>
                        </a:lnTo>
                        <a:cubicBezTo>
                          <a:pt x="55605" y="329898"/>
                          <a:pt x="52985" y="341452"/>
                          <a:pt x="51375" y="353227"/>
                        </a:cubicBezTo>
                        <a:cubicBezTo>
                          <a:pt x="50554" y="359415"/>
                          <a:pt x="50080" y="364939"/>
                          <a:pt x="49954" y="370148"/>
                        </a:cubicBezTo>
                        <a:cubicBezTo>
                          <a:pt x="49828" y="375610"/>
                          <a:pt x="50175" y="381134"/>
                          <a:pt x="50964" y="386532"/>
                        </a:cubicBezTo>
                        <a:cubicBezTo>
                          <a:pt x="51722" y="391836"/>
                          <a:pt x="53143" y="397076"/>
                          <a:pt x="55163" y="402065"/>
                        </a:cubicBezTo>
                        <a:cubicBezTo>
                          <a:pt x="56142" y="404527"/>
                          <a:pt x="57310" y="406926"/>
                          <a:pt x="58572" y="409199"/>
                        </a:cubicBezTo>
                        <a:cubicBezTo>
                          <a:pt x="59740" y="411283"/>
                          <a:pt x="61193" y="413366"/>
                          <a:pt x="63024" y="415576"/>
                        </a:cubicBezTo>
                        <a:cubicBezTo>
                          <a:pt x="65707" y="418859"/>
                          <a:pt x="69179" y="421669"/>
                          <a:pt x="73094" y="423784"/>
                        </a:cubicBezTo>
                        <a:cubicBezTo>
                          <a:pt x="76504" y="425583"/>
                          <a:pt x="80450" y="426878"/>
                          <a:pt x="84838" y="427572"/>
                        </a:cubicBezTo>
                        <a:cubicBezTo>
                          <a:pt x="87837" y="428046"/>
                          <a:pt x="90994" y="428298"/>
                          <a:pt x="94435" y="428298"/>
                        </a:cubicBezTo>
                        <a:cubicBezTo>
                          <a:pt x="100212" y="428298"/>
                          <a:pt x="105989" y="427636"/>
                          <a:pt x="111419" y="426941"/>
                        </a:cubicBezTo>
                        <a:lnTo>
                          <a:pt x="116375" y="426310"/>
                        </a:lnTo>
                        <a:cubicBezTo>
                          <a:pt x="119374" y="425931"/>
                          <a:pt x="122374" y="425552"/>
                          <a:pt x="125404" y="425205"/>
                        </a:cubicBezTo>
                        <a:cubicBezTo>
                          <a:pt x="128908" y="424794"/>
                          <a:pt x="132444" y="424510"/>
                          <a:pt x="135980" y="424226"/>
                        </a:cubicBezTo>
                        <a:lnTo>
                          <a:pt x="138979" y="423973"/>
                        </a:lnTo>
                        <a:cubicBezTo>
                          <a:pt x="142673" y="423658"/>
                          <a:pt x="146619" y="423279"/>
                          <a:pt x="150533" y="422679"/>
                        </a:cubicBezTo>
                        <a:cubicBezTo>
                          <a:pt x="154101" y="422143"/>
                          <a:pt x="157163" y="421385"/>
                          <a:pt x="159878" y="420406"/>
                        </a:cubicBezTo>
                        <a:cubicBezTo>
                          <a:pt x="161267" y="419901"/>
                          <a:pt x="162656" y="419270"/>
                          <a:pt x="163982" y="418575"/>
                        </a:cubicBezTo>
                        <a:cubicBezTo>
                          <a:pt x="165497" y="417754"/>
                          <a:pt x="166823" y="416776"/>
                          <a:pt x="167928" y="415892"/>
                        </a:cubicBezTo>
                        <a:cubicBezTo>
                          <a:pt x="170169" y="414124"/>
                          <a:pt x="172221" y="411693"/>
                          <a:pt x="174210" y="408536"/>
                        </a:cubicBezTo>
                        <a:cubicBezTo>
                          <a:pt x="176578" y="404748"/>
                          <a:pt x="178125" y="400549"/>
                          <a:pt x="179198" y="397329"/>
                        </a:cubicBezTo>
                        <a:cubicBezTo>
                          <a:pt x="180713" y="392815"/>
                          <a:pt x="181945" y="387827"/>
                          <a:pt x="183176" y="381197"/>
                        </a:cubicBezTo>
                        <a:cubicBezTo>
                          <a:pt x="183207" y="381008"/>
                          <a:pt x="183239" y="380819"/>
                          <a:pt x="183270" y="380629"/>
                        </a:cubicBezTo>
                        <a:cubicBezTo>
                          <a:pt x="184628" y="363708"/>
                          <a:pt x="185449" y="346724"/>
                          <a:pt x="185638" y="329740"/>
                        </a:cubicBezTo>
                        <a:cubicBezTo>
                          <a:pt x="185701" y="323994"/>
                          <a:pt x="185670" y="318248"/>
                          <a:pt x="185575" y="312503"/>
                        </a:cubicBezTo>
                        <a:cubicBezTo>
                          <a:pt x="185417" y="310230"/>
                          <a:pt x="185259" y="307862"/>
                          <a:pt x="185101" y="305400"/>
                        </a:cubicBezTo>
                        <a:cubicBezTo>
                          <a:pt x="184470" y="296529"/>
                          <a:pt x="183681" y="287532"/>
                          <a:pt x="182923" y="278819"/>
                        </a:cubicBezTo>
                        <a:lnTo>
                          <a:pt x="181976" y="268117"/>
                        </a:lnTo>
                        <a:cubicBezTo>
                          <a:pt x="181471" y="262119"/>
                          <a:pt x="180966" y="256120"/>
                          <a:pt x="180334" y="250122"/>
                        </a:cubicBezTo>
                        <a:cubicBezTo>
                          <a:pt x="179766" y="244661"/>
                          <a:pt x="179072" y="238947"/>
                          <a:pt x="178156" y="232096"/>
                        </a:cubicBezTo>
                        <a:cubicBezTo>
                          <a:pt x="176736" y="221742"/>
                          <a:pt x="175063" y="211419"/>
                          <a:pt x="173074" y="201190"/>
                        </a:cubicBezTo>
                        <a:cubicBezTo>
                          <a:pt x="172505" y="198696"/>
                          <a:pt x="171937" y="196202"/>
                          <a:pt x="171369" y="193740"/>
                        </a:cubicBezTo>
                        <a:cubicBezTo>
                          <a:pt x="168906" y="183417"/>
                          <a:pt x="166128" y="173157"/>
                          <a:pt x="162940" y="163023"/>
                        </a:cubicBezTo>
                        <a:cubicBezTo>
                          <a:pt x="159751" y="152858"/>
                          <a:pt x="156216" y="142819"/>
                          <a:pt x="152333" y="132906"/>
                        </a:cubicBezTo>
                        <a:cubicBezTo>
                          <a:pt x="152333" y="132969"/>
                          <a:pt x="152396" y="133032"/>
                          <a:pt x="152396" y="133096"/>
                        </a:cubicBezTo>
                        <a:cubicBezTo>
                          <a:pt x="148355" y="122867"/>
                          <a:pt x="143935" y="112797"/>
                          <a:pt x="139074" y="102947"/>
                        </a:cubicBezTo>
                        <a:cubicBezTo>
                          <a:pt x="134496" y="93603"/>
                          <a:pt x="129603" y="84416"/>
                          <a:pt x="124425" y="75419"/>
                        </a:cubicBezTo>
                        <a:cubicBezTo>
                          <a:pt x="119122" y="66201"/>
                          <a:pt x="113503" y="57109"/>
                          <a:pt x="107631" y="48238"/>
                        </a:cubicBezTo>
                        <a:cubicBezTo>
                          <a:pt x="101917" y="39619"/>
                          <a:pt x="95982" y="31159"/>
                          <a:pt x="89794" y="22856"/>
                        </a:cubicBezTo>
                        <a:cubicBezTo>
                          <a:pt x="89794" y="22856"/>
                          <a:pt x="89794" y="22856"/>
                          <a:pt x="89794" y="22856"/>
                        </a:cubicBezTo>
                        <a:cubicBezTo>
                          <a:pt x="89794" y="22856"/>
                          <a:pt x="89794" y="22856"/>
                          <a:pt x="89794" y="22856"/>
                        </a:cubicBezTo>
                        <a:cubicBezTo>
                          <a:pt x="89794" y="22856"/>
                          <a:pt x="89794" y="22856"/>
                          <a:pt x="89794" y="22856"/>
                        </a:cubicBezTo>
                        <a:cubicBezTo>
                          <a:pt x="84522" y="15816"/>
                          <a:pt x="79124" y="8871"/>
                          <a:pt x="73536" y="2052"/>
                        </a:cubicBezTo>
                        <a:cubicBezTo>
                          <a:pt x="72242" y="1705"/>
                          <a:pt x="70916" y="1389"/>
                          <a:pt x="69622" y="1105"/>
                        </a:cubicBezTo>
                        <a:cubicBezTo>
                          <a:pt x="66086" y="379"/>
                          <a:pt x="62518" y="0"/>
                          <a:pt x="58983" y="0"/>
                        </a:cubicBezTo>
                        <a:cubicBezTo>
                          <a:pt x="56520" y="0"/>
                          <a:pt x="54090" y="189"/>
                          <a:pt x="51785" y="537"/>
                        </a:cubicBezTo>
                        <a:moveTo>
                          <a:pt x="56015" y="354364"/>
                        </a:moveTo>
                        <a:lnTo>
                          <a:pt x="56015" y="354301"/>
                        </a:lnTo>
                        <a:cubicBezTo>
                          <a:pt x="56015" y="354301"/>
                          <a:pt x="56015" y="354143"/>
                          <a:pt x="56015" y="354143"/>
                        </a:cubicBezTo>
                        <a:lnTo>
                          <a:pt x="56110" y="353922"/>
                        </a:lnTo>
                        <a:cubicBezTo>
                          <a:pt x="56015" y="354427"/>
                          <a:pt x="55952" y="354932"/>
                          <a:pt x="55889" y="355405"/>
                        </a:cubicBezTo>
                        <a:cubicBezTo>
                          <a:pt x="55921" y="355090"/>
                          <a:pt x="55952" y="354806"/>
                          <a:pt x="55984" y="354521"/>
                        </a:cubicBezTo>
                        <a:lnTo>
                          <a:pt x="55984" y="354521"/>
                        </a:lnTo>
                        <a:cubicBezTo>
                          <a:pt x="55984" y="354521"/>
                          <a:pt x="56015" y="354395"/>
                          <a:pt x="56015" y="354395"/>
                        </a:cubicBezTo>
                        <a:cubicBezTo>
                          <a:pt x="56015" y="354395"/>
                          <a:pt x="56015" y="354395"/>
                          <a:pt x="56015" y="354395"/>
                        </a:cubicBezTo>
                        <a:lnTo>
                          <a:pt x="56015" y="354332"/>
                        </a:lnTo>
                        <a:close/>
                      </a:path>
                    </a:pathLst>
                  </a:custGeom>
                  <a:solidFill>
                    <a:schemeClr val="accent6"/>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grpSp>
          </p:grpSp>
          <p:sp>
            <p:nvSpPr>
              <p:cNvPr id="1706" name="Google Shape;1706;p49"/>
              <p:cNvSpPr/>
              <p:nvPr/>
            </p:nvSpPr>
            <p:spPr>
              <a:xfrm>
                <a:off x="1592139" y="3589560"/>
                <a:ext cx="149363" cy="131801"/>
              </a:xfrm>
              <a:custGeom>
                <a:avLst/>
                <a:gdLst/>
                <a:ahLst/>
                <a:cxnLst/>
                <a:rect l="l" t="t" r="r" b="b"/>
                <a:pathLst>
                  <a:path w="149363" h="131801" extrusionOk="0">
                    <a:moveTo>
                      <a:pt x="97219" y="63"/>
                    </a:moveTo>
                    <a:cubicBezTo>
                      <a:pt x="96272" y="63"/>
                      <a:pt x="95136" y="663"/>
                      <a:pt x="94915" y="1800"/>
                    </a:cubicBezTo>
                    <a:cubicBezTo>
                      <a:pt x="93273" y="10228"/>
                      <a:pt x="91379" y="20236"/>
                      <a:pt x="89958" y="30464"/>
                    </a:cubicBezTo>
                    <a:cubicBezTo>
                      <a:pt x="88569" y="28917"/>
                      <a:pt x="87022" y="27465"/>
                      <a:pt x="85412" y="26139"/>
                    </a:cubicBezTo>
                    <a:cubicBezTo>
                      <a:pt x="83013" y="24182"/>
                      <a:pt x="80298" y="22351"/>
                      <a:pt x="77173" y="20552"/>
                    </a:cubicBezTo>
                    <a:cubicBezTo>
                      <a:pt x="71711" y="17426"/>
                      <a:pt x="65240" y="14932"/>
                      <a:pt x="57947" y="13133"/>
                    </a:cubicBezTo>
                    <a:cubicBezTo>
                      <a:pt x="51412" y="11523"/>
                      <a:pt x="44404" y="10670"/>
                      <a:pt x="37048" y="10607"/>
                    </a:cubicBezTo>
                    <a:lnTo>
                      <a:pt x="36480" y="10607"/>
                    </a:lnTo>
                    <a:cubicBezTo>
                      <a:pt x="29914" y="10607"/>
                      <a:pt x="23411" y="11428"/>
                      <a:pt x="17160" y="13070"/>
                    </a:cubicBezTo>
                    <a:cubicBezTo>
                      <a:pt x="14887" y="13669"/>
                      <a:pt x="12614" y="14427"/>
                      <a:pt x="10372" y="15343"/>
                    </a:cubicBezTo>
                    <a:cubicBezTo>
                      <a:pt x="10309" y="15185"/>
                      <a:pt x="10183" y="14995"/>
                      <a:pt x="10025" y="14838"/>
                    </a:cubicBezTo>
                    <a:cubicBezTo>
                      <a:pt x="9583" y="14396"/>
                      <a:pt x="8983" y="14143"/>
                      <a:pt x="8384" y="14143"/>
                    </a:cubicBezTo>
                    <a:cubicBezTo>
                      <a:pt x="7784" y="14143"/>
                      <a:pt x="7184" y="14396"/>
                      <a:pt x="6710" y="14838"/>
                    </a:cubicBezTo>
                    <a:cubicBezTo>
                      <a:pt x="6205" y="15343"/>
                      <a:pt x="6079" y="15943"/>
                      <a:pt x="6016" y="16511"/>
                    </a:cubicBezTo>
                    <a:cubicBezTo>
                      <a:pt x="5827" y="18215"/>
                      <a:pt x="5606" y="19920"/>
                      <a:pt x="5385" y="21593"/>
                    </a:cubicBezTo>
                    <a:cubicBezTo>
                      <a:pt x="5006" y="24529"/>
                      <a:pt x="4564" y="27591"/>
                      <a:pt x="4122" y="30654"/>
                    </a:cubicBezTo>
                    <a:cubicBezTo>
                      <a:pt x="2891" y="39304"/>
                      <a:pt x="1628" y="48269"/>
                      <a:pt x="839" y="57108"/>
                    </a:cubicBezTo>
                    <a:cubicBezTo>
                      <a:pt x="207" y="64338"/>
                      <a:pt x="-77" y="70778"/>
                      <a:pt x="18" y="76776"/>
                    </a:cubicBezTo>
                    <a:cubicBezTo>
                      <a:pt x="113" y="83627"/>
                      <a:pt x="744" y="89688"/>
                      <a:pt x="1944" y="95244"/>
                    </a:cubicBezTo>
                    <a:cubicBezTo>
                      <a:pt x="3175" y="101116"/>
                      <a:pt x="5164" y="106167"/>
                      <a:pt x="7847" y="110271"/>
                    </a:cubicBezTo>
                    <a:cubicBezTo>
                      <a:pt x="9268" y="112449"/>
                      <a:pt x="10941" y="114375"/>
                      <a:pt x="12772" y="115985"/>
                    </a:cubicBezTo>
                    <a:cubicBezTo>
                      <a:pt x="14477" y="117469"/>
                      <a:pt x="16465" y="118858"/>
                      <a:pt x="18865" y="120215"/>
                    </a:cubicBezTo>
                    <a:cubicBezTo>
                      <a:pt x="23126" y="122614"/>
                      <a:pt x="28051" y="124540"/>
                      <a:pt x="34428" y="126277"/>
                    </a:cubicBezTo>
                    <a:cubicBezTo>
                      <a:pt x="39827" y="127760"/>
                      <a:pt x="45698" y="128834"/>
                      <a:pt x="53433" y="129844"/>
                    </a:cubicBezTo>
                    <a:cubicBezTo>
                      <a:pt x="63819" y="131170"/>
                      <a:pt x="74868" y="131801"/>
                      <a:pt x="88222" y="131801"/>
                    </a:cubicBezTo>
                    <a:cubicBezTo>
                      <a:pt x="90211" y="131801"/>
                      <a:pt x="92168" y="131801"/>
                      <a:pt x="94157" y="131770"/>
                    </a:cubicBezTo>
                    <a:cubicBezTo>
                      <a:pt x="99808" y="131706"/>
                      <a:pt x="105806" y="131517"/>
                      <a:pt x="112499" y="131170"/>
                    </a:cubicBezTo>
                    <a:cubicBezTo>
                      <a:pt x="115119" y="131044"/>
                      <a:pt x="117739" y="130886"/>
                      <a:pt x="120359" y="130696"/>
                    </a:cubicBezTo>
                    <a:lnTo>
                      <a:pt x="120959" y="130696"/>
                    </a:lnTo>
                    <a:cubicBezTo>
                      <a:pt x="123579" y="130507"/>
                      <a:pt x="126294" y="130317"/>
                      <a:pt x="128946" y="130002"/>
                    </a:cubicBezTo>
                    <a:cubicBezTo>
                      <a:pt x="133145" y="129497"/>
                      <a:pt x="136460" y="128771"/>
                      <a:pt x="139332" y="127697"/>
                    </a:cubicBezTo>
                    <a:cubicBezTo>
                      <a:pt x="142142" y="126655"/>
                      <a:pt x="144352" y="125361"/>
                      <a:pt x="146088" y="123720"/>
                    </a:cubicBezTo>
                    <a:cubicBezTo>
                      <a:pt x="147635" y="122267"/>
                      <a:pt x="148740" y="120342"/>
                      <a:pt x="149150" y="118353"/>
                    </a:cubicBezTo>
                    <a:cubicBezTo>
                      <a:pt x="149561" y="116364"/>
                      <a:pt x="149371" y="114217"/>
                      <a:pt x="148645" y="112070"/>
                    </a:cubicBezTo>
                    <a:cubicBezTo>
                      <a:pt x="147888" y="109955"/>
                      <a:pt x="146720" y="107935"/>
                      <a:pt x="144826" y="105536"/>
                    </a:cubicBezTo>
                    <a:cubicBezTo>
                      <a:pt x="143278" y="103547"/>
                      <a:pt x="141290" y="101558"/>
                      <a:pt x="138606" y="99348"/>
                    </a:cubicBezTo>
                    <a:cubicBezTo>
                      <a:pt x="134092" y="95591"/>
                      <a:pt x="128978" y="92466"/>
                      <a:pt x="124021" y="89467"/>
                    </a:cubicBezTo>
                    <a:lnTo>
                      <a:pt x="121590" y="87983"/>
                    </a:lnTo>
                    <a:lnTo>
                      <a:pt x="119570" y="86752"/>
                    </a:lnTo>
                    <a:cubicBezTo>
                      <a:pt x="114898" y="83911"/>
                      <a:pt x="110036" y="80975"/>
                      <a:pt x="105648" y="77566"/>
                    </a:cubicBezTo>
                    <a:lnTo>
                      <a:pt x="105901" y="77850"/>
                    </a:lnTo>
                    <a:cubicBezTo>
                      <a:pt x="105901" y="77850"/>
                      <a:pt x="105711" y="77692"/>
                      <a:pt x="105585" y="77597"/>
                    </a:cubicBezTo>
                    <a:lnTo>
                      <a:pt x="105459" y="77471"/>
                    </a:lnTo>
                    <a:lnTo>
                      <a:pt x="105459" y="77471"/>
                    </a:lnTo>
                    <a:cubicBezTo>
                      <a:pt x="102870" y="75356"/>
                      <a:pt x="100755" y="73303"/>
                      <a:pt x="99050" y="71189"/>
                    </a:cubicBezTo>
                    <a:cubicBezTo>
                      <a:pt x="97693" y="69420"/>
                      <a:pt x="96525" y="67432"/>
                      <a:pt x="95578" y="65285"/>
                    </a:cubicBezTo>
                    <a:cubicBezTo>
                      <a:pt x="94631" y="62886"/>
                      <a:pt x="93936" y="60265"/>
                      <a:pt x="93494" y="57298"/>
                    </a:cubicBezTo>
                    <a:cubicBezTo>
                      <a:pt x="93084" y="54078"/>
                      <a:pt x="92957" y="50511"/>
                      <a:pt x="93084" y="46438"/>
                    </a:cubicBezTo>
                    <a:cubicBezTo>
                      <a:pt x="93210" y="42398"/>
                      <a:pt x="93620" y="38073"/>
                      <a:pt x="94346" y="32453"/>
                    </a:cubicBezTo>
                    <a:cubicBezTo>
                      <a:pt x="94346" y="32453"/>
                      <a:pt x="94378" y="32138"/>
                      <a:pt x="94378" y="32138"/>
                    </a:cubicBezTo>
                    <a:cubicBezTo>
                      <a:pt x="95799" y="21972"/>
                      <a:pt x="97630" y="12122"/>
                      <a:pt x="99397" y="2968"/>
                    </a:cubicBezTo>
                    <a:cubicBezTo>
                      <a:pt x="99524" y="2241"/>
                      <a:pt x="99461" y="1673"/>
                      <a:pt x="99176" y="1168"/>
                    </a:cubicBezTo>
                    <a:cubicBezTo>
                      <a:pt x="98861" y="632"/>
                      <a:pt x="98356" y="252"/>
                      <a:pt x="97756" y="95"/>
                    </a:cubicBezTo>
                    <a:cubicBezTo>
                      <a:pt x="97566" y="32"/>
                      <a:pt x="97377" y="0"/>
                      <a:pt x="97156" y="0"/>
                    </a:cubicBezTo>
                  </a:path>
                </a:pathLst>
              </a:custGeom>
              <a:solidFill>
                <a:schemeClr val="accent2"/>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07" name="Google Shape;1707;p49"/>
              <p:cNvSpPr/>
              <p:nvPr/>
            </p:nvSpPr>
            <p:spPr>
              <a:xfrm>
                <a:off x="1592108" y="3600199"/>
                <a:ext cx="83265" cy="121225"/>
              </a:xfrm>
              <a:custGeom>
                <a:avLst/>
                <a:gdLst/>
                <a:ahLst/>
                <a:cxnLst/>
                <a:rect l="l" t="t" r="r" b="b"/>
                <a:pathLst>
                  <a:path w="83265" h="121225" extrusionOk="0">
                    <a:moveTo>
                      <a:pt x="17191" y="2431"/>
                    </a:moveTo>
                    <a:cubicBezTo>
                      <a:pt x="14824" y="3062"/>
                      <a:pt x="12519" y="3820"/>
                      <a:pt x="10404" y="4704"/>
                    </a:cubicBezTo>
                    <a:cubicBezTo>
                      <a:pt x="10404" y="4546"/>
                      <a:pt x="10309" y="4388"/>
                      <a:pt x="10120" y="4199"/>
                    </a:cubicBezTo>
                    <a:cubicBezTo>
                      <a:pt x="9646" y="3757"/>
                      <a:pt x="9047" y="3504"/>
                      <a:pt x="8415" y="3504"/>
                    </a:cubicBezTo>
                    <a:cubicBezTo>
                      <a:pt x="7784" y="3504"/>
                      <a:pt x="7184" y="3757"/>
                      <a:pt x="6711" y="4199"/>
                    </a:cubicBezTo>
                    <a:cubicBezTo>
                      <a:pt x="6174" y="4767"/>
                      <a:pt x="6079" y="5398"/>
                      <a:pt x="6016" y="5903"/>
                    </a:cubicBezTo>
                    <a:cubicBezTo>
                      <a:pt x="5827" y="7608"/>
                      <a:pt x="5606" y="9313"/>
                      <a:pt x="5385" y="10986"/>
                    </a:cubicBezTo>
                    <a:cubicBezTo>
                      <a:pt x="5006" y="13922"/>
                      <a:pt x="4564" y="16984"/>
                      <a:pt x="4153" y="20046"/>
                    </a:cubicBezTo>
                    <a:lnTo>
                      <a:pt x="4090" y="20457"/>
                    </a:lnTo>
                    <a:cubicBezTo>
                      <a:pt x="2891" y="28949"/>
                      <a:pt x="1628" y="37725"/>
                      <a:pt x="839" y="46501"/>
                    </a:cubicBezTo>
                    <a:cubicBezTo>
                      <a:pt x="207" y="53794"/>
                      <a:pt x="-77" y="60234"/>
                      <a:pt x="18" y="66169"/>
                    </a:cubicBezTo>
                    <a:cubicBezTo>
                      <a:pt x="113" y="72988"/>
                      <a:pt x="744" y="79049"/>
                      <a:pt x="1944" y="84669"/>
                    </a:cubicBezTo>
                    <a:cubicBezTo>
                      <a:pt x="3206" y="90572"/>
                      <a:pt x="5195" y="95623"/>
                      <a:pt x="7879" y="99696"/>
                    </a:cubicBezTo>
                    <a:cubicBezTo>
                      <a:pt x="9299" y="101842"/>
                      <a:pt x="10941" y="103768"/>
                      <a:pt x="12803" y="105409"/>
                    </a:cubicBezTo>
                    <a:cubicBezTo>
                      <a:pt x="14540" y="106925"/>
                      <a:pt x="16529" y="108314"/>
                      <a:pt x="18928" y="109671"/>
                    </a:cubicBezTo>
                    <a:cubicBezTo>
                      <a:pt x="23158" y="112070"/>
                      <a:pt x="28114" y="113996"/>
                      <a:pt x="34491" y="115733"/>
                    </a:cubicBezTo>
                    <a:cubicBezTo>
                      <a:pt x="39890" y="117216"/>
                      <a:pt x="45730" y="118321"/>
                      <a:pt x="53496" y="119300"/>
                    </a:cubicBezTo>
                    <a:cubicBezTo>
                      <a:pt x="62619" y="120468"/>
                      <a:pt x="72185" y="121068"/>
                      <a:pt x="83266" y="121226"/>
                    </a:cubicBezTo>
                    <a:cubicBezTo>
                      <a:pt x="82034" y="120626"/>
                      <a:pt x="80835" y="119994"/>
                      <a:pt x="79635" y="119363"/>
                    </a:cubicBezTo>
                    <a:cubicBezTo>
                      <a:pt x="72122" y="115259"/>
                      <a:pt x="65082" y="110176"/>
                      <a:pt x="59021" y="104115"/>
                    </a:cubicBezTo>
                    <a:cubicBezTo>
                      <a:pt x="54916" y="100011"/>
                      <a:pt x="51223" y="95528"/>
                      <a:pt x="48003" y="90698"/>
                    </a:cubicBezTo>
                    <a:cubicBezTo>
                      <a:pt x="44783" y="85837"/>
                      <a:pt x="42068" y="80722"/>
                      <a:pt x="39795" y="75356"/>
                    </a:cubicBezTo>
                    <a:cubicBezTo>
                      <a:pt x="35154" y="64433"/>
                      <a:pt x="32502" y="52689"/>
                      <a:pt x="31366" y="40882"/>
                    </a:cubicBezTo>
                    <a:cubicBezTo>
                      <a:pt x="30135" y="28223"/>
                      <a:pt x="30545" y="15437"/>
                      <a:pt x="32218" y="2810"/>
                    </a:cubicBezTo>
                    <a:cubicBezTo>
                      <a:pt x="32345" y="1862"/>
                      <a:pt x="32471" y="947"/>
                      <a:pt x="32597" y="0"/>
                    </a:cubicBezTo>
                    <a:cubicBezTo>
                      <a:pt x="27357" y="253"/>
                      <a:pt x="22179" y="1073"/>
                      <a:pt x="17160" y="2399"/>
                    </a:cubicBezTo>
                  </a:path>
                </a:pathLst>
              </a:custGeom>
              <a:solidFill>
                <a:srgbClr val="191919">
                  <a:alpha val="5060"/>
                </a:srgbClr>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08" name="Google Shape;1708;p49"/>
              <p:cNvSpPr/>
              <p:nvPr/>
            </p:nvSpPr>
            <p:spPr>
              <a:xfrm>
                <a:off x="1596293" y="3692791"/>
                <a:ext cx="145272" cy="28727"/>
              </a:xfrm>
              <a:custGeom>
                <a:avLst/>
                <a:gdLst/>
                <a:ahLst/>
                <a:cxnLst/>
                <a:rect l="l" t="t" r="r" b="b"/>
                <a:pathLst>
                  <a:path w="145272" h="28727" extrusionOk="0">
                    <a:moveTo>
                      <a:pt x="3662" y="7134"/>
                    </a:moveTo>
                    <a:cubicBezTo>
                      <a:pt x="5083" y="9281"/>
                      <a:pt x="6724" y="11238"/>
                      <a:pt x="8587" y="12880"/>
                    </a:cubicBezTo>
                    <a:cubicBezTo>
                      <a:pt x="10323" y="14364"/>
                      <a:pt x="12312" y="15753"/>
                      <a:pt x="14711" y="17110"/>
                    </a:cubicBezTo>
                    <a:cubicBezTo>
                      <a:pt x="18941" y="19510"/>
                      <a:pt x="23898" y="21435"/>
                      <a:pt x="30275" y="23172"/>
                    </a:cubicBezTo>
                    <a:cubicBezTo>
                      <a:pt x="35673" y="24655"/>
                      <a:pt x="41545" y="25760"/>
                      <a:pt x="49279" y="26771"/>
                    </a:cubicBezTo>
                    <a:cubicBezTo>
                      <a:pt x="59729" y="28096"/>
                      <a:pt x="70810" y="28728"/>
                      <a:pt x="84069" y="28728"/>
                    </a:cubicBezTo>
                    <a:cubicBezTo>
                      <a:pt x="86057" y="28728"/>
                      <a:pt x="88015" y="28728"/>
                      <a:pt x="90004" y="28665"/>
                    </a:cubicBezTo>
                    <a:cubicBezTo>
                      <a:pt x="95655" y="28601"/>
                      <a:pt x="101653" y="28412"/>
                      <a:pt x="108345" y="28065"/>
                    </a:cubicBezTo>
                    <a:cubicBezTo>
                      <a:pt x="110965" y="27939"/>
                      <a:pt x="113586" y="27781"/>
                      <a:pt x="116206" y="27591"/>
                    </a:cubicBezTo>
                    <a:lnTo>
                      <a:pt x="116806" y="27591"/>
                    </a:lnTo>
                    <a:cubicBezTo>
                      <a:pt x="116806" y="27591"/>
                      <a:pt x="117248" y="27528"/>
                      <a:pt x="117248" y="27528"/>
                    </a:cubicBezTo>
                    <a:cubicBezTo>
                      <a:pt x="119458" y="27402"/>
                      <a:pt x="122236" y="27213"/>
                      <a:pt x="124793" y="26897"/>
                    </a:cubicBezTo>
                    <a:cubicBezTo>
                      <a:pt x="128960" y="26392"/>
                      <a:pt x="132275" y="25665"/>
                      <a:pt x="135211" y="24592"/>
                    </a:cubicBezTo>
                    <a:cubicBezTo>
                      <a:pt x="138020" y="23550"/>
                      <a:pt x="140262" y="22288"/>
                      <a:pt x="141998" y="20646"/>
                    </a:cubicBezTo>
                    <a:cubicBezTo>
                      <a:pt x="143576" y="19162"/>
                      <a:pt x="144650" y="17237"/>
                      <a:pt x="145060" y="15248"/>
                    </a:cubicBezTo>
                    <a:cubicBezTo>
                      <a:pt x="145471" y="13259"/>
                      <a:pt x="145281" y="11080"/>
                      <a:pt x="144524" y="8902"/>
                    </a:cubicBezTo>
                    <a:cubicBezTo>
                      <a:pt x="144397" y="8524"/>
                      <a:pt x="144239" y="8176"/>
                      <a:pt x="144081" y="7797"/>
                    </a:cubicBezTo>
                    <a:cubicBezTo>
                      <a:pt x="130538" y="11491"/>
                      <a:pt x="116522" y="13448"/>
                      <a:pt x="102505" y="14048"/>
                    </a:cubicBezTo>
                    <a:cubicBezTo>
                      <a:pt x="84258" y="14806"/>
                      <a:pt x="65979" y="13417"/>
                      <a:pt x="47954" y="10607"/>
                    </a:cubicBezTo>
                    <a:cubicBezTo>
                      <a:pt x="31759" y="8081"/>
                      <a:pt x="15785" y="4451"/>
                      <a:pt x="0" y="0"/>
                    </a:cubicBezTo>
                    <a:cubicBezTo>
                      <a:pt x="1010" y="2620"/>
                      <a:pt x="2210" y="5019"/>
                      <a:pt x="3599" y="7134"/>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09" name="Google Shape;1709;p49"/>
              <p:cNvSpPr/>
              <p:nvPr/>
            </p:nvSpPr>
            <p:spPr>
              <a:xfrm>
                <a:off x="1667857" y="3640292"/>
                <a:ext cx="18622" cy="9062"/>
              </a:xfrm>
              <a:custGeom>
                <a:avLst/>
                <a:gdLst/>
                <a:ahLst/>
                <a:cxnLst/>
                <a:rect l="l" t="t" r="r" b="b"/>
                <a:pathLst>
                  <a:path w="18622" h="9062" extrusionOk="0">
                    <a:moveTo>
                      <a:pt x="15251" y="347"/>
                    </a:moveTo>
                    <a:cubicBezTo>
                      <a:pt x="13420" y="1515"/>
                      <a:pt x="11495" y="2462"/>
                      <a:pt x="9474" y="3188"/>
                    </a:cubicBezTo>
                    <a:cubicBezTo>
                      <a:pt x="7359" y="3851"/>
                      <a:pt x="5212" y="4262"/>
                      <a:pt x="3002" y="4451"/>
                    </a:cubicBezTo>
                    <a:cubicBezTo>
                      <a:pt x="2813" y="4451"/>
                      <a:pt x="2624" y="4451"/>
                      <a:pt x="2434" y="4451"/>
                    </a:cubicBezTo>
                    <a:cubicBezTo>
                      <a:pt x="1803" y="4483"/>
                      <a:pt x="1266" y="4609"/>
                      <a:pt x="761" y="5019"/>
                    </a:cubicBezTo>
                    <a:cubicBezTo>
                      <a:pt x="319" y="5430"/>
                      <a:pt x="35" y="5998"/>
                      <a:pt x="3" y="6598"/>
                    </a:cubicBezTo>
                    <a:cubicBezTo>
                      <a:pt x="-28" y="7197"/>
                      <a:pt x="161" y="7829"/>
                      <a:pt x="572" y="8271"/>
                    </a:cubicBezTo>
                    <a:cubicBezTo>
                      <a:pt x="919" y="8682"/>
                      <a:pt x="1582" y="9092"/>
                      <a:pt x="2182" y="9060"/>
                    </a:cubicBezTo>
                    <a:cubicBezTo>
                      <a:pt x="4865" y="8934"/>
                      <a:pt x="7485" y="8555"/>
                      <a:pt x="10074" y="7766"/>
                    </a:cubicBezTo>
                    <a:cubicBezTo>
                      <a:pt x="12631" y="7008"/>
                      <a:pt x="15062" y="5872"/>
                      <a:pt x="17335" y="4419"/>
                    </a:cubicBezTo>
                    <a:cubicBezTo>
                      <a:pt x="17903" y="4072"/>
                      <a:pt x="18313" y="3693"/>
                      <a:pt x="18503" y="3062"/>
                    </a:cubicBezTo>
                    <a:cubicBezTo>
                      <a:pt x="18692" y="2494"/>
                      <a:pt x="18661" y="1862"/>
                      <a:pt x="18377" y="1326"/>
                    </a:cubicBezTo>
                    <a:cubicBezTo>
                      <a:pt x="18092" y="758"/>
                      <a:pt x="17619" y="347"/>
                      <a:pt x="17019" y="126"/>
                    </a:cubicBezTo>
                    <a:cubicBezTo>
                      <a:pt x="16798" y="63"/>
                      <a:pt x="16514" y="0"/>
                      <a:pt x="16261" y="0"/>
                    </a:cubicBezTo>
                    <a:cubicBezTo>
                      <a:pt x="15914" y="0"/>
                      <a:pt x="15567" y="63"/>
                      <a:pt x="15283" y="252"/>
                    </a:cubicBezTo>
                    <a:moveTo>
                      <a:pt x="9474" y="3094"/>
                    </a:moveTo>
                    <a:cubicBezTo>
                      <a:pt x="9474" y="3094"/>
                      <a:pt x="9222" y="3188"/>
                      <a:pt x="9095" y="3220"/>
                    </a:cubicBezTo>
                    <a:cubicBezTo>
                      <a:pt x="9222" y="3188"/>
                      <a:pt x="9348" y="3125"/>
                      <a:pt x="9474" y="3094"/>
                    </a:cubicBezTo>
                  </a:path>
                </a:pathLst>
              </a:custGeom>
              <a:solidFill>
                <a:schemeClr val="lt2"/>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10" name="Google Shape;1710;p49"/>
              <p:cNvSpPr/>
              <p:nvPr/>
            </p:nvSpPr>
            <p:spPr>
              <a:xfrm>
                <a:off x="1671758" y="3652667"/>
                <a:ext cx="20450" cy="9259"/>
              </a:xfrm>
              <a:custGeom>
                <a:avLst/>
                <a:gdLst/>
                <a:ahLst/>
                <a:cxnLst/>
                <a:rect l="l" t="t" r="r" b="b"/>
                <a:pathLst>
                  <a:path w="20450" h="9259" extrusionOk="0">
                    <a:moveTo>
                      <a:pt x="17096" y="221"/>
                    </a:moveTo>
                    <a:cubicBezTo>
                      <a:pt x="15233" y="1263"/>
                      <a:pt x="13276" y="2147"/>
                      <a:pt x="11255" y="2873"/>
                    </a:cubicBezTo>
                    <a:cubicBezTo>
                      <a:pt x="8193" y="3851"/>
                      <a:pt x="5068" y="4483"/>
                      <a:pt x="1848" y="4704"/>
                    </a:cubicBezTo>
                    <a:cubicBezTo>
                      <a:pt x="1248" y="4735"/>
                      <a:pt x="648" y="5241"/>
                      <a:pt x="364" y="5714"/>
                    </a:cubicBezTo>
                    <a:cubicBezTo>
                      <a:pt x="48" y="6219"/>
                      <a:pt x="-78" y="6851"/>
                      <a:pt x="48" y="7419"/>
                    </a:cubicBezTo>
                    <a:cubicBezTo>
                      <a:pt x="175" y="8019"/>
                      <a:pt x="522" y="8555"/>
                      <a:pt x="1059" y="8903"/>
                    </a:cubicBezTo>
                    <a:cubicBezTo>
                      <a:pt x="1627" y="9250"/>
                      <a:pt x="2132" y="9282"/>
                      <a:pt x="2763" y="9250"/>
                    </a:cubicBezTo>
                    <a:cubicBezTo>
                      <a:pt x="8509" y="8871"/>
                      <a:pt x="14128" y="7198"/>
                      <a:pt x="19148" y="4388"/>
                    </a:cubicBezTo>
                    <a:cubicBezTo>
                      <a:pt x="20252" y="3789"/>
                      <a:pt x="20789" y="2462"/>
                      <a:pt x="20221" y="1294"/>
                    </a:cubicBezTo>
                    <a:cubicBezTo>
                      <a:pt x="19842" y="505"/>
                      <a:pt x="18958" y="0"/>
                      <a:pt x="18106" y="0"/>
                    </a:cubicBezTo>
                    <a:cubicBezTo>
                      <a:pt x="17759" y="0"/>
                      <a:pt x="17443" y="63"/>
                      <a:pt x="17127" y="253"/>
                    </a:cubicBezTo>
                    <a:moveTo>
                      <a:pt x="11634" y="2778"/>
                    </a:moveTo>
                    <a:cubicBezTo>
                      <a:pt x="11634" y="2778"/>
                      <a:pt x="11413" y="2841"/>
                      <a:pt x="11319" y="2873"/>
                    </a:cubicBezTo>
                    <a:cubicBezTo>
                      <a:pt x="11413" y="2841"/>
                      <a:pt x="11540" y="2810"/>
                      <a:pt x="11634" y="2778"/>
                    </a:cubicBezTo>
                    <a:moveTo>
                      <a:pt x="11255" y="2904"/>
                    </a:moveTo>
                    <a:cubicBezTo>
                      <a:pt x="11255" y="2904"/>
                      <a:pt x="11129" y="2936"/>
                      <a:pt x="11066" y="2968"/>
                    </a:cubicBezTo>
                    <a:cubicBezTo>
                      <a:pt x="11129" y="2968"/>
                      <a:pt x="11192" y="2936"/>
                      <a:pt x="11255" y="2904"/>
                    </a:cubicBezTo>
                  </a:path>
                </a:pathLst>
              </a:custGeom>
              <a:solidFill>
                <a:schemeClr val="lt2"/>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11" name="Google Shape;1711;p49"/>
              <p:cNvSpPr/>
              <p:nvPr/>
            </p:nvSpPr>
            <p:spPr>
              <a:xfrm>
                <a:off x="1681272" y="3661822"/>
                <a:ext cx="16376" cy="12429"/>
              </a:xfrm>
              <a:custGeom>
                <a:avLst/>
                <a:gdLst/>
                <a:ahLst/>
                <a:cxnLst/>
                <a:rect l="l" t="t" r="r" b="b"/>
                <a:pathLst>
                  <a:path w="16376" h="12429" extrusionOk="0">
                    <a:moveTo>
                      <a:pt x="12538" y="568"/>
                    </a:moveTo>
                    <a:cubicBezTo>
                      <a:pt x="10991" y="2020"/>
                      <a:pt x="9381" y="3347"/>
                      <a:pt x="7645" y="4546"/>
                    </a:cubicBezTo>
                    <a:cubicBezTo>
                      <a:pt x="5625" y="5903"/>
                      <a:pt x="3509" y="7071"/>
                      <a:pt x="1300" y="8050"/>
                    </a:cubicBezTo>
                    <a:cubicBezTo>
                      <a:pt x="132" y="8555"/>
                      <a:pt x="-311" y="10070"/>
                      <a:pt x="226" y="11144"/>
                    </a:cubicBezTo>
                    <a:cubicBezTo>
                      <a:pt x="795" y="12312"/>
                      <a:pt x="2184" y="12722"/>
                      <a:pt x="3320" y="12217"/>
                    </a:cubicBezTo>
                    <a:cubicBezTo>
                      <a:pt x="7834" y="10197"/>
                      <a:pt x="12002" y="7450"/>
                      <a:pt x="15600" y="4041"/>
                    </a:cubicBezTo>
                    <a:cubicBezTo>
                      <a:pt x="16516" y="3157"/>
                      <a:pt x="16674" y="1736"/>
                      <a:pt x="15790" y="758"/>
                    </a:cubicBezTo>
                    <a:cubicBezTo>
                      <a:pt x="15348" y="252"/>
                      <a:pt x="14685" y="0"/>
                      <a:pt x="14022" y="0"/>
                    </a:cubicBezTo>
                    <a:cubicBezTo>
                      <a:pt x="13485" y="0"/>
                      <a:pt x="12949" y="190"/>
                      <a:pt x="12507" y="568"/>
                    </a:cubicBezTo>
                    <a:moveTo>
                      <a:pt x="7392" y="4704"/>
                    </a:moveTo>
                    <a:cubicBezTo>
                      <a:pt x="7392" y="4704"/>
                      <a:pt x="7266" y="4799"/>
                      <a:pt x="7203" y="4830"/>
                    </a:cubicBezTo>
                    <a:cubicBezTo>
                      <a:pt x="7266" y="4767"/>
                      <a:pt x="7329" y="4735"/>
                      <a:pt x="7392" y="4704"/>
                    </a:cubicBezTo>
                  </a:path>
                </a:pathLst>
              </a:custGeom>
              <a:solidFill>
                <a:schemeClr val="lt2"/>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12" name="Google Shape;1712;p49"/>
              <p:cNvSpPr/>
              <p:nvPr/>
            </p:nvSpPr>
            <p:spPr>
              <a:xfrm>
                <a:off x="1691692" y="3670661"/>
                <a:ext cx="15098" cy="12531"/>
              </a:xfrm>
              <a:custGeom>
                <a:avLst/>
                <a:gdLst/>
                <a:ahLst/>
                <a:cxnLst/>
                <a:rect l="l" t="t" r="r" b="b"/>
                <a:pathLst>
                  <a:path w="15098" h="12531" extrusionOk="0">
                    <a:moveTo>
                      <a:pt x="11273" y="600"/>
                    </a:moveTo>
                    <a:cubicBezTo>
                      <a:pt x="9095" y="2683"/>
                      <a:pt x="6727" y="4577"/>
                      <a:pt x="4265" y="6282"/>
                    </a:cubicBezTo>
                    <a:cubicBezTo>
                      <a:pt x="3286" y="6913"/>
                      <a:pt x="2308" y="7513"/>
                      <a:pt x="1298" y="8113"/>
                    </a:cubicBezTo>
                    <a:cubicBezTo>
                      <a:pt x="224" y="8744"/>
                      <a:pt x="-344" y="10007"/>
                      <a:pt x="224" y="11207"/>
                    </a:cubicBezTo>
                    <a:cubicBezTo>
                      <a:pt x="761" y="12280"/>
                      <a:pt x="2245" y="12912"/>
                      <a:pt x="3318" y="12280"/>
                    </a:cubicBezTo>
                    <a:cubicBezTo>
                      <a:pt x="7296" y="9976"/>
                      <a:pt x="10989" y="7229"/>
                      <a:pt x="14335" y="4072"/>
                    </a:cubicBezTo>
                    <a:cubicBezTo>
                      <a:pt x="15251" y="3189"/>
                      <a:pt x="15377" y="1768"/>
                      <a:pt x="14525" y="789"/>
                    </a:cubicBezTo>
                    <a:cubicBezTo>
                      <a:pt x="14083" y="284"/>
                      <a:pt x="13420" y="0"/>
                      <a:pt x="12757" y="0"/>
                    </a:cubicBezTo>
                    <a:cubicBezTo>
                      <a:pt x="12220" y="0"/>
                      <a:pt x="11684" y="189"/>
                      <a:pt x="11242" y="568"/>
                    </a:cubicBezTo>
                    <a:moveTo>
                      <a:pt x="4518" y="6061"/>
                    </a:moveTo>
                    <a:cubicBezTo>
                      <a:pt x="4518" y="6061"/>
                      <a:pt x="4391" y="6124"/>
                      <a:pt x="4328" y="6187"/>
                    </a:cubicBezTo>
                    <a:cubicBezTo>
                      <a:pt x="4391" y="6156"/>
                      <a:pt x="4454" y="6124"/>
                      <a:pt x="4518" y="6061"/>
                    </a:cubicBezTo>
                  </a:path>
                </a:pathLst>
              </a:custGeom>
              <a:solidFill>
                <a:schemeClr val="lt2"/>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13" name="Google Shape;1713;p49"/>
              <p:cNvSpPr/>
              <p:nvPr/>
            </p:nvSpPr>
            <p:spPr>
              <a:xfrm>
                <a:off x="1590896" y="3175499"/>
                <a:ext cx="177640" cy="456521"/>
              </a:xfrm>
              <a:custGeom>
                <a:avLst/>
                <a:gdLst/>
                <a:ahLst/>
                <a:cxnLst/>
                <a:rect l="l" t="t" r="r" b="b"/>
                <a:pathLst>
                  <a:path w="177640" h="456521" extrusionOk="0">
                    <a:moveTo>
                      <a:pt x="62316" y="0"/>
                    </a:moveTo>
                    <a:lnTo>
                      <a:pt x="61747" y="0"/>
                    </a:lnTo>
                    <a:cubicBezTo>
                      <a:pt x="55023" y="63"/>
                      <a:pt x="45300" y="1452"/>
                      <a:pt x="37060" y="7861"/>
                    </a:cubicBezTo>
                    <a:cubicBezTo>
                      <a:pt x="33872" y="10323"/>
                      <a:pt x="31125" y="13448"/>
                      <a:pt x="28915" y="17079"/>
                    </a:cubicBezTo>
                    <a:cubicBezTo>
                      <a:pt x="27968" y="18657"/>
                      <a:pt x="27116" y="20331"/>
                      <a:pt x="26422" y="22098"/>
                    </a:cubicBezTo>
                    <a:cubicBezTo>
                      <a:pt x="26232" y="22004"/>
                      <a:pt x="25980" y="21972"/>
                      <a:pt x="25727" y="21972"/>
                    </a:cubicBezTo>
                    <a:cubicBezTo>
                      <a:pt x="25096" y="21972"/>
                      <a:pt x="24496" y="22225"/>
                      <a:pt x="24054" y="22667"/>
                    </a:cubicBezTo>
                    <a:cubicBezTo>
                      <a:pt x="23549" y="23172"/>
                      <a:pt x="23454" y="23740"/>
                      <a:pt x="23359" y="24340"/>
                    </a:cubicBezTo>
                    <a:cubicBezTo>
                      <a:pt x="22539" y="30748"/>
                      <a:pt x="22128" y="37252"/>
                      <a:pt x="22065" y="43660"/>
                    </a:cubicBezTo>
                    <a:cubicBezTo>
                      <a:pt x="22033" y="49437"/>
                      <a:pt x="22349" y="55593"/>
                      <a:pt x="23044" y="61970"/>
                    </a:cubicBezTo>
                    <a:cubicBezTo>
                      <a:pt x="24243" y="72925"/>
                      <a:pt x="26579" y="84132"/>
                      <a:pt x="30210" y="96254"/>
                    </a:cubicBezTo>
                    <a:cubicBezTo>
                      <a:pt x="35103" y="112607"/>
                      <a:pt x="41796" y="128644"/>
                      <a:pt x="48267" y="144113"/>
                    </a:cubicBezTo>
                    <a:cubicBezTo>
                      <a:pt x="50698" y="149953"/>
                      <a:pt x="53161" y="155794"/>
                      <a:pt x="55497" y="161634"/>
                    </a:cubicBezTo>
                    <a:cubicBezTo>
                      <a:pt x="59064" y="170536"/>
                      <a:pt x="62032" y="178523"/>
                      <a:pt x="64526" y="186037"/>
                    </a:cubicBezTo>
                    <a:cubicBezTo>
                      <a:pt x="65946" y="190267"/>
                      <a:pt x="67240" y="194561"/>
                      <a:pt x="68440" y="198728"/>
                    </a:cubicBezTo>
                    <a:cubicBezTo>
                      <a:pt x="69545" y="202705"/>
                      <a:pt x="70366" y="206431"/>
                      <a:pt x="70871" y="210156"/>
                    </a:cubicBezTo>
                    <a:lnTo>
                      <a:pt x="70871" y="209840"/>
                    </a:lnTo>
                    <a:cubicBezTo>
                      <a:pt x="70871" y="209840"/>
                      <a:pt x="70871" y="209524"/>
                      <a:pt x="70871" y="209524"/>
                    </a:cubicBezTo>
                    <a:cubicBezTo>
                      <a:pt x="71913" y="217827"/>
                      <a:pt x="71881" y="226509"/>
                      <a:pt x="70650" y="236105"/>
                    </a:cubicBezTo>
                    <a:lnTo>
                      <a:pt x="70650" y="236421"/>
                    </a:lnTo>
                    <a:cubicBezTo>
                      <a:pt x="70650" y="236421"/>
                      <a:pt x="70618" y="236421"/>
                      <a:pt x="70618" y="236421"/>
                    </a:cubicBezTo>
                    <a:cubicBezTo>
                      <a:pt x="70618" y="236453"/>
                      <a:pt x="70618" y="236484"/>
                      <a:pt x="70618" y="236548"/>
                    </a:cubicBezTo>
                    <a:lnTo>
                      <a:pt x="70650" y="236548"/>
                    </a:lnTo>
                    <a:lnTo>
                      <a:pt x="70650" y="236611"/>
                    </a:lnTo>
                    <a:cubicBezTo>
                      <a:pt x="70650" y="236611"/>
                      <a:pt x="70650" y="236548"/>
                      <a:pt x="70618" y="236548"/>
                    </a:cubicBezTo>
                    <a:cubicBezTo>
                      <a:pt x="68440" y="251953"/>
                      <a:pt x="63578" y="268180"/>
                      <a:pt x="55402" y="287753"/>
                    </a:cubicBezTo>
                    <a:lnTo>
                      <a:pt x="55402" y="287753"/>
                    </a:lnTo>
                    <a:cubicBezTo>
                      <a:pt x="48141" y="304926"/>
                      <a:pt x="39491" y="321784"/>
                      <a:pt x="31125" y="338074"/>
                    </a:cubicBezTo>
                    <a:cubicBezTo>
                      <a:pt x="29073" y="342052"/>
                      <a:pt x="27021" y="346061"/>
                      <a:pt x="25001" y="350038"/>
                    </a:cubicBezTo>
                    <a:cubicBezTo>
                      <a:pt x="19697" y="360520"/>
                      <a:pt x="15562" y="369201"/>
                      <a:pt x="11994" y="377377"/>
                    </a:cubicBezTo>
                    <a:lnTo>
                      <a:pt x="11553" y="378419"/>
                    </a:lnTo>
                    <a:cubicBezTo>
                      <a:pt x="7985" y="386627"/>
                      <a:pt x="4323" y="395088"/>
                      <a:pt x="2019" y="403896"/>
                    </a:cubicBezTo>
                    <a:cubicBezTo>
                      <a:pt x="282" y="410493"/>
                      <a:pt x="-318" y="416239"/>
                      <a:pt x="156" y="421448"/>
                    </a:cubicBezTo>
                    <a:cubicBezTo>
                      <a:pt x="377" y="424289"/>
                      <a:pt x="1008" y="427004"/>
                      <a:pt x="1955" y="429530"/>
                    </a:cubicBezTo>
                    <a:cubicBezTo>
                      <a:pt x="2429" y="430761"/>
                      <a:pt x="3029" y="432024"/>
                      <a:pt x="3755" y="433286"/>
                    </a:cubicBezTo>
                    <a:cubicBezTo>
                      <a:pt x="4481" y="434581"/>
                      <a:pt x="5396" y="435749"/>
                      <a:pt x="6217" y="436759"/>
                    </a:cubicBezTo>
                    <a:cubicBezTo>
                      <a:pt x="7922" y="438842"/>
                      <a:pt x="10227" y="440800"/>
                      <a:pt x="13226" y="442694"/>
                    </a:cubicBezTo>
                    <a:cubicBezTo>
                      <a:pt x="16035" y="444462"/>
                      <a:pt x="19413" y="445661"/>
                      <a:pt x="23549" y="446451"/>
                    </a:cubicBezTo>
                    <a:cubicBezTo>
                      <a:pt x="27937" y="447271"/>
                      <a:pt x="32451" y="447398"/>
                      <a:pt x="36839" y="447524"/>
                    </a:cubicBezTo>
                    <a:cubicBezTo>
                      <a:pt x="40312" y="447619"/>
                      <a:pt x="43879" y="447713"/>
                      <a:pt x="47352" y="448156"/>
                    </a:cubicBezTo>
                    <a:lnTo>
                      <a:pt x="47162" y="448092"/>
                    </a:lnTo>
                    <a:cubicBezTo>
                      <a:pt x="49278" y="448440"/>
                      <a:pt x="51361" y="448945"/>
                      <a:pt x="53508" y="449608"/>
                    </a:cubicBezTo>
                    <a:cubicBezTo>
                      <a:pt x="55686" y="450270"/>
                      <a:pt x="57770" y="451123"/>
                      <a:pt x="60106" y="452070"/>
                    </a:cubicBezTo>
                    <a:lnTo>
                      <a:pt x="59790" y="451880"/>
                    </a:lnTo>
                    <a:lnTo>
                      <a:pt x="60927" y="452449"/>
                    </a:lnTo>
                    <a:cubicBezTo>
                      <a:pt x="62663" y="453175"/>
                      <a:pt x="64368" y="453901"/>
                      <a:pt x="66104" y="454564"/>
                    </a:cubicBezTo>
                    <a:cubicBezTo>
                      <a:pt x="68629" y="455479"/>
                      <a:pt x="71155" y="456111"/>
                      <a:pt x="73554" y="456363"/>
                    </a:cubicBezTo>
                    <a:cubicBezTo>
                      <a:pt x="74564" y="456490"/>
                      <a:pt x="75543" y="456521"/>
                      <a:pt x="76553" y="456521"/>
                    </a:cubicBezTo>
                    <a:cubicBezTo>
                      <a:pt x="80278" y="456521"/>
                      <a:pt x="84130" y="455827"/>
                      <a:pt x="88392" y="454375"/>
                    </a:cubicBezTo>
                    <a:cubicBezTo>
                      <a:pt x="94958" y="452133"/>
                      <a:pt x="101240" y="448250"/>
                      <a:pt x="107081" y="442852"/>
                    </a:cubicBezTo>
                    <a:cubicBezTo>
                      <a:pt x="112226" y="438053"/>
                      <a:pt x="116962" y="431992"/>
                      <a:pt x="121539" y="424289"/>
                    </a:cubicBezTo>
                    <a:cubicBezTo>
                      <a:pt x="125454" y="417691"/>
                      <a:pt x="128958" y="410304"/>
                      <a:pt x="132589" y="400959"/>
                    </a:cubicBezTo>
                    <a:cubicBezTo>
                      <a:pt x="139092" y="384228"/>
                      <a:pt x="143575" y="366391"/>
                      <a:pt x="147426" y="349628"/>
                    </a:cubicBezTo>
                    <a:cubicBezTo>
                      <a:pt x="148278" y="345935"/>
                      <a:pt x="149099" y="342241"/>
                      <a:pt x="149952" y="338579"/>
                    </a:cubicBezTo>
                    <a:cubicBezTo>
                      <a:pt x="150867" y="334538"/>
                      <a:pt x="151783" y="330497"/>
                      <a:pt x="152730" y="326456"/>
                    </a:cubicBezTo>
                    <a:cubicBezTo>
                      <a:pt x="153487" y="323142"/>
                      <a:pt x="154308" y="319859"/>
                      <a:pt x="155161" y="316575"/>
                    </a:cubicBezTo>
                    <a:cubicBezTo>
                      <a:pt x="155981" y="313481"/>
                      <a:pt x="156865" y="310388"/>
                      <a:pt x="157749" y="307325"/>
                    </a:cubicBezTo>
                    <a:cubicBezTo>
                      <a:pt x="158254" y="305621"/>
                      <a:pt x="158728" y="303885"/>
                      <a:pt x="159233" y="302180"/>
                    </a:cubicBezTo>
                    <a:cubicBezTo>
                      <a:pt x="167788" y="271431"/>
                      <a:pt x="173060" y="246050"/>
                      <a:pt x="175744" y="222278"/>
                    </a:cubicBezTo>
                    <a:cubicBezTo>
                      <a:pt x="177227" y="208925"/>
                      <a:pt x="177859" y="195697"/>
                      <a:pt x="177575" y="183006"/>
                    </a:cubicBezTo>
                    <a:cubicBezTo>
                      <a:pt x="177290" y="170095"/>
                      <a:pt x="175933" y="156962"/>
                      <a:pt x="173534" y="143892"/>
                    </a:cubicBezTo>
                    <a:cubicBezTo>
                      <a:pt x="171103" y="130728"/>
                      <a:pt x="167378" y="117406"/>
                      <a:pt x="162453" y="104210"/>
                    </a:cubicBezTo>
                    <a:cubicBezTo>
                      <a:pt x="158759" y="94297"/>
                      <a:pt x="154087" y="83911"/>
                      <a:pt x="147773" y="71567"/>
                    </a:cubicBezTo>
                    <a:cubicBezTo>
                      <a:pt x="142628" y="61497"/>
                      <a:pt x="137513" y="52815"/>
                      <a:pt x="132178" y="44986"/>
                    </a:cubicBezTo>
                    <a:cubicBezTo>
                      <a:pt x="125864" y="35705"/>
                      <a:pt x="119424" y="28002"/>
                      <a:pt x="112416" y="21467"/>
                    </a:cubicBezTo>
                    <a:cubicBezTo>
                      <a:pt x="105218" y="14711"/>
                      <a:pt x="97484" y="9471"/>
                      <a:pt x="89434" y="5872"/>
                    </a:cubicBezTo>
                    <a:cubicBezTo>
                      <a:pt x="80910" y="2052"/>
                      <a:pt x="71534" y="32"/>
                      <a:pt x="62316" y="32"/>
                    </a:cubicBezTo>
                  </a:path>
                </a:pathLst>
              </a:custGeom>
              <a:solidFill>
                <a:schemeClr val="accent6"/>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14" name="Google Shape;1714;p49"/>
              <p:cNvSpPr/>
              <p:nvPr/>
            </p:nvSpPr>
            <p:spPr>
              <a:xfrm>
                <a:off x="1598170" y="2917958"/>
                <a:ext cx="314599" cy="347039"/>
              </a:xfrm>
              <a:custGeom>
                <a:avLst/>
                <a:gdLst/>
                <a:ahLst/>
                <a:cxnLst/>
                <a:rect l="l" t="t" r="r" b="b"/>
                <a:pathLst>
                  <a:path w="314599" h="347039" extrusionOk="0">
                    <a:moveTo>
                      <a:pt x="197071" y="0"/>
                    </a:moveTo>
                    <a:cubicBezTo>
                      <a:pt x="196566" y="0"/>
                      <a:pt x="196093" y="0"/>
                      <a:pt x="195588" y="0"/>
                    </a:cubicBezTo>
                    <a:cubicBezTo>
                      <a:pt x="191294" y="63"/>
                      <a:pt x="186938" y="410"/>
                      <a:pt x="182644" y="1042"/>
                    </a:cubicBezTo>
                    <a:cubicBezTo>
                      <a:pt x="180529" y="1357"/>
                      <a:pt x="178446" y="1768"/>
                      <a:pt x="176488" y="2273"/>
                    </a:cubicBezTo>
                    <a:cubicBezTo>
                      <a:pt x="176141" y="2020"/>
                      <a:pt x="175731" y="1894"/>
                      <a:pt x="175320" y="1894"/>
                    </a:cubicBezTo>
                    <a:cubicBezTo>
                      <a:pt x="175099" y="1894"/>
                      <a:pt x="174878" y="1926"/>
                      <a:pt x="174657" y="2020"/>
                    </a:cubicBezTo>
                    <a:cubicBezTo>
                      <a:pt x="160767" y="7040"/>
                      <a:pt x="146655" y="14238"/>
                      <a:pt x="132670" y="23330"/>
                    </a:cubicBezTo>
                    <a:cubicBezTo>
                      <a:pt x="119127" y="32137"/>
                      <a:pt x="105647" y="42871"/>
                      <a:pt x="92641" y="55214"/>
                    </a:cubicBezTo>
                    <a:cubicBezTo>
                      <a:pt x="80139" y="67053"/>
                      <a:pt x="68143" y="80438"/>
                      <a:pt x="56967" y="94992"/>
                    </a:cubicBezTo>
                    <a:cubicBezTo>
                      <a:pt x="46013" y="109261"/>
                      <a:pt x="36290" y="124382"/>
                      <a:pt x="28019" y="139883"/>
                    </a:cubicBezTo>
                    <a:cubicBezTo>
                      <a:pt x="19653" y="155636"/>
                      <a:pt x="12992" y="171610"/>
                      <a:pt x="8256" y="187363"/>
                    </a:cubicBezTo>
                    <a:cubicBezTo>
                      <a:pt x="3363" y="203526"/>
                      <a:pt x="617" y="219437"/>
                      <a:pt x="80" y="234685"/>
                    </a:cubicBezTo>
                    <a:cubicBezTo>
                      <a:pt x="-204" y="243082"/>
                      <a:pt x="269" y="251290"/>
                      <a:pt x="1501" y="259088"/>
                    </a:cubicBezTo>
                    <a:cubicBezTo>
                      <a:pt x="2700" y="266696"/>
                      <a:pt x="4815" y="274146"/>
                      <a:pt x="7783" y="281218"/>
                    </a:cubicBezTo>
                    <a:cubicBezTo>
                      <a:pt x="10592" y="287974"/>
                      <a:pt x="14160" y="294351"/>
                      <a:pt x="18422" y="300222"/>
                    </a:cubicBezTo>
                    <a:cubicBezTo>
                      <a:pt x="22526" y="305873"/>
                      <a:pt x="27356" y="311145"/>
                      <a:pt x="32786" y="315944"/>
                    </a:cubicBezTo>
                    <a:cubicBezTo>
                      <a:pt x="43077" y="324973"/>
                      <a:pt x="55642" y="332297"/>
                      <a:pt x="70163" y="337664"/>
                    </a:cubicBezTo>
                    <a:cubicBezTo>
                      <a:pt x="83612" y="342620"/>
                      <a:pt x="98544" y="345682"/>
                      <a:pt x="114581" y="346692"/>
                    </a:cubicBezTo>
                    <a:cubicBezTo>
                      <a:pt x="118148" y="346913"/>
                      <a:pt x="121842" y="347039"/>
                      <a:pt x="125504" y="347039"/>
                    </a:cubicBezTo>
                    <a:cubicBezTo>
                      <a:pt x="129545" y="347039"/>
                      <a:pt x="133681" y="346882"/>
                      <a:pt x="137816" y="346629"/>
                    </a:cubicBezTo>
                    <a:cubicBezTo>
                      <a:pt x="141004" y="346408"/>
                      <a:pt x="144193" y="346156"/>
                      <a:pt x="147382" y="345903"/>
                    </a:cubicBezTo>
                    <a:lnTo>
                      <a:pt x="151643" y="345556"/>
                    </a:lnTo>
                    <a:cubicBezTo>
                      <a:pt x="157042" y="345114"/>
                      <a:pt x="161556" y="344703"/>
                      <a:pt x="165818" y="344230"/>
                    </a:cubicBezTo>
                    <a:cubicBezTo>
                      <a:pt x="176709" y="342999"/>
                      <a:pt x="185391" y="341357"/>
                      <a:pt x="193188" y="339021"/>
                    </a:cubicBezTo>
                    <a:cubicBezTo>
                      <a:pt x="202501" y="336243"/>
                      <a:pt x="210930" y="332234"/>
                      <a:pt x="218286" y="327088"/>
                    </a:cubicBezTo>
                    <a:cubicBezTo>
                      <a:pt x="222232" y="324341"/>
                      <a:pt x="226020" y="321121"/>
                      <a:pt x="229556" y="317522"/>
                    </a:cubicBezTo>
                    <a:cubicBezTo>
                      <a:pt x="232681" y="314302"/>
                      <a:pt x="235680" y="310609"/>
                      <a:pt x="238427" y="306473"/>
                    </a:cubicBezTo>
                    <a:cubicBezTo>
                      <a:pt x="242941" y="299781"/>
                      <a:pt x="246730" y="291699"/>
                      <a:pt x="250013" y="281786"/>
                    </a:cubicBezTo>
                    <a:cubicBezTo>
                      <a:pt x="252854" y="273168"/>
                      <a:pt x="254906" y="264139"/>
                      <a:pt x="256895" y="255426"/>
                    </a:cubicBezTo>
                    <a:lnTo>
                      <a:pt x="257021" y="254921"/>
                    </a:lnTo>
                    <a:lnTo>
                      <a:pt x="257400" y="253248"/>
                    </a:lnTo>
                    <a:cubicBezTo>
                      <a:pt x="259010" y="246208"/>
                      <a:pt x="260683" y="238915"/>
                      <a:pt x="262988" y="231907"/>
                    </a:cubicBezTo>
                    <a:cubicBezTo>
                      <a:pt x="264629" y="226919"/>
                      <a:pt x="266681" y="221552"/>
                      <a:pt x="269428" y="215017"/>
                    </a:cubicBezTo>
                    <a:lnTo>
                      <a:pt x="269144" y="215554"/>
                    </a:lnTo>
                    <a:cubicBezTo>
                      <a:pt x="273500" y="205389"/>
                      <a:pt x="278299" y="195224"/>
                      <a:pt x="282971" y="185374"/>
                    </a:cubicBezTo>
                    <a:cubicBezTo>
                      <a:pt x="284960" y="181144"/>
                      <a:pt x="286980" y="176913"/>
                      <a:pt x="288938" y="172652"/>
                    </a:cubicBezTo>
                    <a:cubicBezTo>
                      <a:pt x="295504" y="158509"/>
                      <a:pt x="302260" y="143198"/>
                      <a:pt x="307342" y="127287"/>
                    </a:cubicBezTo>
                    <a:cubicBezTo>
                      <a:pt x="312646" y="110587"/>
                      <a:pt x="315014" y="96002"/>
                      <a:pt x="314540" y="82680"/>
                    </a:cubicBezTo>
                    <a:cubicBezTo>
                      <a:pt x="314288" y="75324"/>
                      <a:pt x="313056" y="68221"/>
                      <a:pt x="310941" y="61560"/>
                    </a:cubicBezTo>
                    <a:cubicBezTo>
                      <a:pt x="308700" y="54615"/>
                      <a:pt x="305322" y="47985"/>
                      <a:pt x="300934" y="41892"/>
                    </a:cubicBezTo>
                    <a:cubicBezTo>
                      <a:pt x="298787" y="38925"/>
                      <a:pt x="296672" y="36399"/>
                      <a:pt x="294494" y="34221"/>
                    </a:cubicBezTo>
                    <a:cubicBezTo>
                      <a:pt x="292568" y="32264"/>
                      <a:pt x="290295" y="30338"/>
                      <a:pt x="287328" y="28097"/>
                    </a:cubicBezTo>
                    <a:cubicBezTo>
                      <a:pt x="282371" y="24308"/>
                      <a:pt x="276531" y="20804"/>
                      <a:pt x="269491" y="17363"/>
                    </a:cubicBezTo>
                    <a:cubicBezTo>
                      <a:pt x="262956" y="14175"/>
                      <a:pt x="255695" y="11270"/>
                      <a:pt x="247929" y="8713"/>
                    </a:cubicBezTo>
                    <a:cubicBezTo>
                      <a:pt x="240510" y="6282"/>
                      <a:pt x="232776" y="4325"/>
                      <a:pt x="224915" y="2810"/>
                    </a:cubicBezTo>
                    <a:cubicBezTo>
                      <a:pt x="215224" y="947"/>
                      <a:pt x="205911" y="32"/>
                      <a:pt x="197198" y="32"/>
                    </a:cubicBezTo>
                    <a:moveTo>
                      <a:pt x="167838" y="9786"/>
                    </a:moveTo>
                    <a:lnTo>
                      <a:pt x="167933" y="9723"/>
                    </a:lnTo>
                    <a:lnTo>
                      <a:pt x="168186" y="9660"/>
                    </a:lnTo>
                    <a:cubicBezTo>
                      <a:pt x="167680" y="9881"/>
                      <a:pt x="167144" y="10071"/>
                      <a:pt x="166639" y="10292"/>
                    </a:cubicBezTo>
                    <a:cubicBezTo>
                      <a:pt x="166954" y="10165"/>
                      <a:pt x="167302" y="10007"/>
                      <a:pt x="167617" y="9881"/>
                    </a:cubicBezTo>
                    <a:lnTo>
                      <a:pt x="167617" y="9881"/>
                    </a:lnTo>
                    <a:cubicBezTo>
                      <a:pt x="167617" y="9881"/>
                      <a:pt x="167617" y="9881"/>
                      <a:pt x="167617" y="9881"/>
                    </a:cubicBezTo>
                    <a:cubicBezTo>
                      <a:pt x="167680" y="9881"/>
                      <a:pt x="167712" y="9850"/>
                      <a:pt x="167775" y="9818"/>
                    </a:cubicBezTo>
                    <a:lnTo>
                      <a:pt x="167807" y="9818"/>
                    </a:lnTo>
                    <a:cubicBezTo>
                      <a:pt x="167807" y="9818"/>
                      <a:pt x="167807" y="9818"/>
                      <a:pt x="167807" y="9818"/>
                    </a:cubicBezTo>
                    <a:cubicBezTo>
                      <a:pt x="167807" y="9818"/>
                      <a:pt x="167807" y="9818"/>
                      <a:pt x="167807" y="9818"/>
                    </a:cubicBezTo>
                    <a:lnTo>
                      <a:pt x="167807" y="9818"/>
                    </a:lnTo>
                    <a:close/>
                  </a:path>
                </a:pathLst>
              </a:custGeom>
              <a:solidFill>
                <a:schemeClr val="accent2"/>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15" name="Google Shape;1715;p49"/>
              <p:cNvSpPr/>
              <p:nvPr/>
            </p:nvSpPr>
            <p:spPr>
              <a:xfrm>
                <a:off x="1660366" y="3244415"/>
                <a:ext cx="148946" cy="21212"/>
              </a:xfrm>
              <a:custGeom>
                <a:avLst/>
                <a:gdLst/>
                <a:ahLst/>
                <a:cxnLst/>
                <a:rect l="l" t="t" r="r" b="b"/>
                <a:pathLst>
                  <a:path w="148946" h="21212" extrusionOk="0">
                    <a:moveTo>
                      <a:pt x="145451" y="284"/>
                    </a:moveTo>
                    <a:cubicBezTo>
                      <a:pt x="143304" y="1357"/>
                      <a:pt x="141126" y="2399"/>
                      <a:pt x="138948" y="3409"/>
                    </a:cubicBezTo>
                    <a:cubicBezTo>
                      <a:pt x="127078" y="8682"/>
                      <a:pt x="114576" y="12312"/>
                      <a:pt x="101759" y="14459"/>
                    </a:cubicBezTo>
                    <a:cubicBezTo>
                      <a:pt x="86606" y="16858"/>
                      <a:pt x="71200" y="17110"/>
                      <a:pt x="55921" y="15564"/>
                    </a:cubicBezTo>
                    <a:lnTo>
                      <a:pt x="56521" y="15627"/>
                    </a:lnTo>
                    <a:cubicBezTo>
                      <a:pt x="38495" y="13701"/>
                      <a:pt x="20753" y="9281"/>
                      <a:pt x="3863" y="2715"/>
                    </a:cubicBezTo>
                    <a:lnTo>
                      <a:pt x="4431" y="2936"/>
                    </a:lnTo>
                    <a:cubicBezTo>
                      <a:pt x="4116" y="2810"/>
                      <a:pt x="3769" y="2683"/>
                      <a:pt x="3453" y="2557"/>
                    </a:cubicBezTo>
                    <a:cubicBezTo>
                      <a:pt x="2853" y="2336"/>
                      <a:pt x="2316" y="2178"/>
                      <a:pt x="1653" y="2368"/>
                    </a:cubicBezTo>
                    <a:cubicBezTo>
                      <a:pt x="1085" y="2557"/>
                      <a:pt x="580" y="2936"/>
                      <a:pt x="296" y="3473"/>
                    </a:cubicBezTo>
                    <a:cubicBezTo>
                      <a:pt x="-20" y="4009"/>
                      <a:pt x="-83" y="4672"/>
                      <a:pt x="107" y="5272"/>
                    </a:cubicBezTo>
                    <a:cubicBezTo>
                      <a:pt x="265" y="5777"/>
                      <a:pt x="675" y="6408"/>
                      <a:pt x="1212" y="6629"/>
                    </a:cubicBezTo>
                    <a:cubicBezTo>
                      <a:pt x="9419" y="9881"/>
                      <a:pt x="17817" y="12628"/>
                      <a:pt x="26372" y="14869"/>
                    </a:cubicBezTo>
                    <a:cubicBezTo>
                      <a:pt x="34896" y="17079"/>
                      <a:pt x="43577" y="18720"/>
                      <a:pt x="52290" y="19794"/>
                    </a:cubicBezTo>
                    <a:cubicBezTo>
                      <a:pt x="61035" y="20867"/>
                      <a:pt x="69843" y="21341"/>
                      <a:pt x="78651" y="21183"/>
                    </a:cubicBezTo>
                    <a:cubicBezTo>
                      <a:pt x="87427" y="21025"/>
                      <a:pt x="96171" y="20141"/>
                      <a:pt x="104821" y="18626"/>
                    </a:cubicBezTo>
                    <a:cubicBezTo>
                      <a:pt x="119785" y="16037"/>
                      <a:pt x="134307" y="11175"/>
                      <a:pt x="147850" y="4293"/>
                    </a:cubicBezTo>
                    <a:cubicBezTo>
                      <a:pt x="148987" y="3725"/>
                      <a:pt x="149239" y="2147"/>
                      <a:pt x="148608" y="1105"/>
                    </a:cubicBezTo>
                    <a:cubicBezTo>
                      <a:pt x="148292" y="568"/>
                      <a:pt x="147787" y="189"/>
                      <a:pt x="147187" y="63"/>
                    </a:cubicBezTo>
                    <a:cubicBezTo>
                      <a:pt x="146998" y="31"/>
                      <a:pt x="146840" y="0"/>
                      <a:pt x="146682" y="0"/>
                    </a:cubicBezTo>
                    <a:cubicBezTo>
                      <a:pt x="146240" y="0"/>
                      <a:pt x="145861" y="126"/>
                      <a:pt x="145451" y="347"/>
                    </a:cubicBezTo>
                    <a:moveTo>
                      <a:pt x="101665" y="14522"/>
                    </a:moveTo>
                    <a:cubicBezTo>
                      <a:pt x="101665" y="14522"/>
                      <a:pt x="101507" y="14522"/>
                      <a:pt x="101444" y="14553"/>
                    </a:cubicBezTo>
                    <a:cubicBezTo>
                      <a:pt x="101507" y="14553"/>
                      <a:pt x="101601" y="14553"/>
                      <a:pt x="101665" y="14522"/>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16" name="Google Shape;1716;p49"/>
              <p:cNvSpPr/>
              <p:nvPr/>
            </p:nvSpPr>
            <p:spPr>
              <a:xfrm>
                <a:off x="1689764" y="3256001"/>
                <a:ext cx="50421" cy="9355"/>
              </a:xfrm>
              <a:custGeom>
                <a:avLst/>
                <a:gdLst/>
                <a:ahLst/>
                <a:cxnLst/>
                <a:rect l="l" t="t" r="r" b="b"/>
                <a:pathLst>
                  <a:path w="50421" h="9355" extrusionOk="0">
                    <a:moveTo>
                      <a:pt x="68" y="1799"/>
                    </a:moveTo>
                    <a:cubicBezTo>
                      <a:pt x="-248" y="3094"/>
                      <a:pt x="573" y="4230"/>
                      <a:pt x="1773" y="4609"/>
                    </a:cubicBezTo>
                    <a:cubicBezTo>
                      <a:pt x="16768" y="9092"/>
                      <a:pt x="32616" y="10134"/>
                      <a:pt x="48179" y="8839"/>
                    </a:cubicBezTo>
                    <a:cubicBezTo>
                      <a:pt x="49442" y="8745"/>
                      <a:pt x="50452" y="7766"/>
                      <a:pt x="50421" y="6440"/>
                    </a:cubicBezTo>
                    <a:cubicBezTo>
                      <a:pt x="50389" y="5209"/>
                      <a:pt x="49284" y="4072"/>
                      <a:pt x="48021" y="4199"/>
                    </a:cubicBezTo>
                    <a:cubicBezTo>
                      <a:pt x="39750" y="4893"/>
                      <a:pt x="31448" y="4925"/>
                      <a:pt x="23208" y="4104"/>
                    </a:cubicBezTo>
                    <a:cubicBezTo>
                      <a:pt x="23208" y="4104"/>
                      <a:pt x="23208" y="4104"/>
                      <a:pt x="23240" y="4104"/>
                    </a:cubicBezTo>
                    <a:cubicBezTo>
                      <a:pt x="16326" y="3378"/>
                      <a:pt x="9507" y="2083"/>
                      <a:pt x="2846" y="95"/>
                    </a:cubicBezTo>
                    <a:cubicBezTo>
                      <a:pt x="2656" y="32"/>
                      <a:pt x="2467" y="0"/>
                      <a:pt x="2278" y="0"/>
                    </a:cubicBezTo>
                    <a:cubicBezTo>
                      <a:pt x="1267" y="0"/>
                      <a:pt x="289" y="789"/>
                      <a:pt x="36" y="1799"/>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17" name="Google Shape;1717;p49"/>
              <p:cNvSpPr/>
              <p:nvPr/>
            </p:nvSpPr>
            <p:spPr>
              <a:xfrm>
                <a:off x="1694529" y="3256537"/>
                <a:ext cx="56673" cy="8674"/>
              </a:xfrm>
              <a:custGeom>
                <a:avLst/>
                <a:gdLst/>
                <a:ahLst/>
                <a:cxnLst/>
                <a:rect l="l" t="t" r="r" b="b"/>
                <a:pathLst>
                  <a:path w="56673" h="8674" extrusionOk="0">
                    <a:moveTo>
                      <a:pt x="70" y="1768"/>
                    </a:moveTo>
                    <a:cubicBezTo>
                      <a:pt x="-246" y="2999"/>
                      <a:pt x="543" y="4262"/>
                      <a:pt x="1775" y="4578"/>
                    </a:cubicBezTo>
                    <a:cubicBezTo>
                      <a:pt x="10361" y="6787"/>
                      <a:pt x="19138" y="8050"/>
                      <a:pt x="27977" y="8492"/>
                    </a:cubicBezTo>
                    <a:cubicBezTo>
                      <a:pt x="36785" y="8934"/>
                      <a:pt x="45624" y="8524"/>
                      <a:pt x="54432" y="7766"/>
                    </a:cubicBezTo>
                    <a:cubicBezTo>
                      <a:pt x="55694" y="7671"/>
                      <a:pt x="56705" y="6693"/>
                      <a:pt x="56673" y="5367"/>
                    </a:cubicBezTo>
                    <a:cubicBezTo>
                      <a:pt x="56642" y="4167"/>
                      <a:pt x="55537" y="2999"/>
                      <a:pt x="54274" y="3125"/>
                    </a:cubicBezTo>
                    <a:cubicBezTo>
                      <a:pt x="43130" y="4104"/>
                      <a:pt x="31923" y="4451"/>
                      <a:pt x="20779" y="3315"/>
                    </a:cubicBezTo>
                    <a:cubicBezTo>
                      <a:pt x="20874" y="3315"/>
                      <a:pt x="21000" y="3315"/>
                      <a:pt x="21095" y="3346"/>
                    </a:cubicBezTo>
                    <a:cubicBezTo>
                      <a:pt x="14939" y="2683"/>
                      <a:pt x="8846" y="1578"/>
                      <a:pt x="2816" y="63"/>
                    </a:cubicBezTo>
                    <a:cubicBezTo>
                      <a:pt x="2627" y="32"/>
                      <a:pt x="2469" y="0"/>
                      <a:pt x="2280" y="0"/>
                    </a:cubicBezTo>
                    <a:cubicBezTo>
                      <a:pt x="1238" y="0"/>
                      <a:pt x="259" y="758"/>
                      <a:pt x="38" y="1768"/>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18" name="Google Shape;1718;p49"/>
              <p:cNvSpPr/>
              <p:nvPr/>
            </p:nvSpPr>
            <p:spPr>
              <a:xfrm>
                <a:off x="1705074" y="3254675"/>
                <a:ext cx="70868" cy="10649"/>
              </a:xfrm>
              <a:custGeom>
                <a:avLst/>
                <a:gdLst/>
                <a:ahLst/>
                <a:cxnLst/>
                <a:rect l="l" t="t" r="r" b="b"/>
                <a:pathLst>
                  <a:path w="70868" h="10649" extrusionOk="0">
                    <a:moveTo>
                      <a:pt x="67942" y="95"/>
                    </a:moveTo>
                    <a:cubicBezTo>
                      <a:pt x="61218" y="1420"/>
                      <a:pt x="54494" y="2810"/>
                      <a:pt x="47738" y="3946"/>
                    </a:cubicBezTo>
                    <a:cubicBezTo>
                      <a:pt x="47738" y="3946"/>
                      <a:pt x="47738" y="3946"/>
                      <a:pt x="47770" y="3946"/>
                    </a:cubicBezTo>
                    <a:cubicBezTo>
                      <a:pt x="47770" y="3946"/>
                      <a:pt x="47738" y="3946"/>
                      <a:pt x="47706" y="3946"/>
                    </a:cubicBezTo>
                    <a:cubicBezTo>
                      <a:pt x="47643" y="3946"/>
                      <a:pt x="47549" y="3946"/>
                      <a:pt x="47454" y="3978"/>
                    </a:cubicBezTo>
                    <a:cubicBezTo>
                      <a:pt x="47486" y="3978"/>
                      <a:pt x="47517" y="3978"/>
                      <a:pt x="47549" y="3978"/>
                    </a:cubicBezTo>
                    <a:cubicBezTo>
                      <a:pt x="37478" y="5588"/>
                      <a:pt x="27250" y="6566"/>
                      <a:pt x="17053" y="5651"/>
                    </a:cubicBezTo>
                    <a:cubicBezTo>
                      <a:pt x="17085" y="5651"/>
                      <a:pt x="17116" y="5651"/>
                      <a:pt x="17148" y="5651"/>
                    </a:cubicBezTo>
                    <a:cubicBezTo>
                      <a:pt x="17085" y="5651"/>
                      <a:pt x="17021" y="5651"/>
                      <a:pt x="16958" y="5651"/>
                    </a:cubicBezTo>
                    <a:cubicBezTo>
                      <a:pt x="16800" y="5651"/>
                      <a:pt x="16674" y="5651"/>
                      <a:pt x="16516" y="5619"/>
                    </a:cubicBezTo>
                    <a:cubicBezTo>
                      <a:pt x="16579" y="5619"/>
                      <a:pt x="16643" y="5619"/>
                      <a:pt x="16706" y="5619"/>
                    </a:cubicBezTo>
                    <a:cubicBezTo>
                      <a:pt x="12002" y="5114"/>
                      <a:pt x="7361" y="4167"/>
                      <a:pt x="2847" y="2715"/>
                    </a:cubicBezTo>
                    <a:cubicBezTo>
                      <a:pt x="1647" y="2336"/>
                      <a:pt x="321" y="3252"/>
                      <a:pt x="69" y="4420"/>
                    </a:cubicBezTo>
                    <a:cubicBezTo>
                      <a:pt x="-89" y="5019"/>
                      <a:pt x="37" y="5651"/>
                      <a:pt x="321" y="6156"/>
                    </a:cubicBezTo>
                    <a:cubicBezTo>
                      <a:pt x="669" y="6724"/>
                      <a:pt x="1142" y="7008"/>
                      <a:pt x="1773" y="7198"/>
                    </a:cubicBezTo>
                    <a:cubicBezTo>
                      <a:pt x="23872" y="14301"/>
                      <a:pt x="47201" y="8934"/>
                      <a:pt x="69237" y="4546"/>
                    </a:cubicBezTo>
                    <a:cubicBezTo>
                      <a:pt x="69805" y="4420"/>
                      <a:pt x="70310" y="3915"/>
                      <a:pt x="70594" y="3441"/>
                    </a:cubicBezTo>
                    <a:cubicBezTo>
                      <a:pt x="70878" y="2904"/>
                      <a:pt x="70942" y="2241"/>
                      <a:pt x="70784" y="1641"/>
                    </a:cubicBezTo>
                    <a:cubicBezTo>
                      <a:pt x="70626" y="1073"/>
                      <a:pt x="70215" y="568"/>
                      <a:pt x="69710" y="284"/>
                    </a:cubicBezTo>
                    <a:cubicBezTo>
                      <a:pt x="69363" y="95"/>
                      <a:pt x="69016" y="0"/>
                      <a:pt x="68637" y="0"/>
                    </a:cubicBezTo>
                    <a:cubicBezTo>
                      <a:pt x="68416" y="0"/>
                      <a:pt x="68163" y="0"/>
                      <a:pt x="67911" y="63"/>
                    </a:cubicBezTo>
                    <a:moveTo>
                      <a:pt x="16990" y="5588"/>
                    </a:moveTo>
                    <a:cubicBezTo>
                      <a:pt x="16990" y="5588"/>
                      <a:pt x="17053" y="5588"/>
                      <a:pt x="17053" y="5588"/>
                    </a:cubicBezTo>
                    <a:cubicBezTo>
                      <a:pt x="16958" y="5588"/>
                      <a:pt x="16832" y="5588"/>
                      <a:pt x="16737" y="5556"/>
                    </a:cubicBezTo>
                    <a:cubicBezTo>
                      <a:pt x="16832" y="5556"/>
                      <a:pt x="16895" y="5556"/>
                      <a:pt x="16990" y="5556"/>
                    </a:cubicBezTo>
                    <a:moveTo>
                      <a:pt x="47580" y="3915"/>
                    </a:moveTo>
                    <a:cubicBezTo>
                      <a:pt x="47580" y="3915"/>
                      <a:pt x="47675" y="3915"/>
                      <a:pt x="47706" y="3915"/>
                    </a:cubicBezTo>
                    <a:lnTo>
                      <a:pt x="47706" y="3915"/>
                    </a:lnTo>
                    <a:cubicBezTo>
                      <a:pt x="47706" y="3915"/>
                      <a:pt x="47612" y="3915"/>
                      <a:pt x="47549" y="3915"/>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19" name="Google Shape;1719;p49"/>
              <p:cNvSpPr/>
              <p:nvPr/>
            </p:nvSpPr>
            <p:spPr>
              <a:xfrm>
                <a:off x="1734822" y="3251044"/>
                <a:ext cx="58554" cy="13171"/>
              </a:xfrm>
              <a:custGeom>
                <a:avLst/>
                <a:gdLst/>
                <a:ahLst/>
                <a:cxnLst/>
                <a:rect l="l" t="t" r="r" b="b"/>
                <a:pathLst>
                  <a:path w="58554" h="13171" extrusionOk="0">
                    <a:moveTo>
                      <a:pt x="55621" y="63"/>
                    </a:moveTo>
                    <a:cubicBezTo>
                      <a:pt x="45772" y="2683"/>
                      <a:pt x="36048" y="5682"/>
                      <a:pt x="25978" y="7387"/>
                    </a:cubicBezTo>
                    <a:cubicBezTo>
                      <a:pt x="26041" y="7387"/>
                      <a:pt x="26136" y="7387"/>
                      <a:pt x="26199" y="7387"/>
                    </a:cubicBezTo>
                    <a:lnTo>
                      <a:pt x="25725" y="7450"/>
                    </a:lnTo>
                    <a:cubicBezTo>
                      <a:pt x="25725" y="7450"/>
                      <a:pt x="25631" y="7450"/>
                      <a:pt x="25599" y="7450"/>
                    </a:cubicBezTo>
                    <a:cubicBezTo>
                      <a:pt x="25631" y="7450"/>
                      <a:pt x="25662" y="7450"/>
                      <a:pt x="25694" y="7450"/>
                    </a:cubicBezTo>
                    <a:cubicBezTo>
                      <a:pt x="19696" y="8397"/>
                      <a:pt x="13603" y="8839"/>
                      <a:pt x="7510" y="8303"/>
                    </a:cubicBezTo>
                    <a:cubicBezTo>
                      <a:pt x="7573" y="8303"/>
                      <a:pt x="7605" y="8303"/>
                      <a:pt x="7668" y="8303"/>
                    </a:cubicBezTo>
                    <a:cubicBezTo>
                      <a:pt x="7605" y="8303"/>
                      <a:pt x="7541" y="8303"/>
                      <a:pt x="7447" y="8303"/>
                    </a:cubicBezTo>
                    <a:cubicBezTo>
                      <a:pt x="7320" y="8303"/>
                      <a:pt x="7163" y="8303"/>
                      <a:pt x="7036" y="8271"/>
                    </a:cubicBezTo>
                    <a:cubicBezTo>
                      <a:pt x="7131" y="8271"/>
                      <a:pt x="7226" y="8271"/>
                      <a:pt x="7320" y="8271"/>
                    </a:cubicBezTo>
                    <a:cubicBezTo>
                      <a:pt x="5837" y="8113"/>
                      <a:pt x="4353" y="7861"/>
                      <a:pt x="2869" y="7577"/>
                    </a:cubicBezTo>
                    <a:cubicBezTo>
                      <a:pt x="1638" y="7324"/>
                      <a:pt x="375" y="8018"/>
                      <a:pt x="60" y="9281"/>
                    </a:cubicBezTo>
                    <a:cubicBezTo>
                      <a:pt x="-224" y="10481"/>
                      <a:pt x="533" y="11838"/>
                      <a:pt x="1764" y="12091"/>
                    </a:cubicBezTo>
                    <a:cubicBezTo>
                      <a:pt x="6247" y="12975"/>
                      <a:pt x="10762" y="13291"/>
                      <a:pt x="15308" y="13133"/>
                    </a:cubicBezTo>
                    <a:cubicBezTo>
                      <a:pt x="20138" y="12975"/>
                      <a:pt x="24936" y="12280"/>
                      <a:pt x="29640" y="11396"/>
                    </a:cubicBezTo>
                    <a:cubicBezTo>
                      <a:pt x="38858" y="9660"/>
                      <a:pt x="47855" y="6914"/>
                      <a:pt x="56916" y="4514"/>
                    </a:cubicBezTo>
                    <a:cubicBezTo>
                      <a:pt x="58147" y="4199"/>
                      <a:pt x="58810" y="2810"/>
                      <a:pt x="58463" y="1642"/>
                    </a:cubicBezTo>
                    <a:cubicBezTo>
                      <a:pt x="58147" y="600"/>
                      <a:pt x="57231" y="0"/>
                      <a:pt x="56221" y="0"/>
                    </a:cubicBezTo>
                    <a:cubicBezTo>
                      <a:pt x="56000" y="0"/>
                      <a:pt x="55779" y="0"/>
                      <a:pt x="55590" y="95"/>
                    </a:cubicBezTo>
                    <a:moveTo>
                      <a:pt x="7447" y="8303"/>
                    </a:moveTo>
                    <a:cubicBezTo>
                      <a:pt x="7447" y="8303"/>
                      <a:pt x="7447" y="8303"/>
                      <a:pt x="7478" y="8303"/>
                    </a:cubicBezTo>
                    <a:cubicBezTo>
                      <a:pt x="7415" y="8303"/>
                      <a:pt x="7352" y="8303"/>
                      <a:pt x="7289" y="8303"/>
                    </a:cubicBezTo>
                    <a:cubicBezTo>
                      <a:pt x="7320" y="8303"/>
                      <a:pt x="7384" y="8303"/>
                      <a:pt x="7415" y="8303"/>
                    </a:cubicBezTo>
                    <a:moveTo>
                      <a:pt x="25631" y="7450"/>
                    </a:moveTo>
                    <a:cubicBezTo>
                      <a:pt x="25631" y="7450"/>
                      <a:pt x="25631" y="7450"/>
                      <a:pt x="25662" y="7450"/>
                    </a:cubicBezTo>
                    <a:cubicBezTo>
                      <a:pt x="25757" y="7450"/>
                      <a:pt x="25820" y="7450"/>
                      <a:pt x="25915" y="7419"/>
                    </a:cubicBezTo>
                    <a:cubicBezTo>
                      <a:pt x="25820" y="7419"/>
                      <a:pt x="25725" y="7419"/>
                      <a:pt x="25631" y="7450"/>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20" name="Google Shape;1720;p49"/>
              <p:cNvSpPr/>
              <p:nvPr/>
            </p:nvSpPr>
            <p:spPr>
              <a:xfrm>
                <a:off x="1746287" y="3251834"/>
                <a:ext cx="46685" cy="12272"/>
              </a:xfrm>
              <a:custGeom>
                <a:avLst/>
                <a:gdLst/>
                <a:ahLst/>
                <a:cxnLst/>
                <a:rect l="l" t="t" r="r" b="b"/>
                <a:pathLst>
                  <a:path w="46685" h="12272" extrusionOk="0">
                    <a:moveTo>
                      <a:pt x="43651" y="95"/>
                    </a:moveTo>
                    <a:cubicBezTo>
                      <a:pt x="36075" y="2904"/>
                      <a:pt x="28340" y="5272"/>
                      <a:pt x="20353" y="6629"/>
                    </a:cubicBezTo>
                    <a:cubicBezTo>
                      <a:pt x="20416" y="6629"/>
                      <a:pt x="20448" y="6629"/>
                      <a:pt x="20511" y="6629"/>
                    </a:cubicBezTo>
                    <a:cubicBezTo>
                      <a:pt x="20385" y="6629"/>
                      <a:pt x="20290" y="6661"/>
                      <a:pt x="20195" y="6693"/>
                    </a:cubicBezTo>
                    <a:cubicBezTo>
                      <a:pt x="20101" y="6693"/>
                      <a:pt x="20037" y="6693"/>
                      <a:pt x="19943" y="6724"/>
                    </a:cubicBezTo>
                    <a:cubicBezTo>
                      <a:pt x="20006" y="6724"/>
                      <a:pt x="20037" y="6724"/>
                      <a:pt x="20101" y="6724"/>
                    </a:cubicBezTo>
                    <a:cubicBezTo>
                      <a:pt x="14386" y="7608"/>
                      <a:pt x="8578" y="7955"/>
                      <a:pt x="2801" y="7387"/>
                    </a:cubicBezTo>
                    <a:cubicBezTo>
                      <a:pt x="2864" y="7387"/>
                      <a:pt x="2927" y="7387"/>
                      <a:pt x="2958" y="7387"/>
                    </a:cubicBezTo>
                    <a:cubicBezTo>
                      <a:pt x="2927" y="7387"/>
                      <a:pt x="2895" y="7387"/>
                      <a:pt x="2864" y="7387"/>
                    </a:cubicBezTo>
                    <a:cubicBezTo>
                      <a:pt x="2232" y="7324"/>
                      <a:pt x="1696" y="7292"/>
                      <a:pt x="1096" y="7671"/>
                    </a:cubicBezTo>
                    <a:cubicBezTo>
                      <a:pt x="591" y="7987"/>
                      <a:pt x="180" y="8492"/>
                      <a:pt x="54" y="9092"/>
                    </a:cubicBezTo>
                    <a:cubicBezTo>
                      <a:pt x="-72" y="9692"/>
                      <a:pt x="22" y="10323"/>
                      <a:pt x="338" y="10828"/>
                    </a:cubicBezTo>
                    <a:cubicBezTo>
                      <a:pt x="622" y="11302"/>
                      <a:pt x="1222" y="11807"/>
                      <a:pt x="1790" y="11870"/>
                    </a:cubicBezTo>
                    <a:cubicBezTo>
                      <a:pt x="5295" y="12249"/>
                      <a:pt x="8799" y="12375"/>
                      <a:pt x="12335" y="12186"/>
                    </a:cubicBezTo>
                    <a:cubicBezTo>
                      <a:pt x="16091" y="11996"/>
                      <a:pt x="19848" y="11460"/>
                      <a:pt x="23542" y="10765"/>
                    </a:cubicBezTo>
                    <a:cubicBezTo>
                      <a:pt x="30897" y="9408"/>
                      <a:pt x="38032" y="7135"/>
                      <a:pt x="45040" y="4546"/>
                    </a:cubicBezTo>
                    <a:cubicBezTo>
                      <a:pt x="46208" y="4104"/>
                      <a:pt x="46966" y="2936"/>
                      <a:pt x="46587" y="1673"/>
                    </a:cubicBezTo>
                    <a:cubicBezTo>
                      <a:pt x="46303" y="726"/>
                      <a:pt x="45356" y="0"/>
                      <a:pt x="44377" y="0"/>
                    </a:cubicBezTo>
                    <a:cubicBezTo>
                      <a:pt x="44156" y="0"/>
                      <a:pt x="43935" y="32"/>
                      <a:pt x="43714" y="126"/>
                    </a:cubicBezTo>
                    <a:moveTo>
                      <a:pt x="20132" y="6724"/>
                    </a:moveTo>
                    <a:cubicBezTo>
                      <a:pt x="20132" y="6724"/>
                      <a:pt x="20195" y="6724"/>
                      <a:pt x="20227" y="6724"/>
                    </a:cubicBezTo>
                    <a:cubicBezTo>
                      <a:pt x="20290" y="6724"/>
                      <a:pt x="20353" y="6724"/>
                      <a:pt x="20385" y="6724"/>
                    </a:cubicBezTo>
                    <a:cubicBezTo>
                      <a:pt x="20290" y="6724"/>
                      <a:pt x="20195" y="6724"/>
                      <a:pt x="20101" y="6756"/>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21" name="Google Shape;1721;p49"/>
              <p:cNvSpPr/>
              <p:nvPr/>
            </p:nvSpPr>
            <p:spPr>
              <a:xfrm>
                <a:off x="1749276" y="3248456"/>
                <a:ext cx="51880" cy="15992"/>
              </a:xfrm>
              <a:custGeom>
                <a:avLst/>
                <a:gdLst/>
                <a:ahLst/>
                <a:cxnLst/>
                <a:rect l="l" t="t" r="r" b="b"/>
                <a:pathLst>
                  <a:path w="51880" h="15992" extrusionOk="0">
                    <a:moveTo>
                      <a:pt x="48901" y="126"/>
                    </a:moveTo>
                    <a:cubicBezTo>
                      <a:pt x="38452" y="4609"/>
                      <a:pt x="27624" y="8429"/>
                      <a:pt x="16385" y="10323"/>
                    </a:cubicBezTo>
                    <a:cubicBezTo>
                      <a:pt x="11713" y="11049"/>
                      <a:pt x="7009" y="11428"/>
                      <a:pt x="2242" y="11333"/>
                    </a:cubicBezTo>
                    <a:cubicBezTo>
                      <a:pt x="979" y="11302"/>
                      <a:pt x="-31" y="12533"/>
                      <a:pt x="1" y="13732"/>
                    </a:cubicBezTo>
                    <a:cubicBezTo>
                      <a:pt x="32" y="15059"/>
                      <a:pt x="1137" y="15942"/>
                      <a:pt x="2400" y="15974"/>
                    </a:cubicBezTo>
                    <a:cubicBezTo>
                      <a:pt x="10671" y="16163"/>
                      <a:pt x="18879" y="14869"/>
                      <a:pt x="26866" y="12817"/>
                    </a:cubicBezTo>
                    <a:cubicBezTo>
                      <a:pt x="34885" y="10765"/>
                      <a:pt x="42651" y="7829"/>
                      <a:pt x="50227" y="4578"/>
                    </a:cubicBezTo>
                    <a:cubicBezTo>
                      <a:pt x="50796" y="4325"/>
                      <a:pt x="51269" y="4072"/>
                      <a:pt x="51585" y="3473"/>
                    </a:cubicBezTo>
                    <a:cubicBezTo>
                      <a:pt x="51900" y="2936"/>
                      <a:pt x="51964" y="2273"/>
                      <a:pt x="51774" y="1673"/>
                    </a:cubicBezTo>
                    <a:cubicBezTo>
                      <a:pt x="51585" y="1105"/>
                      <a:pt x="51206" y="600"/>
                      <a:pt x="50669" y="316"/>
                    </a:cubicBezTo>
                    <a:cubicBezTo>
                      <a:pt x="50354" y="126"/>
                      <a:pt x="49912" y="0"/>
                      <a:pt x="49501" y="0"/>
                    </a:cubicBezTo>
                    <a:cubicBezTo>
                      <a:pt x="49280" y="0"/>
                      <a:pt x="49059" y="32"/>
                      <a:pt x="48901" y="126"/>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22" name="Google Shape;1722;p49"/>
              <p:cNvSpPr/>
              <p:nvPr/>
            </p:nvSpPr>
            <p:spPr>
              <a:xfrm>
                <a:off x="1762125" y="3249371"/>
                <a:ext cx="38961" cy="12490"/>
              </a:xfrm>
              <a:custGeom>
                <a:avLst/>
                <a:gdLst/>
                <a:ahLst/>
                <a:cxnLst/>
                <a:rect l="l" t="t" r="r" b="b"/>
                <a:pathLst>
                  <a:path w="38961" h="12490" extrusionOk="0">
                    <a:moveTo>
                      <a:pt x="35453" y="379"/>
                    </a:moveTo>
                    <a:cubicBezTo>
                      <a:pt x="35169" y="505"/>
                      <a:pt x="34885" y="631"/>
                      <a:pt x="34601" y="758"/>
                    </a:cubicBezTo>
                    <a:cubicBezTo>
                      <a:pt x="34727" y="695"/>
                      <a:pt x="34853" y="631"/>
                      <a:pt x="34979" y="600"/>
                    </a:cubicBezTo>
                    <a:cubicBezTo>
                      <a:pt x="34822" y="663"/>
                      <a:pt x="34695" y="726"/>
                      <a:pt x="34537" y="789"/>
                    </a:cubicBezTo>
                    <a:cubicBezTo>
                      <a:pt x="34506" y="789"/>
                      <a:pt x="34474" y="821"/>
                      <a:pt x="34411" y="852"/>
                    </a:cubicBezTo>
                    <a:cubicBezTo>
                      <a:pt x="34443" y="852"/>
                      <a:pt x="34474" y="821"/>
                      <a:pt x="34506" y="789"/>
                    </a:cubicBezTo>
                    <a:cubicBezTo>
                      <a:pt x="28003" y="3631"/>
                      <a:pt x="21215" y="5809"/>
                      <a:pt x="14238" y="7008"/>
                    </a:cubicBezTo>
                    <a:cubicBezTo>
                      <a:pt x="10261" y="7640"/>
                      <a:pt x="6251" y="7924"/>
                      <a:pt x="2242" y="7829"/>
                    </a:cubicBezTo>
                    <a:cubicBezTo>
                      <a:pt x="979" y="7798"/>
                      <a:pt x="-31" y="9029"/>
                      <a:pt x="1" y="10229"/>
                    </a:cubicBezTo>
                    <a:cubicBezTo>
                      <a:pt x="32" y="11554"/>
                      <a:pt x="1137" y="12438"/>
                      <a:pt x="2400" y="12470"/>
                    </a:cubicBezTo>
                    <a:cubicBezTo>
                      <a:pt x="14680" y="12786"/>
                      <a:pt x="26740" y="9439"/>
                      <a:pt x="37852" y="4325"/>
                    </a:cubicBezTo>
                    <a:cubicBezTo>
                      <a:pt x="38389" y="4073"/>
                      <a:pt x="38768" y="3441"/>
                      <a:pt x="38894" y="2873"/>
                    </a:cubicBezTo>
                    <a:cubicBezTo>
                      <a:pt x="39052" y="2273"/>
                      <a:pt x="38926" y="1642"/>
                      <a:pt x="38610" y="1105"/>
                    </a:cubicBezTo>
                    <a:cubicBezTo>
                      <a:pt x="38294" y="600"/>
                      <a:pt x="37757" y="221"/>
                      <a:pt x="37158" y="63"/>
                    </a:cubicBezTo>
                    <a:cubicBezTo>
                      <a:pt x="36968" y="32"/>
                      <a:pt x="36810" y="0"/>
                      <a:pt x="36652" y="0"/>
                    </a:cubicBezTo>
                    <a:cubicBezTo>
                      <a:pt x="36211" y="0"/>
                      <a:pt x="35832" y="126"/>
                      <a:pt x="35421" y="347"/>
                    </a:cubicBezTo>
                    <a:moveTo>
                      <a:pt x="14112" y="7008"/>
                    </a:moveTo>
                    <a:cubicBezTo>
                      <a:pt x="14112" y="7008"/>
                      <a:pt x="14017" y="7008"/>
                      <a:pt x="13954" y="7008"/>
                    </a:cubicBezTo>
                    <a:cubicBezTo>
                      <a:pt x="14017" y="7008"/>
                      <a:pt x="14049" y="7008"/>
                      <a:pt x="14112" y="7008"/>
                    </a:cubicBezTo>
                    <a:moveTo>
                      <a:pt x="34506" y="758"/>
                    </a:moveTo>
                    <a:cubicBezTo>
                      <a:pt x="34506" y="758"/>
                      <a:pt x="34506" y="758"/>
                      <a:pt x="34506" y="758"/>
                    </a:cubicBezTo>
                    <a:cubicBezTo>
                      <a:pt x="34506" y="758"/>
                      <a:pt x="34537" y="758"/>
                      <a:pt x="34569" y="758"/>
                    </a:cubicBezTo>
                    <a:cubicBezTo>
                      <a:pt x="34569" y="758"/>
                      <a:pt x="34537" y="758"/>
                      <a:pt x="34506" y="758"/>
                    </a:cubicBezTo>
                  </a:path>
                </a:pathLst>
              </a:custGeom>
              <a:solidFill>
                <a:srgbClr val="732A1F"/>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23" name="Google Shape;1723;p49"/>
              <p:cNvSpPr/>
              <p:nvPr/>
            </p:nvSpPr>
            <p:spPr>
              <a:xfrm>
                <a:off x="1767711" y="3248582"/>
                <a:ext cx="33520" cy="12660"/>
              </a:xfrm>
              <a:custGeom>
                <a:avLst/>
                <a:gdLst/>
                <a:ahLst/>
                <a:cxnLst/>
                <a:rect l="l" t="t" r="r" b="b"/>
                <a:pathLst>
                  <a:path w="33520" h="12660" extrusionOk="0">
                    <a:moveTo>
                      <a:pt x="29993" y="316"/>
                    </a:moveTo>
                    <a:cubicBezTo>
                      <a:pt x="28668" y="947"/>
                      <a:pt x="27373" y="1578"/>
                      <a:pt x="26047" y="2178"/>
                    </a:cubicBezTo>
                    <a:cubicBezTo>
                      <a:pt x="20744" y="4515"/>
                      <a:pt x="15282" y="6440"/>
                      <a:pt x="9568" y="7450"/>
                    </a:cubicBezTo>
                    <a:cubicBezTo>
                      <a:pt x="7137" y="7829"/>
                      <a:pt x="4675" y="8019"/>
                      <a:pt x="2244" y="8019"/>
                    </a:cubicBezTo>
                    <a:cubicBezTo>
                      <a:pt x="981" y="8019"/>
                      <a:pt x="-60" y="9187"/>
                      <a:pt x="3" y="10418"/>
                    </a:cubicBezTo>
                    <a:cubicBezTo>
                      <a:pt x="34" y="11712"/>
                      <a:pt x="1139" y="12659"/>
                      <a:pt x="2402" y="12659"/>
                    </a:cubicBezTo>
                    <a:cubicBezTo>
                      <a:pt x="13009" y="12722"/>
                      <a:pt x="23017" y="8871"/>
                      <a:pt x="32424" y="4294"/>
                    </a:cubicBezTo>
                    <a:cubicBezTo>
                      <a:pt x="33561" y="3725"/>
                      <a:pt x="33813" y="2115"/>
                      <a:pt x="33182" y="1105"/>
                    </a:cubicBezTo>
                    <a:cubicBezTo>
                      <a:pt x="32866" y="568"/>
                      <a:pt x="32329" y="189"/>
                      <a:pt x="31730" y="63"/>
                    </a:cubicBezTo>
                    <a:cubicBezTo>
                      <a:pt x="31572" y="32"/>
                      <a:pt x="31382" y="0"/>
                      <a:pt x="31225" y="0"/>
                    </a:cubicBezTo>
                    <a:cubicBezTo>
                      <a:pt x="30783" y="0"/>
                      <a:pt x="30404" y="126"/>
                      <a:pt x="29962" y="347"/>
                    </a:cubicBezTo>
                    <a:moveTo>
                      <a:pt x="26079" y="2178"/>
                    </a:moveTo>
                    <a:cubicBezTo>
                      <a:pt x="26079" y="2178"/>
                      <a:pt x="26079" y="2178"/>
                      <a:pt x="26047" y="2178"/>
                    </a:cubicBezTo>
                    <a:cubicBezTo>
                      <a:pt x="26047" y="2178"/>
                      <a:pt x="26047" y="2178"/>
                      <a:pt x="26079" y="2178"/>
                    </a:cubicBezTo>
                    <a:moveTo>
                      <a:pt x="9978" y="7419"/>
                    </a:moveTo>
                    <a:cubicBezTo>
                      <a:pt x="9978" y="7419"/>
                      <a:pt x="9694" y="7450"/>
                      <a:pt x="9536" y="7482"/>
                    </a:cubicBezTo>
                    <a:cubicBezTo>
                      <a:pt x="9694" y="7482"/>
                      <a:pt x="9821" y="7419"/>
                      <a:pt x="9978" y="7419"/>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24" name="Google Shape;1724;p49"/>
              <p:cNvSpPr/>
              <p:nvPr/>
            </p:nvSpPr>
            <p:spPr>
              <a:xfrm>
                <a:off x="1761209" y="3250602"/>
                <a:ext cx="34959" cy="11113"/>
              </a:xfrm>
              <a:custGeom>
                <a:avLst/>
                <a:gdLst/>
                <a:ahLst/>
                <a:cxnLst/>
                <a:rect l="l" t="t" r="r" b="b"/>
                <a:pathLst>
                  <a:path w="34959" h="11113" extrusionOk="0">
                    <a:moveTo>
                      <a:pt x="31949" y="95"/>
                    </a:moveTo>
                    <a:cubicBezTo>
                      <a:pt x="25919" y="2462"/>
                      <a:pt x="19700" y="4357"/>
                      <a:pt x="13323" y="5461"/>
                    </a:cubicBezTo>
                    <a:cubicBezTo>
                      <a:pt x="13386" y="5461"/>
                      <a:pt x="13449" y="5461"/>
                      <a:pt x="13544" y="5461"/>
                    </a:cubicBezTo>
                    <a:cubicBezTo>
                      <a:pt x="13418" y="5461"/>
                      <a:pt x="13291" y="5493"/>
                      <a:pt x="13133" y="5525"/>
                    </a:cubicBezTo>
                    <a:cubicBezTo>
                      <a:pt x="13070" y="5525"/>
                      <a:pt x="13007" y="5525"/>
                      <a:pt x="12944" y="5556"/>
                    </a:cubicBezTo>
                    <a:cubicBezTo>
                      <a:pt x="12976" y="5556"/>
                      <a:pt x="13039" y="5556"/>
                      <a:pt x="13070" y="5556"/>
                    </a:cubicBezTo>
                    <a:cubicBezTo>
                      <a:pt x="9471" y="6124"/>
                      <a:pt x="5873" y="6440"/>
                      <a:pt x="2242" y="6472"/>
                    </a:cubicBezTo>
                    <a:cubicBezTo>
                      <a:pt x="979" y="6472"/>
                      <a:pt x="-31" y="7608"/>
                      <a:pt x="1" y="8871"/>
                    </a:cubicBezTo>
                    <a:cubicBezTo>
                      <a:pt x="32" y="10165"/>
                      <a:pt x="1137" y="11144"/>
                      <a:pt x="2400" y="11112"/>
                    </a:cubicBezTo>
                    <a:cubicBezTo>
                      <a:pt x="13039" y="11018"/>
                      <a:pt x="23457" y="8461"/>
                      <a:pt x="33306" y="4578"/>
                    </a:cubicBezTo>
                    <a:cubicBezTo>
                      <a:pt x="33874" y="4357"/>
                      <a:pt x="34348" y="4041"/>
                      <a:pt x="34664" y="3473"/>
                    </a:cubicBezTo>
                    <a:cubicBezTo>
                      <a:pt x="34979" y="2936"/>
                      <a:pt x="35042" y="2273"/>
                      <a:pt x="34853" y="1673"/>
                    </a:cubicBezTo>
                    <a:cubicBezTo>
                      <a:pt x="34569" y="758"/>
                      <a:pt x="33622" y="0"/>
                      <a:pt x="32643" y="0"/>
                    </a:cubicBezTo>
                    <a:cubicBezTo>
                      <a:pt x="32422" y="0"/>
                      <a:pt x="32201" y="32"/>
                      <a:pt x="31980" y="126"/>
                    </a:cubicBezTo>
                    <a:moveTo>
                      <a:pt x="13102" y="5556"/>
                    </a:moveTo>
                    <a:cubicBezTo>
                      <a:pt x="13102" y="5556"/>
                      <a:pt x="13133" y="5556"/>
                      <a:pt x="13165" y="5556"/>
                    </a:cubicBezTo>
                    <a:cubicBezTo>
                      <a:pt x="13228" y="5556"/>
                      <a:pt x="13291" y="5556"/>
                      <a:pt x="13354" y="5525"/>
                    </a:cubicBezTo>
                    <a:cubicBezTo>
                      <a:pt x="13260" y="5525"/>
                      <a:pt x="13197" y="5525"/>
                      <a:pt x="13102" y="5556"/>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25" name="Google Shape;1725;p49"/>
              <p:cNvSpPr/>
              <p:nvPr/>
            </p:nvSpPr>
            <p:spPr>
              <a:xfrm>
                <a:off x="1762661" y="3252149"/>
                <a:ext cx="31386" cy="10196"/>
              </a:xfrm>
              <a:custGeom>
                <a:avLst/>
                <a:gdLst/>
                <a:ahLst/>
                <a:cxnLst/>
                <a:rect l="l" t="t" r="r" b="b"/>
                <a:pathLst>
                  <a:path w="31386" h="10196" extrusionOk="0">
                    <a:moveTo>
                      <a:pt x="28413" y="95"/>
                    </a:moveTo>
                    <a:cubicBezTo>
                      <a:pt x="23046" y="2084"/>
                      <a:pt x="17585" y="3725"/>
                      <a:pt x="11934" y="4735"/>
                    </a:cubicBezTo>
                    <a:cubicBezTo>
                      <a:pt x="11997" y="4735"/>
                      <a:pt x="12060" y="4735"/>
                      <a:pt x="12123" y="4735"/>
                    </a:cubicBezTo>
                    <a:cubicBezTo>
                      <a:pt x="11997" y="4735"/>
                      <a:pt x="11839" y="4767"/>
                      <a:pt x="11713" y="4799"/>
                    </a:cubicBezTo>
                    <a:lnTo>
                      <a:pt x="11524" y="4799"/>
                    </a:lnTo>
                    <a:cubicBezTo>
                      <a:pt x="11524" y="4799"/>
                      <a:pt x="11587" y="4799"/>
                      <a:pt x="11650" y="4799"/>
                    </a:cubicBezTo>
                    <a:cubicBezTo>
                      <a:pt x="8524" y="5272"/>
                      <a:pt x="5399" y="5556"/>
                      <a:pt x="2242" y="5556"/>
                    </a:cubicBezTo>
                    <a:cubicBezTo>
                      <a:pt x="979" y="5556"/>
                      <a:pt x="-31" y="6724"/>
                      <a:pt x="1" y="7955"/>
                    </a:cubicBezTo>
                    <a:cubicBezTo>
                      <a:pt x="64" y="9250"/>
                      <a:pt x="1137" y="10197"/>
                      <a:pt x="2400" y="10197"/>
                    </a:cubicBezTo>
                    <a:cubicBezTo>
                      <a:pt x="11808" y="10165"/>
                      <a:pt x="20994" y="7798"/>
                      <a:pt x="29739" y="4546"/>
                    </a:cubicBezTo>
                    <a:cubicBezTo>
                      <a:pt x="30939" y="4104"/>
                      <a:pt x="31665" y="2936"/>
                      <a:pt x="31286" y="1673"/>
                    </a:cubicBezTo>
                    <a:cubicBezTo>
                      <a:pt x="31002" y="726"/>
                      <a:pt x="30055" y="0"/>
                      <a:pt x="29076" y="0"/>
                    </a:cubicBezTo>
                    <a:cubicBezTo>
                      <a:pt x="28855" y="0"/>
                      <a:pt x="28634" y="32"/>
                      <a:pt x="28413" y="126"/>
                    </a:cubicBezTo>
                    <a:moveTo>
                      <a:pt x="11650" y="4830"/>
                    </a:moveTo>
                    <a:cubicBezTo>
                      <a:pt x="11650" y="4830"/>
                      <a:pt x="11681" y="4830"/>
                      <a:pt x="11713" y="4830"/>
                    </a:cubicBezTo>
                    <a:cubicBezTo>
                      <a:pt x="11776" y="4830"/>
                      <a:pt x="11839" y="4830"/>
                      <a:pt x="11934" y="4799"/>
                    </a:cubicBezTo>
                    <a:cubicBezTo>
                      <a:pt x="11839" y="4799"/>
                      <a:pt x="11745" y="4830"/>
                      <a:pt x="11650" y="4862"/>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26" name="Google Shape;1726;p49"/>
              <p:cNvSpPr/>
              <p:nvPr/>
            </p:nvSpPr>
            <p:spPr>
              <a:xfrm>
                <a:off x="1760041" y="3253854"/>
                <a:ext cx="30092" cy="9155"/>
              </a:xfrm>
              <a:custGeom>
                <a:avLst/>
                <a:gdLst/>
                <a:ahLst/>
                <a:cxnLst/>
                <a:rect l="l" t="t" r="r" b="b"/>
                <a:pathLst>
                  <a:path w="30092" h="9155" extrusionOk="0">
                    <a:moveTo>
                      <a:pt x="27087" y="63"/>
                    </a:moveTo>
                    <a:cubicBezTo>
                      <a:pt x="22510" y="1515"/>
                      <a:pt x="17837" y="2652"/>
                      <a:pt x="13102" y="3473"/>
                    </a:cubicBezTo>
                    <a:cubicBezTo>
                      <a:pt x="9503" y="4041"/>
                      <a:pt x="5873" y="4388"/>
                      <a:pt x="2242" y="4514"/>
                    </a:cubicBezTo>
                    <a:cubicBezTo>
                      <a:pt x="979" y="4546"/>
                      <a:pt x="-31" y="5651"/>
                      <a:pt x="1" y="6914"/>
                    </a:cubicBezTo>
                    <a:cubicBezTo>
                      <a:pt x="32" y="8176"/>
                      <a:pt x="1137" y="9187"/>
                      <a:pt x="2400" y="9155"/>
                    </a:cubicBezTo>
                    <a:cubicBezTo>
                      <a:pt x="11239" y="8839"/>
                      <a:pt x="19984" y="7166"/>
                      <a:pt x="28445" y="4514"/>
                    </a:cubicBezTo>
                    <a:cubicBezTo>
                      <a:pt x="29644" y="4136"/>
                      <a:pt x="30370" y="2841"/>
                      <a:pt x="29991" y="1641"/>
                    </a:cubicBezTo>
                    <a:cubicBezTo>
                      <a:pt x="29707" y="663"/>
                      <a:pt x="28760" y="0"/>
                      <a:pt x="27750" y="0"/>
                    </a:cubicBezTo>
                    <a:cubicBezTo>
                      <a:pt x="27529" y="0"/>
                      <a:pt x="27308" y="32"/>
                      <a:pt x="27087" y="95"/>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27" name="Google Shape;1727;p49"/>
              <p:cNvSpPr/>
              <p:nvPr/>
            </p:nvSpPr>
            <p:spPr>
              <a:xfrm>
                <a:off x="1796603" y="2970142"/>
                <a:ext cx="77501" cy="265433"/>
              </a:xfrm>
              <a:custGeom>
                <a:avLst/>
                <a:gdLst/>
                <a:ahLst/>
                <a:cxnLst/>
                <a:rect l="l" t="t" r="r" b="b"/>
                <a:pathLst>
                  <a:path w="77501" h="265433" extrusionOk="0">
                    <a:moveTo>
                      <a:pt x="74783" y="31"/>
                    </a:moveTo>
                    <a:cubicBezTo>
                      <a:pt x="74183" y="126"/>
                      <a:pt x="73646" y="442"/>
                      <a:pt x="73267" y="915"/>
                    </a:cubicBezTo>
                    <a:cubicBezTo>
                      <a:pt x="72857" y="1452"/>
                      <a:pt x="72794" y="2020"/>
                      <a:pt x="72794" y="2652"/>
                    </a:cubicBezTo>
                    <a:cubicBezTo>
                      <a:pt x="72857" y="5051"/>
                      <a:pt x="72920" y="7482"/>
                      <a:pt x="72920" y="9881"/>
                    </a:cubicBezTo>
                    <a:lnTo>
                      <a:pt x="72920" y="9281"/>
                    </a:lnTo>
                    <a:cubicBezTo>
                      <a:pt x="72983" y="23961"/>
                      <a:pt x="71973" y="38609"/>
                      <a:pt x="69921" y="53131"/>
                    </a:cubicBezTo>
                    <a:cubicBezTo>
                      <a:pt x="67964" y="67211"/>
                      <a:pt x="64996" y="81133"/>
                      <a:pt x="61366" y="94865"/>
                    </a:cubicBezTo>
                    <a:cubicBezTo>
                      <a:pt x="52527" y="128013"/>
                      <a:pt x="39709" y="159929"/>
                      <a:pt x="26924" y="191751"/>
                    </a:cubicBezTo>
                    <a:cubicBezTo>
                      <a:pt x="17548" y="215081"/>
                      <a:pt x="8204" y="238410"/>
                      <a:pt x="153" y="262245"/>
                    </a:cubicBezTo>
                    <a:cubicBezTo>
                      <a:pt x="-257" y="263444"/>
                      <a:pt x="153" y="264770"/>
                      <a:pt x="1416" y="265275"/>
                    </a:cubicBezTo>
                    <a:cubicBezTo>
                      <a:pt x="2521" y="265717"/>
                      <a:pt x="4036" y="265212"/>
                      <a:pt x="4447" y="264013"/>
                    </a:cubicBezTo>
                    <a:cubicBezTo>
                      <a:pt x="15780" y="230486"/>
                      <a:pt x="29734" y="197938"/>
                      <a:pt x="42582" y="164949"/>
                    </a:cubicBezTo>
                    <a:cubicBezTo>
                      <a:pt x="55021" y="133001"/>
                      <a:pt x="66291" y="100390"/>
                      <a:pt x="72447" y="66548"/>
                    </a:cubicBezTo>
                    <a:cubicBezTo>
                      <a:pt x="76330" y="45270"/>
                      <a:pt x="78003" y="23645"/>
                      <a:pt x="77371" y="2020"/>
                    </a:cubicBezTo>
                    <a:cubicBezTo>
                      <a:pt x="77371" y="1452"/>
                      <a:pt x="76929" y="852"/>
                      <a:pt x="76488" y="505"/>
                    </a:cubicBezTo>
                    <a:cubicBezTo>
                      <a:pt x="76077" y="189"/>
                      <a:pt x="75572" y="0"/>
                      <a:pt x="75067" y="0"/>
                    </a:cubicBezTo>
                    <a:cubicBezTo>
                      <a:pt x="74972" y="0"/>
                      <a:pt x="74846" y="0"/>
                      <a:pt x="74751" y="0"/>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28" name="Google Shape;1728;p49"/>
              <p:cNvSpPr/>
              <p:nvPr/>
            </p:nvSpPr>
            <p:spPr>
              <a:xfrm>
                <a:off x="1912296" y="3203280"/>
                <a:ext cx="104552" cy="78607"/>
              </a:xfrm>
              <a:custGeom>
                <a:avLst/>
                <a:gdLst/>
                <a:ahLst/>
                <a:cxnLst/>
                <a:rect l="l" t="t" r="r" b="b"/>
                <a:pathLst>
                  <a:path w="104552" h="78607" extrusionOk="0">
                    <a:moveTo>
                      <a:pt x="46663" y="32"/>
                    </a:moveTo>
                    <a:cubicBezTo>
                      <a:pt x="46253" y="32"/>
                      <a:pt x="45842" y="32"/>
                      <a:pt x="45432" y="63"/>
                    </a:cubicBezTo>
                    <a:cubicBezTo>
                      <a:pt x="43759" y="126"/>
                      <a:pt x="41928" y="442"/>
                      <a:pt x="39655" y="1073"/>
                    </a:cubicBezTo>
                    <a:cubicBezTo>
                      <a:pt x="37476" y="1642"/>
                      <a:pt x="35267" y="2399"/>
                      <a:pt x="32962" y="3315"/>
                    </a:cubicBezTo>
                    <a:cubicBezTo>
                      <a:pt x="28700" y="5020"/>
                      <a:pt x="24754" y="7103"/>
                      <a:pt x="21218" y="9502"/>
                    </a:cubicBezTo>
                    <a:cubicBezTo>
                      <a:pt x="20019" y="10323"/>
                      <a:pt x="19009" y="11112"/>
                      <a:pt x="18156" y="11902"/>
                    </a:cubicBezTo>
                    <a:cubicBezTo>
                      <a:pt x="16041" y="13922"/>
                      <a:pt x="13894" y="16258"/>
                      <a:pt x="11558" y="19036"/>
                    </a:cubicBezTo>
                    <a:cubicBezTo>
                      <a:pt x="6981" y="24561"/>
                      <a:pt x="3697" y="30275"/>
                      <a:pt x="1803" y="36052"/>
                    </a:cubicBezTo>
                    <a:cubicBezTo>
                      <a:pt x="-280" y="42366"/>
                      <a:pt x="-564" y="49090"/>
                      <a:pt x="983" y="55435"/>
                    </a:cubicBezTo>
                    <a:cubicBezTo>
                      <a:pt x="1803" y="58782"/>
                      <a:pt x="3129" y="61939"/>
                      <a:pt x="4424" y="64843"/>
                    </a:cubicBezTo>
                    <a:cubicBezTo>
                      <a:pt x="4992" y="66106"/>
                      <a:pt x="5686" y="67369"/>
                      <a:pt x="6570" y="68631"/>
                    </a:cubicBezTo>
                    <a:cubicBezTo>
                      <a:pt x="6791" y="68947"/>
                      <a:pt x="7012" y="69263"/>
                      <a:pt x="7296" y="69578"/>
                    </a:cubicBezTo>
                    <a:cubicBezTo>
                      <a:pt x="6949" y="69894"/>
                      <a:pt x="6728" y="70305"/>
                      <a:pt x="6665" y="70746"/>
                    </a:cubicBezTo>
                    <a:cubicBezTo>
                      <a:pt x="6570" y="71346"/>
                      <a:pt x="6697" y="71978"/>
                      <a:pt x="7044" y="72514"/>
                    </a:cubicBezTo>
                    <a:cubicBezTo>
                      <a:pt x="7454" y="73114"/>
                      <a:pt x="8022" y="73335"/>
                      <a:pt x="8559" y="73493"/>
                    </a:cubicBezTo>
                    <a:cubicBezTo>
                      <a:pt x="20839" y="76934"/>
                      <a:pt x="31920" y="78607"/>
                      <a:pt x="42370" y="78607"/>
                    </a:cubicBezTo>
                    <a:cubicBezTo>
                      <a:pt x="48305" y="78607"/>
                      <a:pt x="54050" y="78039"/>
                      <a:pt x="59449" y="76934"/>
                    </a:cubicBezTo>
                    <a:cubicBezTo>
                      <a:pt x="68193" y="75135"/>
                      <a:pt x="76212" y="71915"/>
                      <a:pt x="83315" y="67337"/>
                    </a:cubicBezTo>
                    <a:cubicBezTo>
                      <a:pt x="85493" y="65916"/>
                      <a:pt x="87734" y="64117"/>
                      <a:pt x="90102" y="61812"/>
                    </a:cubicBezTo>
                    <a:cubicBezTo>
                      <a:pt x="92123" y="59855"/>
                      <a:pt x="94080" y="57582"/>
                      <a:pt x="95911" y="55025"/>
                    </a:cubicBezTo>
                    <a:cubicBezTo>
                      <a:pt x="99636" y="49848"/>
                      <a:pt x="102225" y="44323"/>
                      <a:pt x="103645" y="38577"/>
                    </a:cubicBezTo>
                    <a:cubicBezTo>
                      <a:pt x="105066" y="32800"/>
                      <a:pt x="104813" y="26929"/>
                      <a:pt x="102919" y="22035"/>
                    </a:cubicBezTo>
                    <a:cubicBezTo>
                      <a:pt x="102477" y="20899"/>
                      <a:pt x="101909" y="19731"/>
                      <a:pt x="101088" y="18373"/>
                    </a:cubicBezTo>
                    <a:cubicBezTo>
                      <a:pt x="100268" y="17016"/>
                      <a:pt x="99257" y="15848"/>
                      <a:pt x="98279" y="14774"/>
                    </a:cubicBezTo>
                    <a:cubicBezTo>
                      <a:pt x="96353" y="12659"/>
                      <a:pt x="93827" y="10860"/>
                      <a:pt x="90544" y="9187"/>
                    </a:cubicBezTo>
                    <a:cubicBezTo>
                      <a:pt x="88840" y="8334"/>
                      <a:pt x="86882" y="7608"/>
                      <a:pt x="84546" y="7008"/>
                    </a:cubicBezTo>
                    <a:cubicBezTo>
                      <a:pt x="82115" y="6409"/>
                      <a:pt x="79621" y="6314"/>
                      <a:pt x="77727" y="6282"/>
                    </a:cubicBezTo>
                    <a:lnTo>
                      <a:pt x="77348" y="6282"/>
                    </a:lnTo>
                    <a:cubicBezTo>
                      <a:pt x="72550" y="6282"/>
                      <a:pt x="67814" y="7545"/>
                      <a:pt x="64689" y="8492"/>
                    </a:cubicBezTo>
                    <a:cubicBezTo>
                      <a:pt x="60553" y="9723"/>
                      <a:pt x="56607" y="11428"/>
                      <a:pt x="53640" y="12754"/>
                    </a:cubicBezTo>
                    <a:cubicBezTo>
                      <a:pt x="54082" y="11838"/>
                      <a:pt x="54397" y="10797"/>
                      <a:pt x="54682" y="9502"/>
                    </a:cubicBezTo>
                    <a:cubicBezTo>
                      <a:pt x="54997" y="8113"/>
                      <a:pt x="55218" y="6061"/>
                      <a:pt x="54366" y="4041"/>
                    </a:cubicBezTo>
                    <a:cubicBezTo>
                      <a:pt x="53766" y="2589"/>
                      <a:pt x="52472" y="1389"/>
                      <a:pt x="50767" y="694"/>
                    </a:cubicBezTo>
                    <a:cubicBezTo>
                      <a:pt x="49662" y="221"/>
                      <a:pt x="48368" y="0"/>
                      <a:pt x="46695" y="0"/>
                    </a:cubicBezTo>
                  </a:path>
                </a:pathLst>
              </a:custGeom>
              <a:solidFill>
                <a:srgbClr val="004249"/>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29" name="Google Shape;1729;p49"/>
              <p:cNvSpPr/>
              <p:nvPr/>
            </p:nvSpPr>
            <p:spPr>
              <a:xfrm>
                <a:off x="1915804" y="3214929"/>
                <a:ext cx="101075" cy="67052"/>
              </a:xfrm>
              <a:custGeom>
                <a:avLst/>
                <a:gdLst/>
                <a:ahLst/>
                <a:cxnLst/>
                <a:rect l="l" t="t" r="r" b="b"/>
                <a:pathLst>
                  <a:path w="101075" h="67052" extrusionOk="0">
                    <a:moveTo>
                      <a:pt x="92277" y="4420"/>
                    </a:moveTo>
                    <a:cubicBezTo>
                      <a:pt x="92845" y="8082"/>
                      <a:pt x="92719" y="11838"/>
                      <a:pt x="91929" y="15406"/>
                    </a:cubicBezTo>
                    <a:cubicBezTo>
                      <a:pt x="91108" y="19036"/>
                      <a:pt x="89751" y="22540"/>
                      <a:pt x="87889" y="25792"/>
                    </a:cubicBezTo>
                    <a:cubicBezTo>
                      <a:pt x="85963" y="29138"/>
                      <a:pt x="83690" y="32264"/>
                      <a:pt x="81038" y="35073"/>
                    </a:cubicBezTo>
                    <a:cubicBezTo>
                      <a:pt x="78481" y="37788"/>
                      <a:pt x="75703" y="40314"/>
                      <a:pt x="72641" y="42492"/>
                    </a:cubicBezTo>
                    <a:cubicBezTo>
                      <a:pt x="69705" y="44576"/>
                      <a:pt x="66579" y="46470"/>
                      <a:pt x="63265" y="47954"/>
                    </a:cubicBezTo>
                    <a:cubicBezTo>
                      <a:pt x="59539" y="49627"/>
                      <a:pt x="55656" y="50889"/>
                      <a:pt x="51710" y="51868"/>
                    </a:cubicBezTo>
                    <a:cubicBezTo>
                      <a:pt x="47512" y="52878"/>
                      <a:pt x="43187" y="53573"/>
                      <a:pt x="38862" y="53952"/>
                    </a:cubicBezTo>
                    <a:cubicBezTo>
                      <a:pt x="30117" y="54678"/>
                      <a:pt x="21341" y="54331"/>
                      <a:pt x="12628" y="53257"/>
                    </a:cubicBezTo>
                    <a:cubicBezTo>
                      <a:pt x="8397" y="52720"/>
                      <a:pt x="4167" y="52057"/>
                      <a:pt x="0" y="51237"/>
                    </a:cubicBezTo>
                    <a:cubicBezTo>
                      <a:pt x="284" y="51931"/>
                      <a:pt x="600" y="52594"/>
                      <a:pt x="884" y="53257"/>
                    </a:cubicBezTo>
                    <a:cubicBezTo>
                      <a:pt x="1452" y="54520"/>
                      <a:pt x="2147" y="55751"/>
                      <a:pt x="3031" y="57045"/>
                    </a:cubicBezTo>
                    <a:cubicBezTo>
                      <a:pt x="3252" y="57393"/>
                      <a:pt x="3473" y="57708"/>
                      <a:pt x="3757" y="58024"/>
                    </a:cubicBezTo>
                    <a:cubicBezTo>
                      <a:pt x="3441" y="58213"/>
                      <a:pt x="3189" y="58656"/>
                      <a:pt x="3094" y="59161"/>
                    </a:cubicBezTo>
                    <a:cubicBezTo>
                      <a:pt x="2999" y="59760"/>
                      <a:pt x="3125" y="60423"/>
                      <a:pt x="3504" y="60928"/>
                    </a:cubicBezTo>
                    <a:cubicBezTo>
                      <a:pt x="3915" y="61528"/>
                      <a:pt x="4483" y="61781"/>
                      <a:pt x="5051" y="61907"/>
                    </a:cubicBezTo>
                    <a:cubicBezTo>
                      <a:pt x="17395" y="65348"/>
                      <a:pt x="28444" y="67053"/>
                      <a:pt x="38893" y="67053"/>
                    </a:cubicBezTo>
                    <a:cubicBezTo>
                      <a:pt x="44765" y="67053"/>
                      <a:pt x="50511" y="66485"/>
                      <a:pt x="55972" y="65380"/>
                    </a:cubicBezTo>
                    <a:cubicBezTo>
                      <a:pt x="64748" y="63580"/>
                      <a:pt x="72767" y="60329"/>
                      <a:pt x="79838" y="55783"/>
                    </a:cubicBezTo>
                    <a:cubicBezTo>
                      <a:pt x="82080" y="54331"/>
                      <a:pt x="84321" y="52531"/>
                      <a:pt x="86626" y="50258"/>
                    </a:cubicBezTo>
                    <a:cubicBezTo>
                      <a:pt x="88646" y="48269"/>
                      <a:pt x="90603" y="45996"/>
                      <a:pt x="92435" y="43439"/>
                    </a:cubicBezTo>
                    <a:cubicBezTo>
                      <a:pt x="96128" y="38293"/>
                      <a:pt x="98748" y="32737"/>
                      <a:pt x="100169" y="26992"/>
                    </a:cubicBezTo>
                    <a:cubicBezTo>
                      <a:pt x="101589" y="21183"/>
                      <a:pt x="101337" y="15311"/>
                      <a:pt x="99443" y="10386"/>
                    </a:cubicBezTo>
                    <a:cubicBezTo>
                      <a:pt x="99001" y="9218"/>
                      <a:pt x="98401" y="8082"/>
                      <a:pt x="97612" y="6724"/>
                    </a:cubicBezTo>
                    <a:cubicBezTo>
                      <a:pt x="96791" y="5335"/>
                      <a:pt x="95812" y="4199"/>
                      <a:pt x="94802" y="3094"/>
                    </a:cubicBezTo>
                    <a:cubicBezTo>
                      <a:pt x="93760" y="1989"/>
                      <a:pt x="92592" y="947"/>
                      <a:pt x="91203" y="0"/>
                    </a:cubicBezTo>
                    <a:cubicBezTo>
                      <a:pt x="91677" y="1452"/>
                      <a:pt x="92056" y="2936"/>
                      <a:pt x="92277" y="4451"/>
                    </a:cubicBezTo>
                  </a:path>
                </a:pathLst>
              </a:custGeom>
              <a:solidFill>
                <a:srgbClr val="023B4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30" name="Google Shape;1730;p49"/>
              <p:cNvSpPr/>
              <p:nvPr/>
            </p:nvSpPr>
            <p:spPr>
              <a:xfrm>
                <a:off x="1676541" y="2962976"/>
                <a:ext cx="267524" cy="325446"/>
              </a:xfrm>
              <a:custGeom>
                <a:avLst/>
                <a:gdLst/>
                <a:ahLst/>
                <a:cxnLst/>
                <a:rect l="l" t="t" r="r" b="b"/>
                <a:pathLst>
                  <a:path w="267524" h="325446" extrusionOk="0">
                    <a:moveTo>
                      <a:pt x="60739" y="0"/>
                    </a:moveTo>
                    <a:cubicBezTo>
                      <a:pt x="54394" y="0"/>
                      <a:pt x="47859" y="1231"/>
                      <a:pt x="41861" y="3599"/>
                    </a:cubicBezTo>
                    <a:cubicBezTo>
                      <a:pt x="36084" y="5872"/>
                      <a:pt x="30464" y="9471"/>
                      <a:pt x="25698" y="14017"/>
                    </a:cubicBezTo>
                    <a:cubicBezTo>
                      <a:pt x="21246" y="18247"/>
                      <a:pt x="17363" y="23361"/>
                      <a:pt x="13828" y="29580"/>
                    </a:cubicBezTo>
                    <a:cubicBezTo>
                      <a:pt x="10765" y="35010"/>
                      <a:pt x="8303" y="41040"/>
                      <a:pt x="6251" y="47985"/>
                    </a:cubicBezTo>
                    <a:cubicBezTo>
                      <a:pt x="5399" y="50921"/>
                      <a:pt x="4641" y="53920"/>
                      <a:pt x="4041" y="56888"/>
                    </a:cubicBezTo>
                    <a:cubicBezTo>
                      <a:pt x="3504" y="57235"/>
                      <a:pt x="3126" y="57835"/>
                      <a:pt x="2968" y="58498"/>
                    </a:cubicBezTo>
                    <a:cubicBezTo>
                      <a:pt x="-31" y="72514"/>
                      <a:pt x="-757" y="87510"/>
                      <a:pt x="790" y="103010"/>
                    </a:cubicBezTo>
                    <a:cubicBezTo>
                      <a:pt x="2242" y="117406"/>
                      <a:pt x="5778" y="132559"/>
                      <a:pt x="11365" y="148091"/>
                    </a:cubicBezTo>
                    <a:cubicBezTo>
                      <a:pt x="16479" y="162328"/>
                      <a:pt x="23488" y="177040"/>
                      <a:pt x="32232" y="191814"/>
                    </a:cubicBezTo>
                    <a:cubicBezTo>
                      <a:pt x="40346" y="205515"/>
                      <a:pt x="50006" y="219090"/>
                      <a:pt x="60897" y="232159"/>
                    </a:cubicBezTo>
                    <a:cubicBezTo>
                      <a:pt x="71252" y="244598"/>
                      <a:pt x="82743" y="256468"/>
                      <a:pt x="95055" y="267422"/>
                    </a:cubicBezTo>
                    <a:cubicBezTo>
                      <a:pt x="106925" y="277998"/>
                      <a:pt x="119395" y="287437"/>
                      <a:pt x="132085" y="295487"/>
                    </a:cubicBezTo>
                    <a:cubicBezTo>
                      <a:pt x="138336" y="299465"/>
                      <a:pt x="144745" y="303095"/>
                      <a:pt x="151090" y="306347"/>
                    </a:cubicBezTo>
                    <a:cubicBezTo>
                      <a:pt x="157183" y="309472"/>
                      <a:pt x="163907" y="312440"/>
                      <a:pt x="171610" y="315439"/>
                    </a:cubicBezTo>
                    <a:cubicBezTo>
                      <a:pt x="180355" y="318848"/>
                      <a:pt x="188373" y="321342"/>
                      <a:pt x="196202" y="323078"/>
                    </a:cubicBezTo>
                    <a:cubicBezTo>
                      <a:pt x="203274" y="324657"/>
                      <a:pt x="210156" y="325446"/>
                      <a:pt x="216659" y="325446"/>
                    </a:cubicBezTo>
                    <a:cubicBezTo>
                      <a:pt x="218269" y="325446"/>
                      <a:pt x="219879" y="325415"/>
                      <a:pt x="221489" y="325288"/>
                    </a:cubicBezTo>
                    <a:cubicBezTo>
                      <a:pt x="230076" y="324752"/>
                      <a:pt x="238379" y="322447"/>
                      <a:pt x="245545" y="318596"/>
                    </a:cubicBezTo>
                    <a:cubicBezTo>
                      <a:pt x="249618" y="316417"/>
                      <a:pt x="253311" y="313766"/>
                      <a:pt x="256563" y="310767"/>
                    </a:cubicBezTo>
                    <a:cubicBezTo>
                      <a:pt x="258141" y="309314"/>
                      <a:pt x="259562" y="307767"/>
                      <a:pt x="260856" y="306157"/>
                    </a:cubicBezTo>
                    <a:cubicBezTo>
                      <a:pt x="262056" y="304674"/>
                      <a:pt x="263161" y="302937"/>
                      <a:pt x="264266" y="300885"/>
                    </a:cubicBezTo>
                    <a:cubicBezTo>
                      <a:pt x="267580" y="294698"/>
                      <a:pt x="268401" y="287184"/>
                      <a:pt x="266570" y="279734"/>
                    </a:cubicBezTo>
                    <a:cubicBezTo>
                      <a:pt x="264865" y="272789"/>
                      <a:pt x="261046" y="265844"/>
                      <a:pt x="255268" y="259120"/>
                    </a:cubicBezTo>
                    <a:cubicBezTo>
                      <a:pt x="252111" y="255426"/>
                      <a:pt x="248576" y="252206"/>
                      <a:pt x="245861" y="249807"/>
                    </a:cubicBezTo>
                    <a:cubicBezTo>
                      <a:pt x="242767" y="247092"/>
                      <a:pt x="239326" y="244345"/>
                      <a:pt x="235254" y="241346"/>
                    </a:cubicBezTo>
                    <a:cubicBezTo>
                      <a:pt x="227961" y="235979"/>
                      <a:pt x="220384" y="231212"/>
                      <a:pt x="212587" y="226382"/>
                    </a:cubicBezTo>
                    <a:lnTo>
                      <a:pt x="210566" y="225119"/>
                    </a:lnTo>
                    <a:cubicBezTo>
                      <a:pt x="196013" y="216091"/>
                      <a:pt x="180986" y="206778"/>
                      <a:pt x="168548" y="194561"/>
                    </a:cubicBezTo>
                    <a:lnTo>
                      <a:pt x="167948" y="193961"/>
                    </a:lnTo>
                    <a:cubicBezTo>
                      <a:pt x="156236" y="182091"/>
                      <a:pt x="146292" y="169147"/>
                      <a:pt x="138399" y="155478"/>
                    </a:cubicBezTo>
                    <a:cubicBezTo>
                      <a:pt x="131959" y="144176"/>
                      <a:pt x="127161" y="132654"/>
                      <a:pt x="124162" y="121289"/>
                    </a:cubicBezTo>
                    <a:cubicBezTo>
                      <a:pt x="122962" y="116553"/>
                      <a:pt x="122078" y="111881"/>
                      <a:pt x="121131" y="106262"/>
                    </a:cubicBezTo>
                    <a:cubicBezTo>
                      <a:pt x="120594" y="103073"/>
                      <a:pt x="120089" y="99916"/>
                      <a:pt x="119584" y="96728"/>
                    </a:cubicBezTo>
                    <a:lnTo>
                      <a:pt x="118606" y="90761"/>
                    </a:lnTo>
                    <a:cubicBezTo>
                      <a:pt x="116901" y="80312"/>
                      <a:pt x="114754" y="68031"/>
                      <a:pt x="111566" y="55909"/>
                    </a:cubicBezTo>
                    <a:cubicBezTo>
                      <a:pt x="108125" y="42745"/>
                      <a:pt x="104115" y="32548"/>
                      <a:pt x="98938" y="23771"/>
                    </a:cubicBezTo>
                    <a:cubicBezTo>
                      <a:pt x="96223" y="19162"/>
                      <a:pt x="92971" y="15027"/>
                      <a:pt x="89341" y="11460"/>
                    </a:cubicBezTo>
                    <a:cubicBezTo>
                      <a:pt x="85742" y="7955"/>
                      <a:pt x="81606" y="5177"/>
                      <a:pt x="77029" y="3189"/>
                    </a:cubicBezTo>
                    <a:cubicBezTo>
                      <a:pt x="72325" y="1168"/>
                      <a:pt x="67053" y="126"/>
                      <a:pt x="61371" y="63"/>
                    </a:cubicBezTo>
                    <a:cubicBezTo>
                      <a:pt x="61181" y="63"/>
                      <a:pt x="61024" y="63"/>
                      <a:pt x="60834" y="63"/>
                    </a:cubicBezTo>
                    <a:moveTo>
                      <a:pt x="32359" y="182596"/>
                    </a:moveTo>
                    <a:cubicBezTo>
                      <a:pt x="25350" y="169937"/>
                      <a:pt x="19573" y="157151"/>
                      <a:pt x="15153" y="144587"/>
                    </a:cubicBezTo>
                    <a:cubicBezTo>
                      <a:pt x="20236" y="157782"/>
                      <a:pt x="26392" y="170631"/>
                      <a:pt x="32359" y="182596"/>
                    </a:cubicBezTo>
                  </a:path>
                </a:pathLst>
              </a:custGeom>
              <a:solidFill>
                <a:schemeClr val="accent2"/>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31" name="Google Shape;1731;p49"/>
              <p:cNvSpPr/>
              <p:nvPr/>
            </p:nvSpPr>
            <p:spPr>
              <a:xfrm>
                <a:off x="1678284" y="2985074"/>
                <a:ext cx="20667" cy="44916"/>
              </a:xfrm>
              <a:custGeom>
                <a:avLst/>
                <a:gdLst/>
                <a:ahLst/>
                <a:cxnLst/>
                <a:rect l="l" t="t" r="r" b="b"/>
                <a:pathLst>
                  <a:path w="20667" h="44916" extrusionOk="0">
                    <a:moveTo>
                      <a:pt x="17483" y="158"/>
                    </a:moveTo>
                    <a:cubicBezTo>
                      <a:pt x="16883" y="410"/>
                      <a:pt x="16568" y="821"/>
                      <a:pt x="16221" y="1357"/>
                    </a:cubicBezTo>
                    <a:cubicBezTo>
                      <a:pt x="12401" y="7640"/>
                      <a:pt x="8896" y="14143"/>
                      <a:pt x="6087" y="20962"/>
                    </a:cubicBezTo>
                    <a:cubicBezTo>
                      <a:pt x="3277" y="27781"/>
                      <a:pt x="1194" y="34947"/>
                      <a:pt x="26" y="42240"/>
                    </a:cubicBezTo>
                    <a:cubicBezTo>
                      <a:pt x="-164" y="43502"/>
                      <a:pt x="720" y="44702"/>
                      <a:pt x="1983" y="44891"/>
                    </a:cubicBezTo>
                    <a:cubicBezTo>
                      <a:pt x="3246" y="45081"/>
                      <a:pt x="4445" y="44197"/>
                      <a:pt x="4635" y="42934"/>
                    </a:cubicBezTo>
                    <a:cubicBezTo>
                      <a:pt x="5235" y="39177"/>
                      <a:pt x="6055" y="35484"/>
                      <a:pt x="7129" y="31822"/>
                    </a:cubicBezTo>
                    <a:cubicBezTo>
                      <a:pt x="7065" y="32011"/>
                      <a:pt x="7002" y="32232"/>
                      <a:pt x="6939" y="32422"/>
                    </a:cubicBezTo>
                    <a:cubicBezTo>
                      <a:pt x="10033" y="22098"/>
                      <a:pt x="14863" y="12438"/>
                      <a:pt x="20451" y="3252"/>
                    </a:cubicBezTo>
                    <a:cubicBezTo>
                      <a:pt x="20767" y="2746"/>
                      <a:pt x="20703" y="1957"/>
                      <a:pt x="20482" y="1452"/>
                    </a:cubicBezTo>
                    <a:cubicBezTo>
                      <a:pt x="20261" y="884"/>
                      <a:pt x="19819" y="442"/>
                      <a:pt x="19283" y="189"/>
                    </a:cubicBezTo>
                    <a:cubicBezTo>
                      <a:pt x="18999" y="63"/>
                      <a:pt x="18651" y="0"/>
                      <a:pt x="18336" y="0"/>
                    </a:cubicBezTo>
                    <a:cubicBezTo>
                      <a:pt x="18052" y="0"/>
                      <a:pt x="17736" y="63"/>
                      <a:pt x="17483" y="158"/>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32" name="Google Shape;1732;p49"/>
              <p:cNvSpPr/>
              <p:nvPr/>
            </p:nvSpPr>
            <p:spPr>
              <a:xfrm>
                <a:off x="1688950" y="3101312"/>
                <a:ext cx="27930" cy="52809"/>
              </a:xfrm>
              <a:custGeom>
                <a:avLst/>
                <a:gdLst/>
                <a:ahLst/>
                <a:cxnLst/>
                <a:rect l="l" t="t" r="r" b="b"/>
                <a:pathLst>
                  <a:path w="27930" h="52809" extrusionOk="0">
                    <a:moveTo>
                      <a:pt x="2050" y="63"/>
                    </a:moveTo>
                    <a:cubicBezTo>
                      <a:pt x="851" y="221"/>
                      <a:pt x="-191" y="1389"/>
                      <a:pt x="30" y="2620"/>
                    </a:cubicBezTo>
                    <a:cubicBezTo>
                      <a:pt x="1387" y="10323"/>
                      <a:pt x="4008" y="17742"/>
                      <a:pt x="7354" y="24782"/>
                    </a:cubicBezTo>
                    <a:cubicBezTo>
                      <a:pt x="10416" y="31222"/>
                      <a:pt x="14078" y="37409"/>
                      <a:pt x="18119" y="43281"/>
                    </a:cubicBezTo>
                    <a:cubicBezTo>
                      <a:pt x="19887" y="46217"/>
                      <a:pt x="21781" y="49090"/>
                      <a:pt x="23738" y="51868"/>
                    </a:cubicBezTo>
                    <a:cubicBezTo>
                      <a:pt x="24464" y="52910"/>
                      <a:pt x="25980" y="53099"/>
                      <a:pt x="26990" y="52373"/>
                    </a:cubicBezTo>
                    <a:cubicBezTo>
                      <a:pt x="28032" y="51615"/>
                      <a:pt x="28221" y="50163"/>
                      <a:pt x="27495" y="49122"/>
                    </a:cubicBezTo>
                    <a:cubicBezTo>
                      <a:pt x="26201" y="47291"/>
                      <a:pt x="24969" y="45459"/>
                      <a:pt x="23770" y="43565"/>
                    </a:cubicBezTo>
                    <a:cubicBezTo>
                      <a:pt x="23770" y="43439"/>
                      <a:pt x="23707" y="43344"/>
                      <a:pt x="23675" y="43218"/>
                    </a:cubicBezTo>
                    <a:cubicBezTo>
                      <a:pt x="20203" y="32674"/>
                      <a:pt x="13762" y="23456"/>
                      <a:pt x="9785" y="13101"/>
                    </a:cubicBezTo>
                    <a:cubicBezTo>
                      <a:pt x="9374" y="12028"/>
                      <a:pt x="8206" y="11460"/>
                      <a:pt x="7101" y="11712"/>
                    </a:cubicBezTo>
                    <a:cubicBezTo>
                      <a:pt x="6565" y="10102"/>
                      <a:pt x="6091" y="8492"/>
                      <a:pt x="5681" y="6850"/>
                    </a:cubicBezTo>
                    <a:cubicBezTo>
                      <a:pt x="5302" y="5272"/>
                      <a:pt x="4955" y="3662"/>
                      <a:pt x="4670" y="2052"/>
                    </a:cubicBezTo>
                    <a:cubicBezTo>
                      <a:pt x="4481" y="915"/>
                      <a:pt x="3566" y="0"/>
                      <a:pt x="2397" y="0"/>
                    </a:cubicBezTo>
                    <a:cubicBezTo>
                      <a:pt x="2303" y="0"/>
                      <a:pt x="2208" y="0"/>
                      <a:pt x="2113" y="0"/>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33" name="Google Shape;1733;p49"/>
              <p:cNvSpPr/>
              <p:nvPr/>
            </p:nvSpPr>
            <p:spPr>
              <a:xfrm>
                <a:off x="1680582" y="3013960"/>
                <a:ext cx="6473" cy="12053"/>
              </a:xfrm>
              <a:custGeom>
                <a:avLst/>
                <a:gdLst/>
                <a:ahLst/>
                <a:cxnLst/>
                <a:rect l="l" t="t" r="r" b="b"/>
                <a:pathLst>
                  <a:path w="6473" h="12053" extrusionOk="0">
                    <a:moveTo>
                      <a:pt x="3315" y="126"/>
                    </a:moveTo>
                    <a:cubicBezTo>
                      <a:pt x="2810" y="316"/>
                      <a:pt x="2210" y="789"/>
                      <a:pt x="2053" y="1326"/>
                    </a:cubicBezTo>
                    <a:cubicBezTo>
                      <a:pt x="1232" y="3978"/>
                      <a:pt x="569" y="6661"/>
                      <a:pt x="32" y="9376"/>
                    </a:cubicBezTo>
                    <a:cubicBezTo>
                      <a:pt x="-189" y="10607"/>
                      <a:pt x="758" y="11838"/>
                      <a:pt x="1989" y="12028"/>
                    </a:cubicBezTo>
                    <a:cubicBezTo>
                      <a:pt x="3284" y="12217"/>
                      <a:pt x="4389" y="11333"/>
                      <a:pt x="4641" y="10102"/>
                    </a:cubicBezTo>
                    <a:cubicBezTo>
                      <a:pt x="5052" y="7955"/>
                      <a:pt x="5525" y="5872"/>
                      <a:pt x="6125" y="3788"/>
                    </a:cubicBezTo>
                    <a:cubicBezTo>
                      <a:pt x="6062" y="3978"/>
                      <a:pt x="5999" y="4167"/>
                      <a:pt x="5936" y="4388"/>
                    </a:cubicBezTo>
                    <a:cubicBezTo>
                      <a:pt x="6030" y="4009"/>
                      <a:pt x="6157" y="3630"/>
                      <a:pt x="6283" y="3252"/>
                    </a:cubicBezTo>
                    <a:cubicBezTo>
                      <a:pt x="6472" y="2620"/>
                      <a:pt x="6567" y="2083"/>
                      <a:pt x="6346" y="1452"/>
                    </a:cubicBezTo>
                    <a:cubicBezTo>
                      <a:pt x="6125" y="884"/>
                      <a:pt x="5683" y="442"/>
                      <a:pt x="5146" y="189"/>
                    </a:cubicBezTo>
                    <a:cubicBezTo>
                      <a:pt x="4862" y="63"/>
                      <a:pt x="4515" y="0"/>
                      <a:pt x="4199" y="0"/>
                    </a:cubicBezTo>
                    <a:cubicBezTo>
                      <a:pt x="3915" y="0"/>
                      <a:pt x="3599" y="63"/>
                      <a:pt x="3347" y="158"/>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34" name="Google Shape;1734;p49"/>
              <p:cNvSpPr/>
              <p:nvPr/>
            </p:nvSpPr>
            <p:spPr>
              <a:xfrm>
                <a:off x="1762721" y="2868332"/>
                <a:ext cx="167389" cy="126307"/>
              </a:xfrm>
              <a:custGeom>
                <a:avLst/>
                <a:gdLst/>
                <a:ahLst/>
                <a:cxnLst/>
                <a:rect l="l" t="t" r="r" b="b"/>
                <a:pathLst>
                  <a:path w="167389" h="126307" extrusionOk="0">
                    <a:moveTo>
                      <a:pt x="62227" y="0"/>
                    </a:moveTo>
                    <a:cubicBezTo>
                      <a:pt x="58028" y="0"/>
                      <a:pt x="53577" y="158"/>
                      <a:pt x="48652" y="473"/>
                    </a:cubicBezTo>
                    <a:cubicBezTo>
                      <a:pt x="43885" y="758"/>
                      <a:pt x="39623" y="1231"/>
                      <a:pt x="35645" y="1862"/>
                    </a:cubicBezTo>
                    <a:cubicBezTo>
                      <a:pt x="31163" y="2588"/>
                      <a:pt x="26806" y="3757"/>
                      <a:pt x="22765" y="5335"/>
                    </a:cubicBezTo>
                    <a:cubicBezTo>
                      <a:pt x="22229" y="5556"/>
                      <a:pt x="21787" y="6187"/>
                      <a:pt x="21629" y="6693"/>
                    </a:cubicBezTo>
                    <a:cubicBezTo>
                      <a:pt x="21503" y="7166"/>
                      <a:pt x="21503" y="7671"/>
                      <a:pt x="21629" y="8113"/>
                    </a:cubicBezTo>
                    <a:cubicBezTo>
                      <a:pt x="18062" y="10165"/>
                      <a:pt x="15568" y="13606"/>
                      <a:pt x="14778" y="17521"/>
                    </a:cubicBezTo>
                    <a:cubicBezTo>
                      <a:pt x="14242" y="20141"/>
                      <a:pt x="14305" y="22919"/>
                      <a:pt x="14999" y="26013"/>
                    </a:cubicBezTo>
                    <a:cubicBezTo>
                      <a:pt x="13105" y="26613"/>
                      <a:pt x="11274" y="27654"/>
                      <a:pt x="9538" y="29043"/>
                    </a:cubicBezTo>
                    <a:cubicBezTo>
                      <a:pt x="7644" y="30590"/>
                      <a:pt x="5939" y="32737"/>
                      <a:pt x="4455" y="35452"/>
                    </a:cubicBezTo>
                    <a:cubicBezTo>
                      <a:pt x="1930" y="40187"/>
                      <a:pt x="446" y="46028"/>
                      <a:pt x="67" y="52784"/>
                    </a:cubicBezTo>
                    <a:cubicBezTo>
                      <a:pt x="-91" y="55530"/>
                      <a:pt x="36" y="58340"/>
                      <a:pt x="383" y="61370"/>
                    </a:cubicBezTo>
                    <a:cubicBezTo>
                      <a:pt x="699" y="64022"/>
                      <a:pt x="1393" y="66737"/>
                      <a:pt x="2529" y="69642"/>
                    </a:cubicBezTo>
                    <a:cubicBezTo>
                      <a:pt x="4960" y="75955"/>
                      <a:pt x="9033" y="82301"/>
                      <a:pt x="14968" y="89025"/>
                    </a:cubicBezTo>
                    <a:cubicBezTo>
                      <a:pt x="19924" y="94676"/>
                      <a:pt x="26049" y="100169"/>
                      <a:pt x="33120" y="105378"/>
                    </a:cubicBezTo>
                    <a:cubicBezTo>
                      <a:pt x="38708" y="109513"/>
                      <a:pt x="44327" y="112923"/>
                      <a:pt x="49852" y="115511"/>
                    </a:cubicBezTo>
                    <a:cubicBezTo>
                      <a:pt x="59196" y="119900"/>
                      <a:pt x="69898" y="123056"/>
                      <a:pt x="81673" y="124887"/>
                    </a:cubicBezTo>
                    <a:cubicBezTo>
                      <a:pt x="87766" y="125835"/>
                      <a:pt x="93859" y="126308"/>
                      <a:pt x="99826" y="126308"/>
                    </a:cubicBezTo>
                    <a:cubicBezTo>
                      <a:pt x="105792" y="126308"/>
                      <a:pt x="111159" y="125866"/>
                      <a:pt x="116589" y="125014"/>
                    </a:cubicBezTo>
                    <a:cubicBezTo>
                      <a:pt x="122145" y="124161"/>
                      <a:pt x="127638" y="122678"/>
                      <a:pt x="132910" y="120657"/>
                    </a:cubicBezTo>
                    <a:cubicBezTo>
                      <a:pt x="137961" y="118731"/>
                      <a:pt x="142728" y="116080"/>
                      <a:pt x="147085" y="112860"/>
                    </a:cubicBezTo>
                    <a:cubicBezTo>
                      <a:pt x="151315" y="109703"/>
                      <a:pt x="155040" y="105788"/>
                      <a:pt x="158102" y="101274"/>
                    </a:cubicBezTo>
                    <a:cubicBezTo>
                      <a:pt x="161164" y="96759"/>
                      <a:pt x="163469" y="91456"/>
                      <a:pt x="165016" y="85457"/>
                    </a:cubicBezTo>
                    <a:cubicBezTo>
                      <a:pt x="168267" y="72704"/>
                      <a:pt x="168173" y="60486"/>
                      <a:pt x="164763" y="50100"/>
                    </a:cubicBezTo>
                    <a:cubicBezTo>
                      <a:pt x="163153" y="45207"/>
                      <a:pt x="160786" y="40566"/>
                      <a:pt x="157755" y="36305"/>
                    </a:cubicBezTo>
                    <a:cubicBezTo>
                      <a:pt x="154788" y="32137"/>
                      <a:pt x="151220" y="28317"/>
                      <a:pt x="147148" y="24940"/>
                    </a:cubicBezTo>
                    <a:cubicBezTo>
                      <a:pt x="139319" y="18436"/>
                      <a:pt x="129848" y="13259"/>
                      <a:pt x="118104" y="9060"/>
                    </a:cubicBezTo>
                    <a:cubicBezTo>
                      <a:pt x="107876" y="5430"/>
                      <a:pt x="96669" y="2904"/>
                      <a:pt x="83883" y="1357"/>
                    </a:cubicBezTo>
                    <a:cubicBezTo>
                      <a:pt x="78264" y="694"/>
                      <a:pt x="72487" y="284"/>
                      <a:pt x="66773" y="126"/>
                    </a:cubicBezTo>
                    <a:cubicBezTo>
                      <a:pt x="65257" y="95"/>
                      <a:pt x="63774" y="63"/>
                      <a:pt x="62258" y="63"/>
                    </a:cubicBezTo>
                  </a:path>
                </a:pathLst>
              </a:custGeom>
              <a:solidFill>
                <a:schemeClr val="accent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35" name="Google Shape;1735;p49"/>
              <p:cNvSpPr/>
              <p:nvPr/>
            </p:nvSpPr>
            <p:spPr>
              <a:xfrm>
                <a:off x="1762595" y="2868237"/>
                <a:ext cx="155008" cy="126497"/>
              </a:xfrm>
              <a:custGeom>
                <a:avLst/>
                <a:gdLst/>
                <a:ahLst/>
                <a:cxnLst/>
                <a:rect l="l" t="t" r="r" b="b"/>
                <a:pathLst>
                  <a:path w="155008" h="126497" extrusionOk="0">
                    <a:moveTo>
                      <a:pt x="48747" y="474"/>
                    </a:moveTo>
                    <a:cubicBezTo>
                      <a:pt x="43791" y="789"/>
                      <a:pt x="39560" y="1231"/>
                      <a:pt x="35740" y="1863"/>
                    </a:cubicBezTo>
                    <a:cubicBezTo>
                      <a:pt x="31163" y="2620"/>
                      <a:pt x="26806" y="3788"/>
                      <a:pt x="22829" y="5367"/>
                    </a:cubicBezTo>
                    <a:cubicBezTo>
                      <a:pt x="22260" y="5588"/>
                      <a:pt x="21850" y="6219"/>
                      <a:pt x="21661" y="6756"/>
                    </a:cubicBezTo>
                    <a:cubicBezTo>
                      <a:pt x="21503" y="7229"/>
                      <a:pt x="21503" y="7734"/>
                      <a:pt x="21661" y="8239"/>
                    </a:cubicBezTo>
                    <a:cubicBezTo>
                      <a:pt x="18125" y="10197"/>
                      <a:pt x="15599" y="13638"/>
                      <a:pt x="14778" y="17616"/>
                    </a:cubicBezTo>
                    <a:cubicBezTo>
                      <a:pt x="14210" y="20267"/>
                      <a:pt x="14305" y="23045"/>
                      <a:pt x="14999" y="26139"/>
                    </a:cubicBezTo>
                    <a:cubicBezTo>
                      <a:pt x="13137" y="26644"/>
                      <a:pt x="11306" y="27655"/>
                      <a:pt x="9538" y="29075"/>
                    </a:cubicBezTo>
                    <a:cubicBezTo>
                      <a:pt x="7644" y="30622"/>
                      <a:pt x="5908" y="32800"/>
                      <a:pt x="4455" y="35515"/>
                    </a:cubicBezTo>
                    <a:cubicBezTo>
                      <a:pt x="1898" y="40282"/>
                      <a:pt x="415" y="46122"/>
                      <a:pt x="67" y="52878"/>
                    </a:cubicBezTo>
                    <a:cubicBezTo>
                      <a:pt x="-91" y="55625"/>
                      <a:pt x="36" y="58434"/>
                      <a:pt x="383" y="61465"/>
                    </a:cubicBezTo>
                    <a:cubicBezTo>
                      <a:pt x="699" y="64149"/>
                      <a:pt x="1393" y="66863"/>
                      <a:pt x="2530" y="69768"/>
                    </a:cubicBezTo>
                    <a:cubicBezTo>
                      <a:pt x="4929" y="76050"/>
                      <a:pt x="9001" y="82395"/>
                      <a:pt x="14968" y="89183"/>
                    </a:cubicBezTo>
                    <a:cubicBezTo>
                      <a:pt x="19956" y="94834"/>
                      <a:pt x="26080" y="100327"/>
                      <a:pt x="33152" y="105536"/>
                    </a:cubicBezTo>
                    <a:cubicBezTo>
                      <a:pt x="38708" y="109671"/>
                      <a:pt x="44359" y="113081"/>
                      <a:pt x="49883" y="115669"/>
                    </a:cubicBezTo>
                    <a:cubicBezTo>
                      <a:pt x="59196" y="120058"/>
                      <a:pt x="69898" y="123214"/>
                      <a:pt x="81736" y="125077"/>
                    </a:cubicBezTo>
                    <a:cubicBezTo>
                      <a:pt x="87924" y="125993"/>
                      <a:pt x="94017" y="126498"/>
                      <a:pt x="99889" y="126498"/>
                    </a:cubicBezTo>
                    <a:cubicBezTo>
                      <a:pt x="105761" y="126498"/>
                      <a:pt x="111222" y="126056"/>
                      <a:pt x="116652" y="125203"/>
                    </a:cubicBezTo>
                    <a:cubicBezTo>
                      <a:pt x="122208" y="124319"/>
                      <a:pt x="127701" y="122836"/>
                      <a:pt x="132973" y="120815"/>
                    </a:cubicBezTo>
                    <a:cubicBezTo>
                      <a:pt x="138024" y="118889"/>
                      <a:pt x="142791" y="116238"/>
                      <a:pt x="147148" y="113017"/>
                    </a:cubicBezTo>
                    <a:cubicBezTo>
                      <a:pt x="150021" y="110871"/>
                      <a:pt x="152641" y="108408"/>
                      <a:pt x="155009" y="105599"/>
                    </a:cubicBezTo>
                    <a:cubicBezTo>
                      <a:pt x="153588" y="106420"/>
                      <a:pt x="152104" y="107146"/>
                      <a:pt x="150589" y="107809"/>
                    </a:cubicBezTo>
                    <a:cubicBezTo>
                      <a:pt x="143328" y="111029"/>
                      <a:pt x="135657" y="113302"/>
                      <a:pt x="127891" y="114722"/>
                    </a:cubicBezTo>
                    <a:cubicBezTo>
                      <a:pt x="113811" y="117342"/>
                      <a:pt x="99194" y="117532"/>
                      <a:pt x="85083" y="115006"/>
                    </a:cubicBezTo>
                    <a:cubicBezTo>
                      <a:pt x="78011" y="113744"/>
                      <a:pt x="71066" y="111849"/>
                      <a:pt x="64405" y="109103"/>
                    </a:cubicBezTo>
                    <a:cubicBezTo>
                      <a:pt x="58028" y="106451"/>
                      <a:pt x="51935" y="103136"/>
                      <a:pt x="46442" y="98906"/>
                    </a:cubicBezTo>
                    <a:cubicBezTo>
                      <a:pt x="43759" y="96822"/>
                      <a:pt x="41170" y="94613"/>
                      <a:pt x="38803" y="92119"/>
                    </a:cubicBezTo>
                    <a:cubicBezTo>
                      <a:pt x="36435" y="89625"/>
                      <a:pt x="34225" y="86941"/>
                      <a:pt x="32394" y="84005"/>
                    </a:cubicBezTo>
                    <a:cubicBezTo>
                      <a:pt x="30847" y="81512"/>
                      <a:pt x="29490" y="78860"/>
                      <a:pt x="28637" y="76019"/>
                    </a:cubicBezTo>
                    <a:cubicBezTo>
                      <a:pt x="28259" y="74724"/>
                      <a:pt x="27911" y="73367"/>
                      <a:pt x="27753" y="72009"/>
                    </a:cubicBezTo>
                    <a:cubicBezTo>
                      <a:pt x="27627" y="70873"/>
                      <a:pt x="27564" y="69705"/>
                      <a:pt x="27627" y="68568"/>
                    </a:cubicBezTo>
                    <a:cubicBezTo>
                      <a:pt x="27785" y="66295"/>
                      <a:pt x="28322" y="64054"/>
                      <a:pt x="29427" y="62065"/>
                    </a:cubicBezTo>
                    <a:cubicBezTo>
                      <a:pt x="29995" y="61023"/>
                      <a:pt x="30658" y="60045"/>
                      <a:pt x="31447" y="59161"/>
                    </a:cubicBezTo>
                    <a:cubicBezTo>
                      <a:pt x="32236" y="58277"/>
                      <a:pt x="33120" y="57487"/>
                      <a:pt x="34067" y="56793"/>
                    </a:cubicBezTo>
                    <a:cubicBezTo>
                      <a:pt x="35141" y="55972"/>
                      <a:pt x="36340" y="55278"/>
                      <a:pt x="37571" y="54709"/>
                    </a:cubicBezTo>
                    <a:cubicBezTo>
                      <a:pt x="38834" y="54141"/>
                      <a:pt x="40128" y="53636"/>
                      <a:pt x="41486" y="53226"/>
                    </a:cubicBezTo>
                    <a:cubicBezTo>
                      <a:pt x="44296" y="52405"/>
                      <a:pt x="47231" y="51994"/>
                      <a:pt x="50167" y="51773"/>
                    </a:cubicBezTo>
                    <a:cubicBezTo>
                      <a:pt x="48873" y="50542"/>
                      <a:pt x="47673" y="49216"/>
                      <a:pt x="46569" y="47764"/>
                    </a:cubicBezTo>
                    <a:cubicBezTo>
                      <a:pt x="45432" y="46312"/>
                      <a:pt x="44390" y="44797"/>
                      <a:pt x="43570" y="43155"/>
                    </a:cubicBezTo>
                    <a:cubicBezTo>
                      <a:pt x="42875" y="41829"/>
                      <a:pt x="42275" y="40408"/>
                      <a:pt x="41833" y="38925"/>
                    </a:cubicBezTo>
                    <a:cubicBezTo>
                      <a:pt x="41044" y="36147"/>
                      <a:pt x="40791" y="33242"/>
                      <a:pt x="41328" y="30401"/>
                    </a:cubicBezTo>
                    <a:cubicBezTo>
                      <a:pt x="41865" y="27560"/>
                      <a:pt x="43064" y="24876"/>
                      <a:pt x="44832" y="22572"/>
                    </a:cubicBezTo>
                    <a:cubicBezTo>
                      <a:pt x="45811" y="21309"/>
                      <a:pt x="46853" y="20110"/>
                      <a:pt x="48052" y="19036"/>
                    </a:cubicBezTo>
                    <a:cubicBezTo>
                      <a:pt x="49252" y="17963"/>
                      <a:pt x="50483" y="16984"/>
                      <a:pt x="51809" y="16100"/>
                    </a:cubicBezTo>
                    <a:cubicBezTo>
                      <a:pt x="53451" y="15027"/>
                      <a:pt x="55187" y="14048"/>
                      <a:pt x="56986" y="13227"/>
                    </a:cubicBezTo>
                    <a:cubicBezTo>
                      <a:pt x="58533" y="12501"/>
                      <a:pt x="60143" y="11838"/>
                      <a:pt x="61785" y="11333"/>
                    </a:cubicBezTo>
                    <a:cubicBezTo>
                      <a:pt x="65005" y="10292"/>
                      <a:pt x="68351" y="9723"/>
                      <a:pt x="71698" y="9345"/>
                    </a:cubicBezTo>
                    <a:cubicBezTo>
                      <a:pt x="78990" y="8524"/>
                      <a:pt x="86346" y="8492"/>
                      <a:pt x="93638" y="7798"/>
                    </a:cubicBezTo>
                    <a:cubicBezTo>
                      <a:pt x="93575" y="7798"/>
                      <a:pt x="93512" y="7798"/>
                      <a:pt x="93449" y="7798"/>
                    </a:cubicBezTo>
                    <a:cubicBezTo>
                      <a:pt x="97711" y="7387"/>
                      <a:pt x="101972" y="6756"/>
                      <a:pt x="106045" y="5367"/>
                    </a:cubicBezTo>
                    <a:cubicBezTo>
                      <a:pt x="99163" y="3599"/>
                      <a:pt x="91870" y="2273"/>
                      <a:pt x="83915" y="1294"/>
                    </a:cubicBezTo>
                    <a:cubicBezTo>
                      <a:pt x="78485" y="663"/>
                      <a:pt x="72708" y="253"/>
                      <a:pt x="66773" y="63"/>
                    </a:cubicBezTo>
                    <a:cubicBezTo>
                      <a:pt x="65257" y="0"/>
                      <a:pt x="63774" y="0"/>
                      <a:pt x="62258" y="0"/>
                    </a:cubicBezTo>
                    <a:cubicBezTo>
                      <a:pt x="58154" y="0"/>
                      <a:pt x="53703" y="158"/>
                      <a:pt x="48684" y="474"/>
                    </a:cubicBezTo>
                  </a:path>
                </a:pathLst>
              </a:custGeom>
              <a:solidFill>
                <a:srgbClr val="191919">
                  <a:alpha val="5060"/>
                </a:srgbClr>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36" name="Google Shape;1736;p49"/>
              <p:cNvSpPr/>
              <p:nvPr/>
            </p:nvSpPr>
            <p:spPr>
              <a:xfrm>
                <a:off x="1818055" y="2920863"/>
                <a:ext cx="97990" cy="28739"/>
              </a:xfrm>
              <a:custGeom>
                <a:avLst/>
                <a:gdLst/>
                <a:ahLst/>
                <a:cxnLst/>
                <a:rect l="l" t="t" r="r" b="b"/>
                <a:pathLst>
                  <a:path w="97990" h="28739" extrusionOk="0">
                    <a:moveTo>
                      <a:pt x="548" y="947"/>
                    </a:moveTo>
                    <a:cubicBezTo>
                      <a:pt x="-336" y="2020"/>
                      <a:pt x="-115" y="3662"/>
                      <a:pt x="958" y="4514"/>
                    </a:cubicBezTo>
                    <a:cubicBezTo>
                      <a:pt x="6546" y="8997"/>
                      <a:pt x="12639" y="12817"/>
                      <a:pt x="18984" y="16100"/>
                    </a:cubicBezTo>
                    <a:cubicBezTo>
                      <a:pt x="25835" y="19636"/>
                      <a:pt x="33096" y="22351"/>
                      <a:pt x="40514" y="24498"/>
                    </a:cubicBezTo>
                    <a:cubicBezTo>
                      <a:pt x="48028" y="26644"/>
                      <a:pt x="55699" y="28065"/>
                      <a:pt x="63465" y="28570"/>
                    </a:cubicBezTo>
                    <a:cubicBezTo>
                      <a:pt x="70884" y="29044"/>
                      <a:pt x="78303" y="28539"/>
                      <a:pt x="85563" y="26897"/>
                    </a:cubicBezTo>
                    <a:cubicBezTo>
                      <a:pt x="89699" y="25982"/>
                      <a:pt x="93645" y="24529"/>
                      <a:pt x="97497" y="22730"/>
                    </a:cubicBezTo>
                    <a:cubicBezTo>
                      <a:pt x="97876" y="22540"/>
                      <a:pt x="98096" y="22130"/>
                      <a:pt x="97939" y="21720"/>
                    </a:cubicBezTo>
                    <a:cubicBezTo>
                      <a:pt x="97812" y="21341"/>
                      <a:pt x="97339" y="21120"/>
                      <a:pt x="96928" y="21278"/>
                    </a:cubicBezTo>
                    <a:cubicBezTo>
                      <a:pt x="94119" y="22572"/>
                      <a:pt x="91214" y="23519"/>
                      <a:pt x="88215" y="24277"/>
                    </a:cubicBezTo>
                    <a:cubicBezTo>
                      <a:pt x="83006" y="25540"/>
                      <a:pt x="77671" y="26108"/>
                      <a:pt x="72336" y="26045"/>
                    </a:cubicBezTo>
                    <a:cubicBezTo>
                      <a:pt x="72399" y="26045"/>
                      <a:pt x="72462" y="26045"/>
                      <a:pt x="72494" y="26045"/>
                    </a:cubicBezTo>
                    <a:cubicBezTo>
                      <a:pt x="68232" y="25950"/>
                      <a:pt x="64002" y="25634"/>
                      <a:pt x="59803" y="25003"/>
                    </a:cubicBezTo>
                    <a:cubicBezTo>
                      <a:pt x="55478" y="24340"/>
                      <a:pt x="51216" y="23393"/>
                      <a:pt x="47017" y="22225"/>
                    </a:cubicBezTo>
                    <a:cubicBezTo>
                      <a:pt x="47017" y="22225"/>
                      <a:pt x="47017" y="22225"/>
                      <a:pt x="47017" y="22225"/>
                    </a:cubicBezTo>
                    <a:cubicBezTo>
                      <a:pt x="36095" y="19131"/>
                      <a:pt x="25614" y="14522"/>
                      <a:pt x="15859" y="8713"/>
                    </a:cubicBezTo>
                    <a:cubicBezTo>
                      <a:pt x="16048" y="8808"/>
                      <a:pt x="16238" y="8934"/>
                      <a:pt x="16427" y="9060"/>
                    </a:cubicBezTo>
                    <a:cubicBezTo>
                      <a:pt x="12134" y="6503"/>
                      <a:pt x="7966" y="3662"/>
                      <a:pt x="4084" y="537"/>
                    </a:cubicBezTo>
                    <a:cubicBezTo>
                      <a:pt x="3642" y="158"/>
                      <a:pt x="3073" y="0"/>
                      <a:pt x="2505" y="0"/>
                    </a:cubicBezTo>
                    <a:cubicBezTo>
                      <a:pt x="1747" y="0"/>
                      <a:pt x="990" y="316"/>
                      <a:pt x="516" y="947"/>
                    </a:cubicBezTo>
                    <a:moveTo>
                      <a:pt x="72304" y="26045"/>
                    </a:moveTo>
                    <a:lnTo>
                      <a:pt x="72304" y="26045"/>
                    </a:ln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37" name="Google Shape;1737;p49"/>
              <p:cNvSpPr/>
              <p:nvPr/>
            </p:nvSpPr>
            <p:spPr>
              <a:xfrm>
                <a:off x="1806514" y="2928439"/>
                <a:ext cx="29870" cy="20958"/>
              </a:xfrm>
              <a:custGeom>
                <a:avLst/>
                <a:gdLst/>
                <a:ahLst/>
                <a:cxnLst/>
                <a:rect l="l" t="t" r="r" b="b"/>
                <a:pathLst>
                  <a:path w="29870" h="20958" extrusionOk="0">
                    <a:moveTo>
                      <a:pt x="156" y="284"/>
                    </a:moveTo>
                    <a:cubicBezTo>
                      <a:pt x="-97" y="631"/>
                      <a:pt x="-34" y="1105"/>
                      <a:pt x="282" y="1357"/>
                    </a:cubicBezTo>
                    <a:cubicBezTo>
                      <a:pt x="1387" y="2304"/>
                      <a:pt x="2492" y="3252"/>
                      <a:pt x="3565" y="4262"/>
                    </a:cubicBezTo>
                    <a:cubicBezTo>
                      <a:pt x="4639" y="5240"/>
                      <a:pt x="5712" y="6251"/>
                      <a:pt x="6817" y="7229"/>
                    </a:cubicBezTo>
                    <a:cubicBezTo>
                      <a:pt x="8995" y="9187"/>
                      <a:pt x="11174" y="11144"/>
                      <a:pt x="13478" y="12943"/>
                    </a:cubicBezTo>
                    <a:cubicBezTo>
                      <a:pt x="15688" y="14711"/>
                      <a:pt x="18056" y="16290"/>
                      <a:pt x="20518" y="17679"/>
                    </a:cubicBezTo>
                    <a:cubicBezTo>
                      <a:pt x="21781" y="18405"/>
                      <a:pt x="23107" y="19036"/>
                      <a:pt x="24432" y="19573"/>
                    </a:cubicBezTo>
                    <a:cubicBezTo>
                      <a:pt x="25758" y="20141"/>
                      <a:pt x="27084" y="20552"/>
                      <a:pt x="28473" y="20930"/>
                    </a:cubicBezTo>
                    <a:cubicBezTo>
                      <a:pt x="28757" y="21025"/>
                      <a:pt x="29136" y="20867"/>
                      <a:pt x="29357" y="20709"/>
                    </a:cubicBezTo>
                    <a:cubicBezTo>
                      <a:pt x="29610" y="20520"/>
                      <a:pt x="29799" y="20204"/>
                      <a:pt x="29862" y="19889"/>
                    </a:cubicBezTo>
                    <a:cubicBezTo>
                      <a:pt x="29894" y="19573"/>
                      <a:pt x="29831" y="19257"/>
                      <a:pt x="29641" y="19005"/>
                    </a:cubicBezTo>
                    <a:cubicBezTo>
                      <a:pt x="29420" y="18720"/>
                      <a:pt x="29168" y="18594"/>
                      <a:pt x="28821" y="18531"/>
                    </a:cubicBezTo>
                    <a:cubicBezTo>
                      <a:pt x="28568" y="18468"/>
                      <a:pt x="28347" y="18405"/>
                      <a:pt x="28095" y="18342"/>
                    </a:cubicBezTo>
                    <a:cubicBezTo>
                      <a:pt x="28095" y="18342"/>
                      <a:pt x="28126" y="18342"/>
                      <a:pt x="28158" y="18342"/>
                    </a:cubicBezTo>
                    <a:cubicBezTo>
                      <a:pt x="25095" y="17458"/>
                      <a:pt x="22160" y="16132"/>
                      <a:pt x="19413" y="14522"/>
                    </a:cubicBezTo>
                    <a:cubicBezTo>
                      <a:pt x="16130" y="12533"/>
                      <a:pt x="13131" y="10134"/>
                      <a:pt x="10195" y="7703"/>
                    </a:cubicBezTo>
                    <a:cubicBezTo>
                      <a:pt x="8711" y="6440"/>
                      <a:pt x="7227" y="5177"/>
                      <a:pt x="5744" y="3883"/>
                    </a:cubicBezTo>
                    <a:cubicBezTo>
                      <a:pt x="4260" y="2620"/>
                      <a:pt x="2776" y="1389"/>
                      <a:pt x="1261" y="158"/>
                    </a:cubicBezTo>
                    <a:cubicBezTo>
                      <a:pt x="1134" y="32"/>
                      <a:pt x="945" y="0"/>
                      <a:pt x="787" y="0"/>
                    </a:cubicBezTo>
                    <a:cubicBezTo>
                      <a:pt x="566" y="0"/>
                      <a:pt x="345" y="95"/>
                      <a:pt x="187" y="284"/>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38" name="Google Shape;1738;p49"/>
              <p:cNvSpPr/>
              <p:nvPr/>
            </p:nvSpPr>
            <p:spPr>
              <a:xfrm>
                <a:off x="1837926" y="2960766"/>
                <a:ext cx="74078" cy="12599"/>
              </a:xfrm>
              <a:custGeom>
                <a:avLst/>
                <a:gdLst/>
                <a:ahLst/>
                <a:cxnLst/>
                <a:rect l="l" t="t" r="r" b="b"/>
                <a:pathLst>
                  <a:path w="74078" h="12599" extrusionOk="0">
                    <a:moveTo>
                      <a:pt x="69954" y="189"/>
                    </a:moveTo>
                    <a:cubicBezTo>
                      <a:pt x="67176" y="1357"/>
                      <a:pt x="64398" y="2494"/>
                      <a:pt x="61525" y="3504"/>
                    </a:cubicBezTo>
                    <a:cubicBezTo>
                      <a:pt x="58716" y="4483"/>
                      <a:pt x="55874" y="5304"/>
                      <a:pt x="53002" y="6030"/>
                    </a:cubicBezTo>
                    <a:cubicBezTo>
                      <a:pt x="53223" y="5967"/>
                      <a:pt x="53444" y="5935"/>
                      <a:pt x="53665" y="5872"/>
                    </a:cubicBezTo>
                    <a:cubicBezTo>
                      <a:pt x="46214" y="7703"/>
                      <a:pt x="38480" y="8650"/>
                      <a:pt x="30809" y="8587"/>
                    </a:cubicBezTo>
                    <a:lnTo>
                      <a:pt x="31251" y="8587"/>
                    </a:lnTo>
                    <a:cubicBezTo>
                      <a:pt x="29420" y="8587"/>
                      <a:pt x="27588" y="8524"/>
                      <a:pt x="25757" y="8397"/>
                    </a:cubicBezTo>
                    <a:cubicBezTo>
                      <a:pt x="23927" y="8271"/>
                      <a:pt x="22095" y="8050"/>
                      <a:pt x="20264" y="7829"/>
                    </a:cubicBezTo>
                    <a:cubicBezTo>
                      <a:pt x="16571" y="7356"/>
                      <a:pt x="12972" y="6598"/>
                      <a:pt x="9405" y="5619"/>
                    </a:cubicBezTo>
                    <a:cubicBezTo>
                      <a:pt x="9436" y="5619"/>
                      <a:pt x="9468" y="5619"/>
                      <a:pt x="9499" y="5619"/>
                    </a:cubicBezTo>
                    <a:cubicBezTo>
                      <a:pt x="6658" y="4799"/>
                      <a:pt x="3817" y="3883"/>
                      <a:pt x="1071" y="2778"/>
                    </a:cubicBezTo>
                    <a:cubicBezTo>
                      <a:pt x="692" y="2620"/>
                      <a:pt x="218" y="2778"/>
                      <a:pt x="60" y="3189"/>
                    </a:cubicBezTo>
                    <a:cubicBezTo>
                      <a:pt x="-98" y="3567"/>
                      <a:pt x="60" y="4041"/>
                      <a:pt x="471" y="4199"/>
                    </a:cubicBezTo>
                    <a:cubicBezTo>
                      <a:pt x="3249" y="5367"/>
                      <a:pt x="6027" y="6503"/>
                      <a:pt x="8900" y="7450"/>
                    </a:cubicBezTo>
                    <a:cubicBezTo>
                      <a:pt x="11804" y="8429"/>
                      <a:pt x="14740" y="9250"/>
                      <a:pt x="17739" y="9976"/>
                    </a:cubicBezTo>
                    <a:cubicBezTo>
                      <a:pt x="23611" y="11460"/>
                      <a:pt x="29641" y="12280"/>
                      <a:pt x="35670" y="12533"/>
                    </a:cubicBezTo>
                    <a:cubicBezTo>
                      <a:pt x="41731" y="12785"/>
                      <a:pt x="47793" y="12312"/>
                      <a:pt x="53759" y="11270"/>
                    </a:cubicBezTo>
                    <a:cubicBezTo>
                      <a:pt x="56916" y="10734"/>
                      <a:pt x="60042" y="9944"/>
                      <a:pt x="63104" y="9060"/>
                    </a:cubicBezTo>
                    <a:cubicBezTo>
                      <a:pt x="66197" y="8176"/>
                      <a:pt x="69228" y="7103"/>
                      <a:pt x="72164" y="5809"/>
                    </a:cubicBezTo>
                    <a:cubicBezTo>
                      <a:pt x="72922" y="5461"/>
                      <a:pt x="73490" y="4956"/>
                      <a:pt x="73837" y="4199"/>
                    </a:cubicBezTo>
                    <a:cubicBezTo>
                      <a:pt x="74153" y="3473"/>
                      <a:pt x="74153" y="2652"/>
                      <a:pt x="73869" y="1926"/>
                    </a:cubicBezTo>
                    <a:cubicBezTo>
                      <a:pt x="73427" y="789"/>
                      <a:pt x="72259" y="0"/>
                      <a:pt x="71059" y="0"/>
                    </a:cubicBezTo>
                    <a:cubicBezTo>
                      <a:pt x="70712" y="0"/>
                      <a:pt x="70333" y="63"/>
                      <a:pt x="70017" y="221"/>
                    </a:cubicBezTo>
                    <a:moveTo>
                      <a:pt x="9689" y="5682"/>
                    </a:moveTo>
                    <a:cubicBezTo>
                      <a:pt x="9689" y="5682"/>
                      <a:pt x="9594" y="5682"/>
                      <a:pt x="9562" y="5651"/>
                    </a:cubicBezTo>
                    <a:cubicBezTo>
                      <a:pt x="9594" y="5651"/>
                      <a:pt x="9657" y="5651"/>
                      <a:pt x="9689" y="5682"/>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39" name="Google Shape;1739;p49"/>
              <p:cNvSpPr/>
              <p:nvPr/>
            </p:nvSpPr>
            <p:spPr>
              <a:xfrm>
                <a:off x="1792385" y="2762165"/>
                <a:ext cx="158111" cy="167600"/>
              </a:xfrm>
              <a:custGeom>
                <a:avLst/>
                <a:gdLst/>
                <a:ahLst/>
                <a:cxnLst/>
                <a:rect l="l" t="t" r="r" b="b"/>
                <a:pathLst>
                  <a:path w="158111" h="167600" extrusionOk="0">
                    <a:moveTo>
                      <a:pt x="87367" y="32"/>
                    </a:moveTo>
                    <a:cubicBezTo>
                      <a:pt x="85536" y="32"/>
                      <a:pt x="83737" y="95"/>
                      <a:pt x="81906" y="189"/>
                    </a:cubicBezTo>
                    <a:cubicBezTo>
                      <a:pt x="72656" y="694"/>
                      <a:pt x="64132" y="2273"/>
                      <a:pt x="56556" y="4862"/>
                    </a:cubicBezTo>
                    <a:cubicBezTo>
                      <a:pt x="49010" y="7450"/>
                      <a:pt x="42097" y="10986"/>
                      <a:pt x="35972" y="15406"/>
                    </a:cubicBezTo>
                    <a:cubicBezTo>
                      <a:pt x="29722" y="19889"/>
                      <a:pt x="24229" y="25192"/>
                      <a:pt x="19620" y="31127"/>
                    </a:cubicBezTo>
                    <a:cubicBezTo>
                      <a:pt x="14853" y="37283"/>
                      <a:pt x="10938" y="44070"/>
                      <a:pt x="8002" y="51237"/>
                    </a:cubicBezTo>
                    <a:cubicBezTo>
                      <a:pt x="5035" y="58466"/>
                      <a:pt x="2825" y="66642"/>
                      <a:pt x="1373" y="75577"/>
                    </a:cubicBezTo>
                    <a:cubicBezTo>
                      <a:pt x="-364" y="86215"/>
                      <a:pt x="-458" y="94834"/>
                      <a:pt x="1120" y="102663"/>
                    </a:cubicBezTo>
                    <a:cubicBezTo>
                      <a:pt x="1278" y="103421"/>
                      <a:pt x="1531" y="103894"/>
                      <a:pt x="2004" y="104273"/>
                    </a:cubicBezTo>
                    <a:cubicBezTo>
                      <a:pt x="3425" y="110113"/>
                      <a:pt x="5350" y="115543"/>
                      <a:pt x="7750" y="120499"/>
                    </a:cubicBezTo>
                    <a:cubicBezTo>
                      <a:pt x="10717" y="126561"/>
                      <a:pt x="14253" y="132022"/>
                      <a:pt x="18262" y="136726"/>
                    </a:cubicBezTo>
                    <a:cubicBezTo>
                      <a:pt x="23440" y="142819"/>
                      <a:pt x="29311" y="148028"/>
                      <a:pt x="35720" y="152195"/>
                    </a:cubicBezTo>
                    <a:cubicBezTo>
                      <a:pt x="42507" y="156646"/>
                      <a:pt x="49737" y="160182"/>
                      <a:pt x="57187" y="162676"/>
                    </a:cubicBezTo>
                    <a:cubicBezTo>
                      <a:pt x="65805" y="165549"/>
                      <a:pt x="73477" y="167127"/>
                      <a:pt x="80643" y="167506"/>
                    </a:cubicBezTo>
                    <a:cubicBezTo>
                      <a:pt x="82032" y="167569"/>
                      <a:pt x="83452" y="167600"/>
                      <a:pt x="84842" y="167600"/>
                    </a:cubicBezTo>
                    <a:cubicBezTo>
                      <a:pt x="91155" y="167600"/>
                      <a:pt x="97406" y="166843"/>
                      <a:pt x="103404" y="165328"/>
                    </a:cubicBezTo>
                    <a:cubicBezTo>
                      <a:pt x="110791" y="163465"/>
                      <a:pt x="117547" y="160561"/>
                      <a:pt x="123514" y="156709"/>
                    </a:cubicBezTo>
                    <a:cubicBezTo>
                      <a:pt x="129764" y="152668"/>
                      <a:pt x="135068" y="147617"/>
                      <a:pt x="138856" y="142156"/>
                    </a:cubicBezTo>
                    <a:cubicBezTo>
                      <a:pt x="143181" y="135937"/>
                      <a:pt x="145991" y="129149"/>
                      <a:pt x="147191" y="122015"/>
                    </a:cubicBezTo>
                    <a:cubicBezTo>
                      <a:pt x="147853" y="118195"/>
                      <a:pt x="148106" y="114217"/>
                      <a:pt x="147917" y="110176"/>
                    </a:cubicBezTo>
                    <a:cubicBezTo>
                      <a:pt x="147853" y="108977"/>
                      <a:pt x="147727" y="107777"/>
                      <a:pt x="147601" y="106577"/>
                    </a:cubicBezTo>
                    <a:cubicBezTo>
                      <a:pt x="147506" y="105725"/>
                      <a:pt x="147443" y="104904"/>
                      <a:pt x="147380" y="104052"/>
                    </a:cubicBezTo>
                    <a:cubicBezTo>
                      <a:pt x="147254" y="102473"/>
                      <a:pt x="147222" y="100832"/>
                      <a:pt x="147222" y="99253"/>
                    </a:cubicBezTo>
                    <a:lnTo>
                      <a:pt x="147222" y="98085"/>
                    </a:lnTo>
                    <a:cubicBezTo>
                      <a:pt x="147664" y="88646"/>
                      <a:pt x="150190" y="79428"/>
                      <a:pt x="152652" y="70525"/>
                    </a:cubicBezTo>
                    <a:cubicBezTo>
                      <a:pt x="153852" y="66137"/>
                      <a:pt x="155114" y="61623"/>
                      <a:pt x="156093" y="57108"/>
                    </a:cubicBezTo>
                    <a:cubicBezTo>
                      <a:pt x="157829" y="49027"/>
                      <a:pt x="158429" y="42460"/>
                      <a:pt x="157956" y="36462"/>
                    </a:cubicBezTo>
                    <a:cubicBezTo>
                      <a:pt x="157672" y="32832"/>
                      <a:pt x="157040" y="29328"/>
                      <a:pt x="155998" y="26045"/>
                    </a:cubicBezTo>
                    <a:cubicBezTo>
                      <a:pt x="154925" y="22603"/>
                      <a:pt x="153410" y="19194"/>
                      <a:pt x="151326" y="15627"/>
                    </a:cubicBezTo>
                    <a:cubicBezTo>
                      <a:pt x="151137" y="15311"/>
                      <a:pt x="150790" y="15027"/>
                      <a:pt x="150348" y="14837"/>
                    </a:cubicBezTo>
                    <a:cubicBezTo>
                      <a:pt x="150221" y="14774"/>
                      <a:pt x="150063" y="14743"/>
                      <a:pt x="149937" y="14711"/>
                    </a:cubicBezTo>
                    <a:cubicBezTo>
                      <a:pt x="149716" y="14048"/>
                      <a:pt x="149274" y="13480"/>
                      <a:pt x="148737" y="13227"/>
                    </a:cubicBezTo>
                    <a:cubicBezTo>
                      <a:pt x="145959" y="12375"/>
                      <a:pt x="143371" y="11586"/>
                      <a:pt x="140750" y="10765"/>
                    </a:cubicBezTo>
                    <a:cubicBezTo>
                      <a:pt x="138130" y="9944"/>
                      <a:pt x="135542" y="9155"/>
                      <a:pt x="132921" y="8366"/>
                    </a:cubicBezTo>
                    <a:cubicBezTo>
                      <a:pt x="125503" y="6093"/>
                      <a:pt x="116853" y="3567"/>
                      <a:pt x="107982" y="1926"/>
                    </a:cubicBezTo>
                    <a:cubicBezTo>
                      <a:pt x="100910" y="631"/>
                      <a:pt x="93996" y="0"/>
                      <a:pt x="87399" y="0"/>
                    </a:cubicBezTo>
                  </a:path>
                </a:pathLst>
              </a:custGeom>
              <a:solidFill>
                <a:srgbClr val="EE8B6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40" name="Google Shape;1740;p49"/>
              <p:cNvSpPr/>
              <p:nvPr/>
            </p:nvSpPr>
            <p:spPr>
              <a:xfrm>
                <a:off x="1792716" y="2762133"/>
                <a:ext cx="157780" cy="83042"/>
              </a:xfrm>
              <a:custGeom>
                <a:avLst/>
                <a:gdLst/>
                <a:ahLst/>
                <a:cxnLst/>
                <a:rect l="l" t="t" r="r" b="b"/>
                <a:pathLst>
                  <a:path w="157780" h="83042" extrusionOk="0">
                    <a:moveTo>
                      <a:pt x="81575" y="126"/>
                    </a:moveTo>
                    <a:cubicBezTo>
                      <a:pt x="72325" y="631"/>
                      <a:pt x="63801" y="2241"/>
                      <a:pt x="56193" y="4862"/>
                    </a:cubicBezTo>
                    <a:cubicBezTo>
                      <a:pt x="48680" y="7419"/>
                      <a:pt x="41766" y="10954"/>
                      <a:pt x="35641" y="15406"/>
                    </a:cubicBezTo>
                    <a:cubicBezTo>
                      <a:pt x="29391" y="19920"/>
                      <a:pt x="23866" y="25192"/>
                      <a:pt x="19257" y="31127"/>
                    </a:cubicBezTo>
                    <a:cubicBezTo>
                      <a:pt x="14490" y="37283"/>
                      <a:pt x="10576" y="44070"/>
                      <a:pt x="7640" y="51268"/>
                    </a:cubicBezTo>
                    <a:cubicBezTo>
                      <a:pt x="4672" y="58466"/>
                      <a:pt x="2462" y="66642"/>
                      <a:pt x="979" y="75608"/>
                    </a:cubicBezTo>
                    <a:cubicBezTo>
                      <a:pt x="568" y="78165"/>
                      <a:pt x="221" y="80628"/>
                      <a:pt x="0" y="82995"/>
                    </a:cubicBezTo>
                    <a:cubicBezTo>
                      <a:pt x="1831" y="83058"/>
                      <a:pt x="3662" y="83058"/>
                      <a:pt x="5525" y="82995"/>
                    </a:cubicBezTo>
                    <a:lnTo>
                      <a:pt x="5525" y="82995"/>
                    </a:lnTo>
                    <a:cubicBezTo>
                      <a:pt x="5525" y="82995"/>
                      <a:pt x="5619" y="82995"/>
                      <a:pt x="5682" y="82995"/>
                    </a:cubicBezTo>
                    <a:lnTo>
                      <a:pt x="5682" y="82995"/>
                    </a:lnTo>
                    <a:cubicBezTo>
                      <a:pt x="7924" y="82869"/>
                      <a:pt x="10165" y="82616"/>
                      <a:pt x="12375" y="82238"/>
                    </a:cubicBezTo>
                    <a:cubicBezTo>
                      <a:pt x="14522" y="81827"/>
                      <a:pt x="16669" y="81322"/>
                      <a:pt x="18752" y="80691"/>
                    </a:cubicBezTo>
                    <a:lnTo>
                      <a:pt x="18752" y="80691"/>
                    </a:lnTo>
                    <a:cubicBezTo>
                      <a:pt x="18752" y="80691"/>
                      <a:pt x="18847" y="80659"/>
                      <a:pt x="18878" y="80628"/>
                    </a:cubicBezTo>
                    <a:lnTo>
                      <a:pt x="18878" y="80628"/>
                    </a:lnTo>
                    <a:cubicBezTo>
                      <a:pt x="19952" y="80280"/>
                      <a:pt x="21025" y="79901"/>
                      <a:pt x="22067" y="79459"/>
                    </a:cubicBezTo>
                    <a:cubicBezTo>
                      <a:pt x="23045" y="79049"/>
                      <a:pt x="24056" y="78639"/>
                      <a:pt x="24971" y="78070"/>
                    </a:cubicBezTo>
                    <a:cubicBezTo>
                      <a:pt x="26644" y="76934"/>
                      <a:pt x="28033" y="75450"/>
                      <a:pt x="29486" y="73998"/>
                    </a:cubicBezTo>
                    <a:cubicBezTo>
                      <a:pt x="30243" y="73240"/>
                      <a:pt x="31033" y="72420"/>
                      <a:pt x="31885" y="71757"/>
                    </a:cubicBezTo>
                    <a:cubicBezTo>
                      <a:pt x="32264" y="71441"/>
                      <a:pt x="32643" y="71157"/>
                      <a:pt x="33021" y="70904"/>
                    </a:cubicBezTo>
                    <a:cubicBezTo>
                      <a:pt x="33242" y="70746"/>
                      <a:pt x="33463" y="70589"/>
                      <a:pt x="33747" y="70462"/>
                    </a:cubicBezTo>
                    <a:cubicBezTo>
                      <a:pt x="34347" y="70147"/>
                      <a:pt x="34979" y="69957"/>
                      <a:pt x="35641" y="69989"/>
                    </a:cubicBezTo>
                    <a:cubicBezTo>
                      <a:pt x="36368" y="70020"/>
                      <a:pt x="37094" y="70178"/>
                      <a:pt x="37788" y="70336"/>
                    </a:cubicBezTo>
                    <a:cubicBezTo>
                      <a:pt x="38830" y="70589"/>
                      <a:pt x="39840" y="70936"/>
                      <a:pt x="40819" y="71252"/>
                    </a:cubicBezTo>
                    <a:cubicBezTo>
                      <a:pt x="41545" y="71473"/>
                      <a:pt x="42240" y="71693"/>
                      <a:pt x="42966" y="71914"/>
                    </a:cubicBezTo>
                    <a:cubicBezTo>
                      <a:pt x="43471" y="72041"/>
                      <a:pt x="44039" y="72104"/>
                      <a:pt x="44544" y="72167"/>
                    </a:cubicBezTo>
                    <a:cubicBezTo>
                      <a:pt x="45302" y="72262"/>
                      <a:pt x="46028" y="72356"/>
                      <a:pt x="46785" y="72420"/>
                    </a:cubicBezTo>
                    <a:cubicBezTo>
                      <a:pt x="48111" y="72546"/>
                      <a:pt x="49406" y="72672"/>
                      <a:pt x="50732" y="72735"/>
                    </a:cubicBezTo>
                    <a:cubicBezTo>
                      <a:pt x="53510" y="72893"/>
                      <a:pt x="56288" y="72893"/>
                      <a:pt x="59066" y="72767"/>
                    </a:cubicBezTo>
                    <a:lnTo>
                      <a:pt x="59034" y="72767"/>
                    </a:lnTo>
                    <a:cubicBezTo>
                      <a:pt x="59034" y="72767"/>
                      <a:pt x="59034" y="72767"/>
                      <a:pt x="59098" y="72767"/>
                    </a:cubicBezTo>
                    <a:cubicBezTo>
                      <a:pt x="59129" y="72767"/>
                      <a:pt x="59192" y="72767"/>
                      <a:pt x="59255" y="72767"/>
                    </a:cubicBezTo>
                    <a:cubicBezTo>
                      <a:pt x="59255" y="72767"/>
                      <a:pt x="59255" y="72767"/>
                      <a:pt x="59255" y="72767"/>
                    </a:cubicBezTo>
                    <a:cubicBezTo>
                      <a:pt x="63549" y="72546"/>
                      <a:pt x="67842" y="72041"/>
                      <a:pt x="72041" y="71220"/>
                    </a:cubicBezTo>
                    <a:cubicBezTo>
                      <a:pt x="76145" y="70431"/>
                      <a:pt x="80154" y="69420"/>
                      <a:pt x="84132" y="68126"/>
                    </a:cubicBezTo>
                    <a:cubicBezTo>
                      <a:pt x="86784" y="67274"/>
                      <a:pt x="89435" y="66358"/>
                      <a:pt x="91993" y="65190"/>
                    </a:cubicBezTo>
                    <a:cubicBezTo>
                      <a:pt x="94171" y="64180"/>
                      <a:pt x="96286" y="63043"/>
                      <a:pt x="98338" y="61749"/>
                    </a:cubicBezTo>
                    <a:cubicBezTo>
                      <a:pt x="98338" y="61749"/>
                      <a:pt x="98338" y="61749"/>
                      <a:pt x="98338" y="61749"/>
                    </a:cubicBezTo>
                    <a:cubicBezTo>
                      <a:pt x="98338" y="61749"/>
                      <a:pt x="98306" y="61749"/>
                      <a:pt x="98275" y="61781"/>
                    </a:cubicBezTo>
                    <a:cubicBezTo>
                      <a:pt x="98275" y="61781"/>
                      <a:pt x="98306" y="61781"/>
                      <a:pt x="98338" y="61749"/>
                    </a:cubicBezTo>
                    <a:cubicBezTo>
                      <a:pt x="101400" y="59760"/>
                      <a:pt x="104304" y="57519"/>
                      <a:pt x="107019" y="55025"/>
                    </a:cubicBezTo>
                    <a:cubicBezTo>
                      <a:pt x="109640" y="52657"/>
                      <a:pt x="112102" y="50100"/>
                      <a:pt x="114501" y="47512"/>
                    </a:cubicBezTo>
                    <a:lnTo>
                      <a:pt x="114375" y="47669"/>
                    </a:lnTo>
                    <a:cubicBezTo>
                      <a:pt x="118637" y="43060"/>
                      <a:pt x="122741" y="38293"/>
                      <a:pt x="127129" y="33810"/>
                    </a:cubicBezTo>
                    <a:cubicBezTo>
                      <a:pt x="127255" y="33684"/>
                      <a:pt x="127413" y="33621"/>
                      <a:pt x="127602" y="33621"/>
                    </a:cubicBezTo>
                    <a:cubicBezTo>
                      <a:pt x="127855" y="33621"/>
                      <a:pt x="128076" y="33716"/>
                      <a:pt x="128202" y="33905"/>
                    </a:cubicBezTo>
                    <a:cubicBezTo>
                      <a:pt x="130002" y="36494"/>
                      <a:pt x="131643" y="39240"/>
                      <a:pt x="133222" y="41955"/>
                    </a:cubicBezTo>
                    <a:cubicBezTo>
                      <a:pt x="135021" y="45081"/>
                      <a:pt x="136821" y="48206"/>
                      <a:pt x="138715" y="51268"/>
                    </a:cubicBezTo>
                    <a:lnTo>
                      <a:pt x="138652" y="51173"/>
                    </a:lnTo>
                    <a:cubicBezTo>
                      <a:pt x="141240" y="55278"/>
                      <a:pt x="144082" y="59255"/>
                      <a:pt x="147617" y="62602"/>
                    </a:cubicBezTo>
                    <a:cubicBezTo>
                      <a:pt x="147617" y="62602"/>
                      <a:pt x="147617" y="62602"/>
                      <a:pt x="147617" y="62570"/>
                    </a:cubicBezTo>
                    <a:cubicBezTo>
                      <a:pt x="147617" y="62570"/>
                      <a:pt x="147649" y="62602"/>
                      <a:pt x="147681" y="62633"/>
                    </a:cubicBezTo>
                    <a:cubicBezTo>
                      <a:pt x="147681" y="62633"/>
                      <a:pt x="147712" y="62633"/>
                      <a:pt x="147744" y="62696"/>
                    </a:cubicBezTo>
                    <a:cubicBezTo>
                      <a:pt x="147744" y="62696"/>
                      <a:pt x="147744" y="62696"/>
                      <a:pt x="147744" y="62696"/>
                    </a:cubicBezTo>
                    <a:cubicBezTo>
                      <a:pt x="147744" y="62696"/>
                      <a:pt x="147744" y="62696"/>
                      <a:pt x="147744" y="62696"/>
                    </a:cubicBezTo>
                    <a:cubicBezTo>
                      <a:pt x="148564" y="63422"/>
                      <a:pt x="149385" y="64149"/>
                      <a:pt x="150301" y="64780"/>
                    </a:cubicBezTo>
                    <a:cubicBezTo>
                      <a:pt x="151185" y="65411"/>
                      <a:pt x="152068" y="65979"/>
                      <a:pt x="153016" y="66516"/>
                    </a:cubicBezTo>
                    <a:cubicBezTo>
                      <a:pt x="153016" y="66516"/>
                      <a:pt x="153016" y="66516"/>
                      <a:pt x="152984" y="66516"/>
                    </a:cubicBezTo>
                    <a:lnTo>
                      <a:pt x="153047" y="66516"/>
                    </a:lnTo>
                    <a:cubicBezTo>
                      <a:pt x="153047" y="66516"/>
                      <a:pt x="153047" y="66548"/>
                      <a:pt x="153047" y="66548"/>
                    </a:cubicBezTo>
                    <a:cubicBezTo>
                      <a:pt x="153047" y="66548"/>
                      <a:pt x="153047" y="66548"/>
                      <a:pt x="153047" y="66548"/>
                    </a:cubicBezTo>
                    <a:cubicBezTo>
                      <a:pt x="153047" y="66548"/>
                      <a:pt x="153047" y="66548"/>
                      <a:pt x="153047" y="66548"/>
                    </a:cubicBezTo>
                    <a:cubicBezTo>
                      <a:pt x="153047" y="66548"/>
                      <a:pt x="153268" y="66674"/>
                      <a:pt x="153395" y="66706"/>
                    </a:cubicBezTo>
                    <a:cubicBezTo>
                      <a:pt x="154215" y="63643"/>
                      <a:pt x="155068" y="60392"/>
                      <a:pt x="155762" y="57203"/>
                    </a:cubicBezTo>
                    <a:cubicBezTo>
                      <a:pt x="157498" y="49090"/>
                      <a:pt x="158098" y="42492"/>
                      <a:pt x="157625" y="36526"/>
                    </a:cubicBezTo>
                    <a:cubicBezTo>
                      <a:pt x="157341" y="32832"/>
                      <a:pt x="156678" y="29328"/>
                      <a:pt x="155667" y="26076"/>
                    </a:cubicBezTo>
                    <a:cubicBezTo>
                      <a:pt x="154594" y="22635"/>
                      <a:pt x="153047" y="19225"/>
                      <a:pt x="150964" y="15690"/>
                    </a:cubicBezTo>
                    <a:cubicBezTo>
                      <a:pt x="150774" y="15343"/>
                      <a:pt x="150427" y="15059"/>
                      <a:pt x="149985" y="14869"/>
                    </a:cubicBezTo>
                    <a:cubicBezTo>
                      <a:pt x="149859" y="14806"/>
                      <a:pt x="149732" y="14774"/>
                      <a:pt x="149575" y="14743"/>
                    </a:cubicBezTo>
                    <a:cubicBezTo>
                      <a:pt x="149385" y="14048"/>
                      <a:pt x="148912" y="13480"/>
                      <a:pt x="148375" y="13259"/>
                    </a:cubicBezTo>
                    <a:cubicBezTo>
                      <a:pt x="145597" y="12438"/>
                      <a:pt x="143008" y="11617"/>
                      <a:pt x="140388" y="10797"/>
                    </a:cubicBezTo>
                    <a:cubicBezTo>
                      <a:pt x="137768" y="9976"/>
                      <a:pt x="135179" y="9187"/>
                      <a:pt x="132559" y="8397"/>
                    </a:cubicBezTo>
                    <a:cubicBezTo>
                      <a:pt x="124666" y="5998"/>
                      <a:pt x="116206" y="3536"/>
                      <a:pt x="107588" y="1926"/>
                    </a:cubicBezTo>
                    <a:cubicBezTo>
                      <a:pt x="100485" y="631"/>
                      <a:pt x="93539" y="0"/>
                      <a:pt x="86973" y="0"/>
                    </a:cubicBezTo>
                    <a:cubicBezTo>
                      <a:pt x="85142" y="0"/>
                      <a:pt x="83343" y="32"/>
                      <a:pt x="81512" y="158"/>
                    </a:cubicBezTo>
                    <a:moveTo>
                      <a:pt x="98212" y="61781"/>
                    </a:moveTo>
                    <a:cubicBezTo>
                      <a:pt x="98212" y="61781"/>
                      <a:pt x="98149" y="61812"/>
                      <a:pt x="98117" y="61844"/>
                    </a:cubicBezTo>
                    <a:cubicBezTo>
                      <a:pt x="98117" y="61844"/>
                      <a:pt x="98180" y="61812"/>
                      <a:pt x="98212" y="61781"/>
                    </a:cubicBezTo>
                    <a:moveTo>
                      <a:pt x="18815" y="80596"/>
                    </a:moveTo>
                    <a:cubicBezTo>
                      <a:pt x="18815" y="80596"/>
                      <a:pt x="18784" y="80596"/>
                      <a:pt x="18752" y="80596"/>
                    </a:cubicBezTo>
                    <a:cubicBezTo>
                      <a:pt x="18752" y="80596"/>
                      <a:pt x="18752" y="80596"/>
                      <a:pt x="18720" y="80596"/>
                    </a:cubicBezTo>
                    <a:cubicBezTo>
                      <a:pt x="18720" y="80596"/>
                      <a:pt x="18720" y="80596"/>
                      <a:pt x="18720" y="80596"/>
                    </a:cubicBezTo>
                    <a:lnTo>
                      <a:pt x="18720" y="80596"/>
                    </a:lnTo>
                    <a:cubicBezTo>
                      <a:pt x="18720" y="80596"/>
                      <a:pt x="18720" y="80596"/>
                      <a:pt x="18752" y="80596"/>
                    </a:cubicBezTo>
                    <a:lnTo>
                      <a:pt x="18784" y="80596"/>
                    </a:lnTo>
                    <a:cubicBezTo>
                      <a:pt x="18784" y="80596"/>
                      <a:pt x="18784" y="80596"/>
                      <a:pt x="18847" y="80564"/>
                    </a:cubicBezTo>
                  </a:path>
                </a:pathLst>
              </a:custGeom>
              <a:solidFill>
                <a:srgbClr val="E2835E"/>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41" name="Google Shape;1741;p49"/>
              <p:cNvSpPr/>
              <p:nvPr/>
            </p:nvSpPr>
            <p:spPr>
              <a:xfrm>
                <a:off x="1945732" y="2828618"/>
                <a:ext cx="63" cy="3156"/>
              </a:xfrm>
              <a:custGeom>
                <a:avLst/>
                <a:gdLst/>
                <a:ahLst/>
                <a:cxnLst/>
                <a:rect l="l" t="t" r="r" b="b"/>
                <a:pathLst>
                  <a:path w="63" h="3156" extrusionOk="0">
                    <a:moveTo>
                      <a:pt x="31" y="0"/>
                    </a:moveTo>
                    <a:cubicBezTo>
                      <a:pt x="31" y="0"/>
                      <a:pt x="31" y="0"/>
                      <a:pt x="31" y="0"/>
                    </a:cubicBezTo>
                    <a:cubicBezTo>
                      <a:pt x="31" y="0"/>
                      <a:pt x="31" y="0"/>
                      <a:pt x="31" y="0"/>
                    </a:cubicBezTo>
                    <a:cubicBezTo>
                      <a:pt x="31" y="0"/>
                      <a:pt x="31" y="0"/>
                      <a:pt x="31" y="0"/>
                    </a:cubicBezTo>
                    <a:cubicBezTo>
                      <a:pt x="31" y="0"/>
                      <a:pt x="31" y="0"/>
                      <a:pt x="0" y="0"/>
                    </a:cubicBezTo>
                    <a:lnTo>
                      <a:pt x="63" y="0"/>
                    </a:lnTo>
                    <a:close/>
                  </a:path>
                </a:pathLst>
              </a:custGeom>
              <a:solidFill>
                <a:srgbClr val="E2835E"/>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42" name="Google Shape;1742;p49"/>
              <p:cNvSpPr/>
              <p:nvPr/>
            </p:nvSpPr>
            <p:spPr>
              <a:xfrm>
                <a:off x="1945795" y="2828618"/>
                <a:ext cx="63" cy="31"/>
              </a:xfrm>
              <a:custGeom>
                <a:avLst/>
                <a:gdLst/>
                <a:ahLst/>
                <a:cxnLst/>
                <a:rect l="l" t="t" r="r" b="b"/>
                <a:pathLst>
                  <a:path w="63" h="31" extrusionOk="0">
                    <a:moveTo>
                      <a:pt x="63" y="32"/>
                    </a:moveTo>
                    <a:cubicBezTo>
                      <a:pt x="63" y="32"/>
                      <a:pt x="32" y="32"/>
                      <a:pt x="0" y="0"/>
                    </a:cubicBezTo>
                    <a:cubicBezTo>
                      <a:pt x="0" y="0"/>
                      <a:pt x="32" y="0"/>
                      <a:pt x="63" y="32"/>
                    </a:cubicBezTo>
                  </a:path>
                </a:pathLst>
              </a:custGeom>
              <a:solidFill>
                <a:srgbClr val="E2835E"/>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43" name="Google Shape;1743;p49"/>
              <p:cNvSpPr/>
              <p:nvPr/>
            </p:nvSpPr>
            <p:spPr>
              <a:xfrm>
                <a:off x="1786113" y="2755662"/>
                <a:ext cx="168900" cy="93065"/>
              </a:xfrm>
              <a:custGeom>
                <a:avLst/>
                <a:gdLst/>
                <a:ahLst/>
                <a:cxnLst/>
                <a:rect l="l" t="t" r="r" b="b"/>
                <a:pathLst>
                  <a:path w="168900" h="93065" extrusionOk="0">
                    <a:moveTo>
                      <a:pt x="87420" y="31"/>
                    </a:moveTo>
                    <a:cubicBezTo>
                      <a:pt x="81043" y="31"/>
                      <a:pt x="74413" y="694"/>
                      <a:pt x="67721" y="2052"/>
                    </a:cubicBezTo>
                    <a:cubicBezTo>
                      <a:pt x="55219" y="4546"/>
                      <a:pt x="43412" y="9060"/>
                      <a:pt x="32647" y="15469"/>
                    </a:cubicBezTo>
                    <a:cubicBezTo>
                      <a:pt x="27596" y="18468"/>
                      <a:pt x="23050" y="21846"/>
                      <a:pt x="19136" y="25539"/>
                    </a:cubicBezTo>
                    <a:cubicBezTo>
                      <a:pt x="15347" y="29107"/>
                      <a:pt x="12538" y="32579"/>
                      <a:pt x="10486" y="36115"/>
                    </a:cubicBezTo>
                    <a:cubicBezTo>
                      <a:pt x="8276" y="39966"/>
                      <a:pt x="6319" y="44323"/>
                      <a:pt x="4488" y="49406"/>
                    </a:cubicBezTo>
                    <a:cubicBezTo>
                      <a:pt x="2499" y="55025"/>
                      <a:pt x="1141" y="60486"/>
                      <a:pt x="447" y="65695"/>
                    </a:cubicBezTo>
                    <a:cubicBezTo>
                      <a:pt x="-343" y="71536"/>
                      <a:pt x="-90" y="76587"/>
                      <a:pt x="1236" y="81133"/>
                    </a:cubicBezTo>
                    <a:cubicBezTo>
                      <a:pt x="1867" y="83311"/>
                      <a:pt x="2941" y="85394"/>
                      <a:pt x="4330" y="87131"/>
                    </a:cubicBezTo>
                    <a:cubicBezTo>
                      <a:pt x="5750" y="88899"/>
                      <a:pt x="7645" y="90351"/>
                      <a:pt x="9949" y="91456"/>
                    </a:cubicBezTo>
                    <a:cubicBezTo>
                      <a:pt x="11243" y="92087"/>
                      <a:pt x="12790" y="92529"/>
                      <a:pt x="14653" y="92876"/>
                    </a:cubicBezTo>
                    <a:cubicBezTo>
                      <a:pt x="15410" y="93003"/>
                      <a:pt x="16200" y="93066"/>
                      <a:pt x="16989" y="93066"/>
                    </a:cubicBezTo>
                    <a:cubicBezTo>
                      <a:pt x="18062" y="93066"/>
                      <a:pt x="19167" y="92940"/>
                      <a:pt x="20209" y="92719"/>
                    </a:cubicBezTo>
                    <a:cubicBezTo>
                      <a:pt x="21882" y="92340"/>
                      <a:pt x="23555" y="91613"/>
                      <a:pt x="25260" y="90540"/>
                    </a:cubicBezTo>
                    <a:cubicBezTo>
                      <a:pt x="26554" y="89719"/>
                      <a:pt x="27817" y="88520"/>
                      <a:pt x="29175" y="86941"/>
                    </a:cubicBezTo>
                    <a:cubicBezTo>
                      <a:pt x="30469" y="85394"/>
                      <a:pt x="31448" y="83627"/>
                      <a:pt x="32174" y="82269"/>
                    </a:cubicBezTo>
                    <a:cubicBezTo>
                      <a:pt x="32931" y="80785"/>
                      <a:pt x="33563" y="79144"/>
                      <a:pt x="34100" y="77218"/>
                    </a:cubicBezTo>
                    <a:cubicBezTo>
                      <a:pt x="34731" y="74913"/>
                      <a:pt x="35110" y="72609"/>
                      <a:pt x="35204" y="70399"/>
                    </a:cubicBezTo>
                    <a:cubicBezTo>
                      <a:pt x="38740" y="71820"/>
                      <a:pt x="42465" y="72356"/>
                      <a:pt x="45654" y="72672"/>
                    </a:cubicBezTo>
                    <a:cubicBezTo>
                      <a:pt x="47737" y="72893"/>
                      <a:pt x="50010" y="73019"/>
                      <a:pt x="52504" y="73019"/>
                    </a:cubicBezTo>
                    <a:cubicBezTo>
                      <a:pt x="53388" y="73019"/>
                      <a:pt x="54272" y="73019"/>
                      <a:pt x="55124" y="72956"/>
                    </a:cubicBezTo>
                    <a:cubicBezTo>
                      <a:pt x="61375" y="72798"/>
                      <a:pt x="68005" y="71788"/>
                      <a:pt x="74824" y="69989"/>
                    </a:cubicBezTo>
                    <a:cubicBezTo>
                      <a:pt x="88746" y="66358"/>
                      <a:pt x="101815" y="59918"/>
                      <a:pt x="112580" y="51394"/>
                    </a:cubicBezTo>
                    <a:cubicBezTo>
                      <a:pt x="120409" y="45175"/>
                      <a:pt x="126534" y="38135"/>
                      <a:pt x="130733" y="30464"/>
                    </a:cubicBezTo>
                    <a:cubicBezTo>
                      <a:pt x="132185" y="31253"/>
                      <a:pt x="133700" y="32200"/>
                      <a:pt x="135121" y="33305"/>
                    </a:cubicBezTo>
                    <a:cubicBezTo>
                      <a:pt x="137962" y="35547"/>
                      <a:pt x="140645" y="38325"/>
                      <a:pt x="143360" y="41798"/>
                    </a:cubicBezTo>
                    <a:cubicBezTo>
                      <a:pt x="145191" y="44228"/>
                      <a:pt x="146959" y="46880"/>
                      <a:pt x="148790" y="49879"/>
                    </a:cubicBezTo>
                    <a:cubicBezTo>
                      <a:pt x="149611" y="51268"/>
                      <a:pt x="150432" y="52689"/>
                      <a:pt x="151189" y="54078"/>
                    </a:cubicBezTo>
                    <a:lnTo>
                      <a:pt x="151442" y="54551"/>
                    </a:lnTo>
                    <a:cubicBezTo>
                      <a:pt x="151916" y="55372"/>
                      <a:pt x="152357" y="56225"/>
                      <a:pt x="152736" y="57077"/>
                    </a:cubicBezTo>
                    <a:cubicBezTo>
                      <a:pt x="153115" y="57992"/>
                      <a:pt x="153462" y="58940"/>
                      <a:pt x="153841" y="59855"/>
                    </a:cubicBezTo>
                    <a:cubicBezTo>
                      <a:pt x="154378" y="61212"/>
                      <a:pt x="154883" y="62570"/>
                      <a:pt x="155451" y="63896"/>
                    </a:cubicBezTo>
                    <a:cubicBezTo>
                      <a:pt x="156367" y="66011"/>
                      <a:pt x="157535" y="68663"/>
                      <a:pt x="159650" y="70115"/>
                    </a:cubicBezTo>
                    <a:cubicBezTo>
                      <a:pt x="160155" y="70462"/>
                      <a:pt x="160786" y="70652"/>
                      <a:pt x="161513" y="70652"/>
                    </a:cubicBezTo>
                    <a:cubicBezTo>
                      <a:pt x="161955" y="70652"/>
                      <a:pt x="162428" y="70589"/>
                      <a:pt x="162870" y="70431"/>
                    </a:cubicBezTo>
                    <a:cubicBezTo>
                      <a:pt x="163849" y="70147"/>
                      <a:pt x="164796" y="69484"/>
                      <a:pt x="165459" y="68631"/>
                    </a:cubicBezTo>
                    <a:cubicBezTo>
                      <a:pt x="167037" y="66611"/>
                      <a:pt x="167669" y="64085"/>
                      <a:pt x="168047" y="62096"/>
                    </a:cubicBezTo>
                    <a:cubicBezTo>
                      <a:pt x="168489" y="59760"/>
                      <a:pt x="168742" y="57172"/>
                      <a:pt x="168868" y="53889"/>
                    </a:cubicBezTo>
                    <a:cubicBezTo>
                      <a:pt x="168931" y="51773"/>
                      <a:pt x="168900" y="49595"/>
                      <a:pt x="168805" y="47196"/>
                    </a:cubicBezTo>
                    <a:cubicBezTo>
                      <a:pt x="168521" y="41166"/>
                      <a:pt x="166942" y="35231"/>
                      <a:pt x="164291" y="29959"/>
                    </a:cubicBezTo>
                    <a:cubicBezTo>
                      <a:pt x="160723" y="22982"/>
                      <a:pt x="154662" y="17174"/>
                      <a:pt x="147212" y="13669"/>
                    </a:cubicBezTo>
                    <a:cubicBezTo>
                      <a:pt x="141308" y="10891"/>
                      <a:pt x="134710" y="9502"/>
                      <a:pt x="127544" y="9502"/>
                    </a:cubicBezTo>
                    <a:cubicBezTo>
                      <a:pt x="125997" y="9502"/>
                      <a:pt x="124450" y="9565"/>
                      <a:pt x="122935" y="9692"/>
                    </a:cubicBezTo>
                    <a:cubicBezTo>
                      <a:pt x="111349" y="1673"/>
                      <a:pt x="97175" y="0"/>
                      <a:pt x="87357" y="0"/>
                    </a:cubicBezTo>
                  </a:path>
                </a:pathLst>
              </a:custGeom>
              <a:solidFill>
                <a:srgbClr val="CC821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44" name="Google Shape;1744;p49"/>
              <p:cNvSpPr/>
              <p:nvPr/>
            </p:nvSpPr>
            <p:spPr>
              <a:xfrm>
                <a:off x="1852737" y="2776907"/>
                <a:ext cx="55807" cy="36991"/>
              </a:xfrm>
              <a:custGeom>
                <a:avLst/>
                <a:gdLst/>
                <a:ahLst/>
                <a:cxnLst/>
                <a:rect l="l" t="t" r="r" b="b"/>
                <a:pathLst>
                  <a:path w="55807" h="36991" extrusionOk="0">
                    <a:moveTo>
                      <a:pt x="54417" y="379"/>
                    </a:moveTo>
                    <a:cubicBezTo>
                      <a:pt x="53407" y="2115"/>
                      <a:pt x="52302" y="3757"/>
                      <a:pt x="51071" y="5304"/>
                    </a:cubicBezTo>
                    <a:cubicBezTo>
                      <a:pt x="51134" y="5240"/>
                      <a:pt x="51165" y="5177"/>
                      <a:pt x="51197" y="5146"/>
                    </a:cubicBezTo>
                    <a:cubicBezTo>
                      <a:pt x="49398" y="7387"/>
                      <a:pt x="47440" y="9439"/>
                      <a:pt x="45357" y="11428"/>
                    </a:cubicBezTo>
                    <a:cubicBezTo>
                      <a:pt x="43147" y="13511"/>
                      <a:pt x="40779" y="15374"/>
                      <a:pt x="38348" y="17174"/>
                    </a:cubicBezTo>
                    <a:cubicBezTo>
                      <a:pt x="38411" y="17142"/>
                      <a:pt x="38475" y="17079"/>
                      <a:pt x="38506" y="17047"/>
                    </a:cubicBezTo>
                    <a:cubicBezTo>
                      <a:pt x="35065" y="19510"/>
                      <a:pt x="31435" y="21720"/>
                      <a:pt x="27741" y="23771"/>
                    </a:cubicBezTo>
                    <a:cubicBezTo>
                      <a:pt x="24079" y="25792"/>
                      <a:pt x="20259" y="27497"/>
                      <a:pt x="16376" y="29012"/>
                    </a:cubicBezTo>
                    <a:cubicBezTo>
                      <a:pt x="16534" y="28949"/>
                      <a:pt x="16660" y="28886"/>
                      <a:pt x="16818" y="28823"/>
                    </a:cubicBezTo>
                    <a:cubicBezTo>
                      <a:pt x="14261" y="29833"/>
                      <a:pt x="11641" y="30717"/>
                      <a:pt x="8989" y="31443"/>
                    </a:cubicBezTo>
                    <a:cubicBezTo>
                      <a:pt x="6558" y="32106"/>
                      <a:pt x="4096" y="32548"/>
                      <a:pt x="1602" y="32895"/>
                    </a:cubicBezTo>
                    <a:cubicBezTo>
                      <a:pt x="1097" y="32958"/>
                      <a:pt x="560" y="33400"/>
                      <a:pt x="307" y="33842"/>
                    </a:cubicBezTo>
                    <a:cubicBezTo>
                      <a:pt x="23" y="34316"/>
                      <a:pt x="-71" y="34884"/>
                      <a:pt x="55" y="35420"/>
                    </a:cubicBezTo>
                    <a:cubicBezTo>
                      <a:pt x="181" y="35957"/>
                      <a:pt x="528" y="36399"/>
                      <a:pt x="1002" y="36715"/>
                    </a:cubicBezTo>
                    <a:cubicBezTo>
                      <a:pt x="1507" y="37031"/>
                      <a:pt x="2012" y="37031"/>
                      <a:pt x="2580" y="36936"/>
                    </a:cubicBezTo>
                    <a:cubicBezTo>
                      <a:pt x="4917" y="36620"/>
                      <a:pt x="7221" y="36020"/>
                      <a:pt x="9526" y="35357"/>
                    </a:cubicBezTo>
                    <a:cubicBezTo>
                      <a:pt x="12177" y="34600"/>
                      <a:pt x="14766" y="33653"/>
                      <a:pt x="17323" y="32611"/>
                    </a:cubicBezTo>
                    <a:cubicBezTo>
                      <a:pt x="20006" y="31506"/>
                      <a:pt x="22595" y="30212"/>
                      <a:pt x="25121" y="28823"/>
                    </a:cubicBezTo>
                    <a:cubicBezTo>
                      <a:pt x="27741" y="27370"/>
                      <a:pt x="30330" y="25855"/>
                      <a:pt x="32792" y="24182"/>
                    </a:cubicBezTo>
                    <a:cubicBezTo>
                      <a:pt x="37496" y="20994"/>
                      <a:pt x="41915" y="17395"/>
                      <a:pt x="45988" y="13417"/>
                    </a:cubicBezTo>
                    <a:cubicBezTo>
                      <a:pt x="49713" y="9786"/>
                      <a:pt x="53123" y="5682"/>
                      <a:pt x="55711" y="1168"/>
                    </a:cubicBezTo>
                    <a:cubicBezTo>
                      <a:pt x="55901" y="821"/>
                      <a:pt x="55806" y="347"/>
                      <a:pt x="55459" y="126"/>
                    </a:cubicBezTo>
                    <a:cubicBezTo>
                      <a:pt x="55332" y="63"/>
                      <a:pt x="55206" y="0"/>
                      <a:pt x="55048" y="0"/>
                    </a:cubicBezTo>
                    <a:cubicBezTo>
                      <a:pt x="54796" y="0"/>
                      <a:pt x="54512" y="126"/>
                      <a:pt x="54385" y="379"/>
                    </a:cubicBezTo>
                  </a:path>
                </a:pathLst>
              </a:custGeom>
              <a:solidFill>
                <a:srgbClr val="BE790F"/>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45" name="Google Shape;1745;p49"/>
              <p:cNvSpPr/>
              <p:nvPr/>
            </p:nvSpPr>
            <p:spPr>
              <a:xfrm>
                <a:off x="1835450" y="2787136"/>
                <a:ext cx="49093" cy="24512"/>
              </a:xfrm>
              <a:custGeom>
                <a:avLst/>
                <a:gdLst/>
                <a:ahLst/>
                <a:cxnLst/>
                <a:rect l="l" t="t" r="r" b="b"/>
                <a:pathLst>
                  <a:path w="49093" h="24512" extrusionOk="0">
                    <a:moveTo>
                      <a:pt x="47585" y="253"/>
                    </a:moveTo>
                    <a:cubicBezTo>
                      <a:pt x="46165" y="1578"/>
                      <a:pt x="44681" y="2810"/>
                      <a:pt x="43103" y="3978"/>
                    </a:cubicBezTo>
                    <a:cubicBezTo>
                      <a:pt x="40198" y="6061"/>
                      <a:pt x="37136" y="7987"/>
                      <a:pt x="33979" y="9692"/>
                    </a:cubicBezTo>
                    <a:cubicBezTo>
                      <a:pt x="30601" y="11491"/>
                      <a:pt x="27097" y="13038"/>
                      <a:pt x="23561" y="14427"/>
                    </a:cubicBezTo>
                    <a:cubicBezTo>
                      <a:pt x="23688" y="14364"/>
                      <a:pt x="23846" y="14332"/>
                      <a:pt x="23972" y="14269"/>
                    </a:cubicBezTo>
                    <a:cubicBezTo>
                      <a:pt x="17153" y="16890"/>
                      <a:pt x="9987" y="18815"/>
                      <a:pt x="2726" y="19668"/>
                    </a:cubicBezTo>
                    <a:lnTo>
                      <a:pt x="3326" y="19605"/>
                    </a:lnTo>
                    <a:cubicBezTo>
                      <a:pt x="2820" y="19668"/>
                      <a:pt x="2315" y="19731"/>
                      <a:pt x="1842" y="19762"/>
                    </a:cubicBezTo>
                    <a:cubicBezTo>
                      <a:pt x="1242" y="19826"/>
                      <a:pt x="642" y="20394"/>
                      <a:pt x="358" y="20867"/>
                    </a:cubicBezTo>
                    <a:cubicBezTo>
                      <a:pt x="11" y="21404"/>
                      <a:pt x="-84" y="22067"/>
                      <a:pt x="74" y="22698"/>
                    </a:cubicBezTo>
                    <a:cubicBezTo>
                      <a:pt x="232" y="23298"/>
                      <a:pt x="642" y="23866"/>
                      <a:pt x="1179" y="24182"/>
                    </a:cubicBezTo>
                    <a:cubicBezTo>
                      <a:pt x="1779" y="24529"/>
                      <a:pt x="2347" y="24561"/>
                      <a:pt x="3010" y="24466"/>
                    </a:cubicBezTo>
                    <a:cubicBezTo>
                      <a:pt x="7114" y="23866"/>
                      <a:pt x="11186" y="22793"/>
                      <a:pt x="15133" y="21499"/>
                    </a:cubicBezTo>
                    <a:cubicBezTo>
                      <a:pt x="19363" y="20110"/>
                      <a:pt x="23467" y="18373"/>
                      <a:pt x="27444" y="16448"/>
                    </a:cubicBezTo>
                    <a:cubicBezTo>
                      <a:pt x="31454" y="14490"/>
                      <a:pt x="35274" y="12249"/>
                      <a:pt x="38967" y="9723"/>
                    </a:cubicBezTo>
                    <a:cubicBezTo>
                      <a:pt x="42503" y="7324"/>
                      <a:pt x="45755" y="4546"/>
                      <a:pt x="48817" y="1578"/>
                    </a:cubicBezTo>
                    <a:cubicBezTo>
                      <a:pt x="49164" y="1231"/>
                      <a:pt x="49196" y="663"/>
                      <a:pt x="48848" y="284"/>
                    </a:cubicBezTo>
                    <a:cubicBezTo>
                      <a:pt x="48659" y="95"/>
                      <a:pt x="48438" y="0"/>
                      <a:pt x="48185" y="0"/>
                    </a:cubicBezTo>
                    <a:cubicBezTo>
                      <a:pt x="47964" y="0"/>
                      <a:pt x="47743" y="95"/>
                      <a:pt x="47554" y="253"/>
                    </a:cubicBezTo>
                    <a:moveTo>
                      <a:pt x="43229" y="3852"/>
                    </a:moveTo>
                    <a:cubicBezTo>
                      <a:pt x="43229" y="3852"/>
                      <a:pt x="43166" y="3883"/>
                      <a:pt x="43134" y="3915"/>
                    </a:cubicBezTo>
                    <a:cubicBezTo>
                      <a:pt x="43134" y="3915"/>
                      <a:pt x="43198" y="3883"/>
                      <a:pt x="43229" y="3852"/>
                    </a:cubicBezTo>
                  </a:path>
                </a:pathLst>
              </a:custGeom>
              <a:solidFill>
                <a:srgbClr val="BE790F"/>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46" name="Google Shape;1746;p49"/>
              <p:cNvSpPr/>
              <p:nvPr/>
            </p:nvSpPr>
            <p:spPr>
              <a:xfrm>
                <a:off x="1927234" y="2784579"/>
                <a:ext cx="17182" cy="23227"/>
              </a:xfrm>
              <a:custGeom>
                <a:avLst/>
                <a:gdLst/>
                <a:ahLst/>
                <a:cxnLst/>
                <a:rect l="l" t="t" r="r" b="b"/>
                <a:pathLst>
                  <a:path w="17182" h="23227" extrusionOk="0">
                    <a:moveTo>
                      <a:pt x="156" y="316"/>
                    </a:moveTo>
                    <a:cubicBezTo>
                      <a:pt x="-97" y="631"/>
                      <a:pt x="-34" y="1168"/>
                      <a:pt x="282" y="1389"/>
                    </a:cubicBezTo>
                    <a:cubicBezTo>
                      <a:pt x="1892" y="2557"/>
                      <a:pt x="3376" y="3820"/>
                      <a:pt x="4796" y="5241"/>
                    </a:cubicBezTo>
                    <a:cubicBezTo>
                      <a:pt x="4733" y="5177"/>
                      <a:pt x="4702" y="5146"/>
                      <a:pt x="4670" y="5083"/>
                    </a:cubicBezTo>
                    <a:cubicBezTo>
                      <a:pt x="5965" y="6409"/>
                      <a:pt x="7164" y="7798"/>
                      <a:pt x="8301" y="9281"/>
                    </a:cubicBezTo>
                    <a:cubicBezTo>
                      <a:pt x="9532" y="10860"/>
                      <a:pt x="10605" y="12564"/>
                      <a:pt x="11647" y="14269"/>
                    </a:cubicBezTo>
                    <a:cubicBezTo>
                      <a:pt x="11647" y="14269"/>
                      <a:pt x="11647" y="14206"/>
                      <a:pt x="11615" y="14175"/>
                    </a:cubicBezTo>
                    <a:cubicBezTo>
                      <a:pt x="12373" y="15501"/>
                      <a:pt x="13099" y="16826"/>
                      <a:pt x="13731" y="18184"/>
                    </a:cubicBezTo>
                    <a:cubicBezTo>
                      <a:pt x="14078" y="18941"/>
                      <a:pt x="14425" y="19668"/>
                      <a:pt x="14772" y="20457"/>
                    </a:cubicBezTo>
                    <a:cubicBezTo>
                      <a:pt x="15088" y="21215"/>
                      <a:pt x="15404" y="21972"/>
                      <a:pt x="15656" y="22730"/>
                    </a:cubicBezTo>
                    <a:cubicBezTo>
                      <a:pt x="15814" y="23140"/>
                      <a:pt x="16319" y="23330"/>
                      <a:pt x="16698" y="23172"/>
                    </a:cubicBezTo>
                    <a:cubicBezTo>
                      <a:pt x="17109" y="23014"/>
                      <a:pt x="17298" y="22509"/>
                      <a:pt x="17109" y="22130"/>
                    </a:cubicBezTo>
                    <a:cubicBezTo>
                      <a:pt x="16919" y="21688"/>
                      <a:pt x="16761" y="21246"/>
                      <a:pt x="16572" y="20773"/>
                    </a:cubicBezTo>
                    <a:cubicBezTo>
                      <a:pt x="16319" y="20173"/>
                      <a:pt x="16067" y="19541"/>
                      <a:pt x="15814" y="18973"/>
                    </a:cubicBezTo>
                    <a:cubicBezTo>
                      <a:pt x="15341" y="17900"/>
                      <a:pt x="14804" y="16858"/>
                      <a:pt x="14267" y="15816"/>
                    </a:cubicBezTo>
                    <a:cubicBezTo>
                      <a:pt x="13225" y="13796"/>
                      <a:pt x="12026" y="11870"/>
                      <a:pt x="10732" y="9976"/>
                    </a:cubicBezTo>
                    <a:cubicBezTo>
                      <a:pt x="8143" y="6219"/>
                      <a:pt x="4954" y="2810"/>
                      <a:pt x="1229" y="158"/>
                    </a:cubicBezTo>
                    <a:cubicBezTo>
                      <a:pt x="1071" y="63"/>
                      <a:pt x="914" y="0"/>
                      <a:pt x="756" y="0"/>
                    </a:cubicBezTo>
                    <a:cubicBezTo>
                      <a:pt x="535" y="0"/>
                      <a:pt x="314" y="95"/>
                      <a:pt x="156" y="284"/>
                    </a:cubicBezTo>
                    <a:moveTo>
                      <a:pt x="11710" y="14364"/>
                    </a:moveTo>
                    <a:cubicBezTo>
                      <a:pt x="11710" y="14364"/>
                      <a:pt x="11679" y="14301"/>
                      <a:pt x="11647" y="14269"/>
                    </a:cubicBezTo>
                    <a:cubicBezTo>
                      <a:pt x="11647" y="14269"/>
                      <a:pt x="11679" y="14332"/>
                      <a:pt x="11710" y="14364"/>
                    </a:cubicBezTo>
                  </a:path>
                </a:pathLst>
              </a:custGeom>
              <a:solidFill>
                <a:srgbClr val="BE790F"/>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47" name="Google Shape;1747;p49"/>
              <p:cNvSpPr/>
              <p:nvPr/>
            </p:nvSpPr>
            <p:spPr>
              <a:xfrm>
                <a:off x="1931202" y="2778012"/>
                <a:ext cx="16559" cy="21693"/>
              </a:xfrm>
              <a:custGeom>
                <a:avLst/>
                <a:gdLst/>
                <a:ahLst/>
                <a:cxnLst/>
                <a:rect l="l" t="t" r="r" b="b"/>
                <a:pathLst>
                  <a:path w="16559" h="21693" extrusionOk="0">
                    <a:moveTo>
                      <a:pt x="166" y="347"/>
                    </a:moveTo>
                    <a:cubicBezTo>
                      <a:pt x="40" y="505"/>
                      <a:pt x="-24" y="695"/>
                      <a:pt x="8" y="916"/>
                    </a:cubicBezTo>
                    <a:cubicBezTo>
                      <a:pt x="40" y="1137"/>
                      <a:pt x="166" y="1294"/>
                      <a:pt x="324" y="1421"/>
                    </a:cubicBezTo>
                    <a:cubicBezTo>
                      <a:pt x="1334" y="2399"/>
                      <a:pt x="2313" y="3410"/>
                      <a:pt x="3323" y="4388"/>
                    </a:cubicBezTo>
                    <a:cubicBezTo>
                      <a:pt x="3323" y="4357"/>
                      <a:pt x="3260" y="4325"/>
                      <a:pt x="3228" y="4294"/>
                    </a:cubicBezTo>
                    <a:cubicBezTo>
                      <a:pt x="4807" y="5872"/>
                      <a:pt x="6322" y="7482"/>
                      <a:pt x="7774" y="9155"/>
                    </a:cubicBezTo>
                    <a:cubicBezTo>
                      <a:pt x="9195" y="10797"/>
                      <a:pt x="10457" y="12533"/>
                      <a:pt x="11562" y="14396"/>
                    </a:cubicBezTo>
                    <a:cubicBezTo>
                      <a:pt x="11562" y="14396"/>
                      <a:pt x="11562" y="14364"/>
                      <a:pt x="11562" y="14333"/>
                    </a:cubicBezTo>
                    <a:lnTo>
                      <a:pt x="11625" y="14427"/>
                    </a:lnTo>
                    <a:cubicBezTo>
                      <a:pt x="11625" y="14427"/>
                      <a:pt x="11689" y="14522"/>
                      <a:pt x="11720" y="14554"/>
                    </a:cubicBezTo>
                    <a:cubicBezTo>
                      <a:pt x="11720" y="14554"/>
                      <a:pt x="11689" y="14490"/>
                      <a:pt x="11657" y="14459"/>
                    </a:cubicBezTo>
                    <a:cubicBezTo>
                      <a:pt x="12099" y="15216"/>
                      <a:pt x="12478" y="16006"/>
                      <a:pt x="12857" y="16826"/>
                    </a:cubicBezTo>
                    <a:cubicBezTo>
                      <a:pt x="13204" y="17647"/>
                      <a:pt x="13488" y="18468"/>
                      <a:pt x="13741" y="19320"/>
                    </a:cubicBezTo>
                    <a:cubicBezTo>
                      <a:pt x="13835" y="19762"/>
                      <a:pt x="13930" y="20173"/>
                      <a:pt x="14025" y="20583"/>
                    </a:cubicBezTo>
                    <a:cubicBezTo>
                      <a:pt x="14088" y="20930"/>
                      <a:pt x="14214" y="21215"/>
                      <a:pt x="14498" y="21436"/>
                    </a:cubicBezTo>
                    <a:cubicBezTo>
                      <a:pt x="14751" y="21625"/>
                      <a:pt x="15098" y="21720"/>
                      <a:pt x="15445" y="21688"/>
                    </a:cubicBezTo>
                    <a:cubicBezTo>
                      <a:pt x="15793" y="21625"/>
                      <a:pt x="16077" y="21467"/>
                      <a:pt x="16298" y="21183"/>
                    </a:cubicBezTo>
                    <a:cubicBezTo>
                      <a:pt x="16613" y="20804"/>
                      <a:pt x="16613" y="20362"/>
                      <a:pt x="16456" y="19920"/>
                    </a:cubicBezTo>
                    <a:cubicBezTo>
                      <a:pt x="15856" y="18026"/>
                      <a:pt x="15003" y="16227"/>
                      <a:pt x="14025" y="14490"/>
                    </a:cubicBezTo>
                    <a:cubicBezTo>
                      <a:pt x="12888" y="12565"/>
                      <a:pt x="11594" y="10797"/>
                      <a:pt x="10173" y="9124"/>
                    </a:cubicBezTo>
                    <a:cubicBezTo>
                      <a:pt x="7427" y="5935"/>
                      <a:pt x="4301" y="3094"/>
                      <a:pt x="1334" y="158"/>
                    </a:cubicBezTo>
                    <a:cubicBezTo>
                      <a:pt x="1208" y="32"/>
                      <a:pt x="1050" y="0"/>
                      <a:pt x="892" y="0"/>
                    </a:cubicBezTo>
                    <a:cubicBezTo>
                      <a:pt x="639" y="0"/>
                      <a:pt x="387" y="126"/>
                      <a:pt x="229" y="316"/>
                    </a:cubicBezTo>
                    <a:moveTo>
                      <a:pt x="13709" y="19194"/>
                    </a:moveTo>
                    <a:cubicBezTo>
                      <a:pt x="13709" y="19194"/>
                      <a:pt x="13709" y="19257"/>
                      <a:pt x="13709" y="19289"/>
                    </a:cubicBezTo>
                    <a:cubicBezTo>
                      <a:pt x="13709" y="19289"/>
                      <a:pt x="13709" y="19226"/>
                      <a:pt x="13709" y="19194"/>
                    </a:cubicBezTo>
                    <a:moveTo>
                      <a:pt x="13741" y="19352"/>
                    </a:moveTo>
                    <a:cubicBezTo>
                      <a:pt x="13741" y="19352"/>
                      <a:pt x="13772" y="19478"/>
                      <a:pt x="13804" y="19510"/>
                    </a:cubicBezTo>
                    <a:cubicBezTo>
                      <a:pt x="13804" y="19447"/>
                      <a:pt x="13772" y="19383"/>
                      <a:pt x="13741" y="19352"/>
                    </a:cubicBezTo>
                    <a:moveTo>
                      <a:pt x="11657" y="14459"/>
                    </a:moveTo>
                    <a:cubicBezTo>
                      <a:pt x="11657" y="14459"/>
                      <a:pt x="11657" y="14427"/>
                      <a:pt x="11657" y="14396"/>
                    </a:cubicBezTo>
                    <a:cubicBezTo>
                      <a:pt x="11657" y="14396"/>
                      <a:pt x="11657" y="14396"/>
                      <a:pt x="11657" y="14364"/>
                    </a:cubicBezTo>
                    <a:cubicBezTo>
                      <a:pt x="11657" y="14364"/>
                      <a:pt x="11689" y="14427"/>
                      <a:pt x="11720" y="14459"/>
                    </a:cubicBezTo>
                  </a:path>
                </a:pathLst>
              </a:custGeom>
              <a:solidFill>
                <a:srgbClr val="BE790F"/>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48" name="Google Shape;1748;p49"/>
              <p:cNvSpPr/>
              <p:nvPr/>
            </p:nvSpPr>
            <p:spPr>
              <a:xfrm>
                <a:off x="1730771" y="2689587"/>
                <a:ext cx="87428" cy="89940"/>
              </a:xfrm>
              <a:custGeom>
                <a:avLst/>
                <a:gdLst/>
                <a:ahLst/>
                <a:cxnLst/>
                <a:rect l="l" t="t" r="r" b="b"/>
                <a:pathLst>
                  <a:path w="87428" h="89940" extrusionOk="0">
                    <a:moveTo>
                      <a:pt x="38205" y="0"/>
                    </a:moveTo>
                    <a:cubicBezTo>
                      <a:pt x="31070" y="0"/>
                      <a:pt x="22515" y="4420"/>
                      <a:pt x="20716" y="12628"/>
                    </a:cubicBezTo>
                    <a:cubicBezTo>
                      <a:pt x="20179" y="15058"/>
                      <a:pt x="20337" y="17584"/>
                      <a:pt x="21158" y="20141"/>
                    </a:cubicBezTo>
                    <a:cubicBezTo>
                      <a:pt x="20810" y="19983"/>
                      <a:pt x="20400" y="19889"/>
                      <a:pt x="19990" y="19825"/>
                    </a:cubicBezTo>
                    <a:cubicBezTo>
                      <a:pt x="18853" y="19604"/>
                      <a:pt x="17717" y="19478"/>
                      <a:pt x="16549" y="19478"/>
                    </a:cubicBezTo>
                    <a:cubicBezTo>
                      <a:pt x="15317" y="19478"/>
                      <a:pt x="14118" y="19604"/>
                      <a:pt x="12887" y="19889"/>
                    </a:cubicBezTo>
                    <a:cubicBezTo>
                      <a:pt x="10961" y="20330"/>
                      <a:pt x="9035" y="21246"/>
                      <a:pt x="7330" y="22509"/>
                    </a:cubicBezTo>
                    <a:cubicBezTo>
                      <a:pt x="5657" y="23771"/>
                      <a:pt x="4237" y="25318"/>
                      <a:pt x="3005" y="27244"/>
                    </a:cubicBezTo>
                    <a:cubicBezTo>
                      <a:pt x="1964" y="28854"/>
                      <a:pt x="1143" y="30748"/>
                      <a:pt x="606" y="32863"/>
                    </a:cubicBezTo>
                    <a:cubicBezTo>
                      <a:pt x="101" y="34789"/>
                      <a:pt x="-88" y="36873"/>
                      <a:pt x="38" y="38862"/>
                    </a:cubicBezTo>
                    <a:cubicBezTo>
                      <a:pt x="354" y="43218"/>
                      <a:pt x="2279" y="47101"/>
                      <a:pt x="5373" y="49500"/>
                    </a:cubicBezTo>
                    <a:cubicBezTo>
                      <a:pt x="6194" y="50132"/>
                      <a:pt x="7046" y="50668"/>
                      <a:pt x="7962" y="51110"/>
                    </a:cubicBezTo>
                    <a:cubicBezTo>
                      <a:pt x="6320" y="52184"/>
                      <a:pt x="4836" y="53699"/>
                      <a:pt x="3542" y="55593"/>
                    </a:cubicBezTo>
                    <a:cubicBezTo>
                      <a:pt x="2532" y="57108"/>
                      <a:pt x="1743" y="59003"/>
                      <a:pt x="1301" y="61023"/>
                    </a:cubicBezTo>
                    <a:cubicBezTo>
                      <a:pt x="859" y="63012"/>
                      <a:pt x="796" y="65127"/>
                      <a:pt x="1111" y="67274"/>
                    </a:cubicBezTo>
                    <a:cubicBezTo>
                      <a:pt x="1711" y="71220"/>
                      <a:pt x="3889" y="74503"/>
                      <a:pt x="7015" y="76303"/>
                    </a:cubicBezTo>
                    <a:cubicBezTo>
                      <a:pt x="8593" y="77186"/>
                      <a:pt x="10487" y="77660"/>
                      <a:pt x="12571" y="77660"/>
                    </a:cubicBezTo>
                    <a:lnTo>
                      <a:pt x="12981" y="77660"/>
                    </a:lnTo>
                    <a:cubicBezTo>
                      <a:pt x="13770" y="77660"/>
                      <a:pt x="14591" y="77534"/>
                      <a:pt x="15444" y="77344"/>
                    </a:cubicBezTo>
                    <a:cubicBezTo>
                      <a:pt x="15065" y="79144"/>
                      <a:pt x="15191" y="80849"/>
                      <a:pt x="15791" y="82364"/>
                    </a:cubicBezTo>
                    <a:cubicBezTo>
                      <a:pt x="16328" y="83753"/>
                      <a:pt x="17148" y="84921"/>
                      <a:pt x="18190" y="85805"/>
                    </a:cubicBezTo>
                    <a:cubicBezTo>
                      <a:pt x="19295" y="86752"/>
                      <a:pt x="20589" y="87415"/>
                      <a:pt x="22105" y="87762"/>
                    </a:cubicBezTo>
                    <a:cubicBezTo>
                      <a:pt x="22894" y="87952"/>
                      <a:pt x="23683" y="88046"/>
                      <a:pt x="24536" y="88046"/>
                    </a:cubicBezTo>
                    <a:cubicBezTo>
                      <a:pt x="25577" y="88046"/>
                      <a:pt x="26682" y="87888"/>
                      <a:pt x="27756" y="87604"/>
                    </a:cubicBezTo>
                    <a:cubicBezTo>
                      <a:pt x="27693" y="87794"/>
                      <a:pt x="27756" y="88015"/>
                      <a:pt x="27787" y="88236"/>
                    </a:cubicBezTo>
                    <a:cubicBezTo>
                      <a:pt x="28071" y="89246"/>
                      <a:pt x="28987" y="89940"/>
                      <a:pt x="30092" y="89940"/>
                    </a:cubicBezTo>
                    <a:cubicBezTo>
                      <a:pt x="30281" y="89940"/>
                      <a:pt x="30502" y="89940"/>
                      <a:pt x="30691" y="89877"/>
                    </a:cubicBezTo>
                    <a:cubicBezTo>
                      <a:pt x="32586" y="89404"/>
                      <a:pt x="34480" y="88835"/>
                      <a:pt x="36342" y="88267"/>
                    </a:cubicBezTo>
                    <a:lnTo>
                      <a:pt x="36847" y="88109"/>
                    </a:lnTo>
                    <a:cubicBezTo>
                      <a:pt x="38710" y="87541"/>
                      <a:pt x="40541" y="86973"/>
                      <a:pt x="42340" y="86342"/>
                    </a:cubicBezTo>
                    <a:cubicBezTo>
                      <a:pt x="46034" y="85110"/>
                      <a:pt x="49633" y="83721"/>
                      <a:pt x="53074" y="82238"/>
                    </a:cubicBezTo>
                    <a:cubicBezTo>
                      <a:pt x="56831" y="80596"/>
                      <a:pt x="60145" y="78954"/>
                      <a:pt x="63208" y="77155"/>
                    </a:cubicBezTo>
                    <a:cubicBezTo>
                      <a:pt x="66365" y="75324"/>
                      <a:pt x="69490" y="73146"/>
                      <a:pt x="72521" y="70652"/>
                    </a:cubicBezTo>
                    <a:cubicBezTo>
                      <a:pt x="75362" y="68315"/>
                      <a:pt x="77951" y="65664"/>
                      <a:pt x="80255" y="62759"/>
                    </a:cubicBezTo>
                    <a:cubicBezTo>
                      <a:pt x="81865" y="60739"/>
                      <a:pt x="84138" y="57614"/>
                      <a:pt x="85559" y="54141"/>
                    </a:cubicBezTo>
                    <a:cubicBezTo>
                      <a:pt x="86316" y="52310"/>
                      <a:pt x="86664" y="50321"/>
                      <a:pt x="86885" y="48806"/>
                    </a:cubicBezTo>
                    <a:cubicBezTo>
                      <a:pt x="87200" y="46533"/>
                      <a:pt x="87390" y="44134"/>
                      <a:pt x="87421" y="41703"/>
                    </a:cubicBezTo>
                    <a:cubicBezTo>
                      <a:pt x="87484" y="37473"/>
                      <a:pt x="87106" y="33116"/>
                      <a:pt x="86316" y="28728"/>
                    </a:cubicBezTo>
                    <a:cubicBezTo>
                      <a:pt x="85527" y="24308"/>
                      <a:pt x="84422" y="20899"/>
                      <a:pt x="82844" y="18057"/>
                    </a:cubicBezTo>
                    <a:cubicBezTo>
                      <a:pt x="81833" y="16226"/>
                      <a:pt x="79592" y="13164"/>
                      <a:pt x="75993" y="13133"/>
                    </a:cubicBezTo>
                    <a:lnTo>
                      <a:pt x="75993" y="13133"/>
                    </a:lnTo>
                    <a:cubicBezTo>
                      <a:pt x="74541" y="13133"/>
                      <a:pt x="73026" y="13701"/>
                      <a:pt x="71700" y="14711"/>
                    </a:cubicBezTo>
                    <a:cubicBezTo>
                      <a:pt x="71447" y="14901"/>
                      <a:pt x="71226" y="15058"/>
                      <a:pt x="70974" y="15279"/>
                    </a:cubicBezTo>
                    <a:cubicBezTo>
                      <a:pt x="70690" y="14238"/>
                      <a:pt x="70216" y="13290"/>
                      <a:pt x="69585" y="12470"/>
                    </a:cubicBezTo>
                    <a:cubicBezTo>
                      <a:pt x="68827" y="11459"/>
                      <a:pt x="67943" y="10639"/>
                      <a:pt x="66870" y="10007"/>
                    </a:cubicBezTo>
                    <a:cubicBezTo>
                      <a:pt x="65954" y="9471"/>
                      <a:pt x="64912" y="9187"/>
                      <a:pt x="63523" y="9060"/>
                    </a:cubicBezTo>
                    <a:cubicBezTo>
                      <a:pt x="63334" y="9060"/>
                      <a:pt x="63176" y="9060"/>
                      <a:pt x="62987" y="9060"/>
                    </a:cubicBezTo>
                    <a:cubicBezTo>
                      <a:pt x="62166" y="9060"/>
                      <a:pt x="61282" y="9250"/>
                      <a:pt x="60430" y="9565"/>
                    </a:cubicBezTo>
                    <a:cubicBezTo>
                      <a:pt x="59262" y="10007"/>
                      <a:pt x="58251" y="10670"/>
                      <a:pt x="57304" y="11617"/>
                    </a:cubicBezTo>
                    <a:cubicBezTo>
                      <a:pt x="57020" y="11901"/>
                      <a:pt x="56736" y="12217"/>
                      <a:pt x="56484" y="12533"/>
                    </a:cubicBezTo>
                    <a:cubicBezTo>
                      <a:pt x="55095" y="9344"/>
                      <a:pt x="53137" y="6693"/>
                      <a:pt x="50770" y="4641"/>
                    </a:cubicBezTo>
                    <a:cubicBezTo>
                      <a:pt x="47455" y="1768"/>
                      <a:pt x="43130" y="126"/>
                      <a:pt x="38647" y="31"/>
                    </a:cubicBezTo>
                    <a:lnTo>
                      <a:pt x="38173" y="31"/>
                    </a:lnTo>
                    <a:close/>
                  </a:path>
                </a:pathLst>
              </a:custGeom>
              <a:solidFill>
                <a:schemeClr val="accent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49" name="Google Shape;1749;p49"/>
              <p:cNvSpPr/>
              <p:nvPr/>
            </p:nvSpPr>
            <p:spPr>
              <a:xfrm>
                <a:off x="1730759" y="2690156"/>
                <a:ext cx="46614" cy="89403"/>
              </a:xfrm>
              <a:custGeom>
                <a:avLst/>
                <a:gdLst/>
                <a:ahLst/>
                <a:cxnLst/>
                <a:rect l="l" t="t" r="r" b="b"/>
                <a:pathLst>
                  <a:path w="46614" h="89403" extrusionOk="0">
                    <a:moveTo>
                      <a:pt x="20665" y="12059"/>
                    </a:moveTo>
                    <a:cubicBezTo>
                      <a:pt x="20160" y="14522"/>
                      <a:pt x="20318" y="17047"/>
                      <a:pt x="21138" y="19604"/>
                    </a:cubicBezTo>
                    <a:cubicBezTo>
                      <a:pt x="20854" y="19383"/>
                      <a:pt x="20412" y="19289"/>
                      <a:pt x="20034" y="19194"/>
                    </a:cubicBezTo>
                    <a:cubicBezTo>
                      <a:pt x="18834" y="18941"/>
                      <a:pt x="17666" y="18815"/>
                      <a:pt x="16592" y="18815"/>
                    </a:cubicBezTo>
                    <a:cubicBezTo>
                      <a:pt x="15424" y="18815"/>
                      <a:pt x="14193" y="18941"/>
                      <a:pt x="12930" y="19225"/>
                    </a:cubicBezTo>
                    <a:cubicBezTo>
                      <a:pt x="10973" y="19668"/>
                      <a:pt x="9047" y="20583"/>
                      <a:pt x="7374" y="21846"/>
                    </a:cubicBezTo>
                    <a:cubicBezTo>
                      <a:pt x="5701" y="23109"/>
                      <a:pt x="4280" y="24687"/>
                      <a:pt x="3018" y="26613"/>
                    </a:cubicBezTo>
                    <a:cubicBezTo>
                      <a:pt x="1944" y="28254"/>
                      <a:pt x="1155" y="30148"/>
                      <a:pt x="618" y="32232"/>
                    </a:cubicBezTo>
                    <a:cubicBezTo>
                      <a:pt x="113" y="34158"/>
                      <a:pt x="-108" y="36241"/>
                      <a:pt x="50" y="38230"/>
                    </a:cubicBezTo>
                    <a:cubicBezTo>
                      <a:pt x="366" y="42650"/>
                      <a:pt x="2323" y="46533"/>
                      <a:pt x="5417" y="48932"/>
                    </a:cubicBezTo>
                    <a:cubicBezTo>
                      <a:pt x="6238" y="49563"/>
                      <a:pt x="7090" y="50100"/>
                      <a:pt x="8037" y="50574"/>
                    </a:cubicBezTo>
                    <a:cubicBezTo>
                      <a:pt x="6396" y="51489"/>
                      <a:pt x="4912" y="53005"/>
                      <a:pt x="3618" y="54962"/>
                    </a:cubicBezTo>
                    <a:cubicBezTo>
                      <a:pt x="2576" y="56509"/>
                      <a:pt x="1786" y="58403"/>
                      <a:pt x="1344" y="60392"/>
                    </a:cubicBezTo>
                    <a:cubicBezTo>
                      <a:pt x="903" y="62380"/>
                      <a:pt x="839" y="64496"/>
                      <a:pt x="1155" y="66674"/>
                    </a:cubicBezTo>
                    <a:cubicBezTo>
                      <a:pt x="1755" y="70620"/>
                      <a:pt x="3933" y="73935"/>
                      <a:pt x="7090" y="75703"/>
                    </a:cubicBezTo>
                    <a:cubicBezTo>
                      <a:pt x="8669" y="76618"/>
                      <a:pt x="10594" y="77092"/>
                      <a:pt x="12678" y="77092"/>
                    </a:cubicBezTo>
                    <a:lnTo>
                      <a:pt x="13088" y="77092"/>
                    </a:lnTo>
                    <a:cubicBezTo>
                      <a:pt x="13909" y="77092"/>
                      <a:pt x="14698" y="76966"/>
                      <a:pt x="15582" y="76776"/>
                    </a:cubicBezTo>
                    <a:cubicBezTo>
                      <a:pt x="15140" y="78481"/>
                      <a:pt x="15235" y="80185"/>
                      <a:pt x="15835" y="81764"/>
                    </a:cubicBezTo>
                    <a:cubicBezTo>
                      <a:pt x="16403" y="83185"/>
                      <a:pt x="17192" y="84353"/>
                      <a:pt x="18234" y="85237"/>
                    </a:cubicBezTo>
                    <a:cubicBezTo>
                      <a:pt x="19339" y="86184"/>
                      <a:pt x="20633" y="86847"/>
                      <a:pt x="22180" y="87226"/>
                    </a:cubicBezTo>
                    <a:cubicBezTo>
                      <a:pt x="23001" y="87415"/>
                      <a:pt x="23790" y="87541"/>
                      <a:pt x="24611" y="87541"/>
                    </a:cubicBezTo>
                    <a:cubicBezTo>
                      <a:pt x="25684" y="87541"/>
                      <a:pt x="26758" y="87383"/>
                      <a:pt x="27831" y="87068"/>
                    </a:cubicBezTo>
                    <a:cubicBezTo>
                      <a:pt x="27705" y="87226"/>
                      <a:pt x="27736" y="87478"/>
                      <a:pt x="27799" y="87667"/>
                    </a:cubicBezTo>
                    <a:cubicBezTo>
                      <a:pt x="28084" y="88709"/>
                      <a:pt x="29031" y="89404"/>
                      <a:pt x="30167" y="89404"/>
                    </a:cubicBezTo>
                    <a:cubicBezTo>
                      <a:pt x="30356" y="89404"/>
                      <a:pt x="30577" y="89404"/>
                      <a:pt x="30767" y="89341"/>
                    </a:cubicBezTo>
                    <a:cubicBezTo>
                      <a:pt x="32661" y="88867"/>
                      <a:pt x="34555" y="88299"/>
                      <a:pt x="36418" y="87731"/>
                    </a:cubicBezTo>
                    <a:lnTo>
                      <a:pt x="36923" y="87573"/>
                    </a:lnTo>
                    <a:cubicBezTo>
                      <a:pt x="38786" y="87005"/>
                      <a:pt x="40616" y="86436"/>
                      <a:pt x="42416" y="85836"/>
                    </a:cubicBezTo>
                    <a:cubicBezTo>
                      <a:pt x="43837" y="85363"/>
                      <a:pt x="45226" y="84858"/>
                      <a:pt x="46615" y="84353"/>
                    </a:cubicBezTo>
                    <a:cubicBezTo>
                      <a:pt x="44184" y="83406"/>
                      <a:pt x="41848" y="82174"/>
                      <a:pt x="39701" y="80628"/>
                    </a:cubicBezTo>
                    <a:cubicBezTo>
                      <a:pt x="36323" y="78197"/>
                      <a:pt x="33419" y="75008"/>
                      <a:pt x="31777" y="71157"/>
                    </a:cubicBezTo>
                    <a:cubicBezTo>
                      <a:pt x="30956" y="69231"/>
                      <a:pt x="30420" y="67147"/>
                      <a:pt x="30262" y="65064"/>
                    </a:cubicBezTo>
                    <a:cubicBezTo>
                      <a:pt x="30167" y="63864"/>
                      <a:pt x="30199" y="62665"/>
                      <a:pt x="30325" y="61465"/>
                    </a:cubicBezTo>
                    <a:cubicBezTo>
                      <a:pt x="30104" y="61718"/>
                      <a:pt x="29851" y="61970"/>
                      <a:pt x="29567" y="62191"/>
                    </a:cubicBezTo>
                    <a:cubicBezTo>
                      <a:pt x="28936" y="62728"/>
                      <a:pt x="28210" y="63138"/>
                      <a:pt x="27357" y="63170"/>
                    </a:cubicBezTo>
                    <a:cubicBezTo>
                      <a:pt x="26568" y="63170"/>
                      <a:pt x="25874" y="62759"/>
                      <a:pt x="25400" y="62160"/>
                    </a:cubicBezTo>
                    <a:cubicBezTo>
                      <a:pt x="24863" y="61497"/>
                      <a:pt x="24516" y="60644"/>
                      <a:pt x="24358" y="59792"/>
                    </a:cubicBezTo>
                    <a:cubicBezTo>
                      <a:pt x="24106" y="58561"/>
                      <a:pt x="23980" y="57329"/>
                      <a:pt x="24011" y="56035"/>
                    </a:cubicBezTo>
                    <a:cubicBezTo>
                      <a:pt x="24043" y="54678"/>
                      <a:pt x="24169" y="53320"/>
                      <a:pt x="24421" y="51994"/>
                    </a:cubicBezTo>
                    <a:cubicBezTo>
                      <a:pt x="24706" y="50511"/>
                      <a:pt x="25148" y="48995"/>
                      <a:pt x="25748" y="47606"/>
                    </a:cubicBezTo>
                    <a:cubicBezTo>
                      <a:pt x="25905" y="47227"/>
                      <a:pt x="26063" y="46848"/>
                      <a:pt x="26253" y="46501"/>
                    </a:cubicBezTo>
                    <a:cubicBezTo>
                      <a:pt x="25621" y="46722"/>
                      <a:pt x="24927" y="46880"/>
                      <a:pt x="24232" y="46880"/>
                    </a:cubicBezTo>
                    <a:cubicBezTo>
                      <a:pt x="23569" y="46880"/>
                      <a:pt x="22906" y="46817"/>
                      <a:pt x="22275" y="46564"/>
                    </a:cubicBezTo>
                    <a:cubicBezTo>
                      <a:pt x="21738" y="46343"/>
                      <a:pt x="21233" y="46059"/>
                      <a:pt x="20823" y="45680"/>
                    </a:cubicBezTo>
                    <a:cubicBezTo>
                      <a:pt x="18771" y="43818"/>
                      <a:pt x="18360" y="40756"/>
                      <a:pt x="18613" y="38135"/>
                    </a:cubicBezTo>
                    <a:cubicBezTo>
                      <a:pt x="18802" y="36431"/>
                      <a:pt x="19276" y="34757"/>
                      <a:pt x="20002" y="33211"/>
                    </a:cubicBezTo>
                    <a:cubicBezTo>
                      <a:pt x="20823" y="31538"/>
                      <a:pt x="21896" y="29959"/>
                      <a:pt x="23285" y="28696"/>
                    </a:cubicBezTo>
                    <a:cubicBezTo>
                      <a:pt x="24043" y="27970"/>
                      <a:pt x="24863" y="27339"/>
                      <a:pt x="25748" y="26802"/>
                    </a:cubicBezTo>
                    <a:cubicBezTo>
                      <a:pt x="26600" y="26297"/>
                      <a:pt x="27515" y="25824"/>
                      <a:pt x="28462" y="25476"/>
                    </a:cubicBezTo>
                    <a:cubicBezTo>
                      <a:pt x="30009" y="24908"/>
                      <a:pt x="31588" y="24561"/>
                      <a:pt x="33229" y="24371"/>
                    </a:cubicBezTo>
                    <a:cubicBezTo>
                      <a:pt x="33198" y="24340"/>
                      <a:pt x="33135" y="24277"/>
                      <a:pt x="33071" y="24245"/>
                    </a:cubicBezTo>
                    <a:cubicBezTo>
                      <a:pt x="32566" y="23803"/>
                      <a:pt x="32093" y="23329"/>
                      <a:pt x="31683" y="22793"/>
                    </a:cubicBezTo>
                    <a:cubicBezTo>
                      <a:pt x="30735" y="21656"/>
                      <a:pt x="29946" y="20394"/>
                      <a:pt x="29409" y="19036"/>
                    </a:cubicBezTo>
                    <a:cubicBezTo>
                      <a:pt x="28305" y="16321"/>
                      <a:pt x="27989" y="13290"/>
                      <a:pt x="28431" y="10386"/>
                    </a:cubicBezTo>
                    <a:cubicBezTo>
                      <a:pt x="28873" y="7419"/>
                      <a:pt x="29946" y="4514"/>
                      <a:pt x="31683" y="2052"/>
                    </a:cubicBezTo>
                    <a:cubicBezTo>
                      <a:pt x="32156" y="1357"/>
                      <a:pt x="32661" y="694"/>
                      <a:pt x="33229" y="63"/>
                    </a:cubicBezTo>
                    <a:cubicBezTo>
                      <a:pt x="33229" y="63"/>
                      <a:pt x="33261" y="31"/>
                      <a:pt x="33292" y="0"/>
                    </a:cubicBezTo>
                    <a:cubicBezTo>
                      <a:pt x="27578" y="1515"/>
                      <a:pt x="22117" y="5619"/>
                      <a:pt x="20696" y="11996"/>
                    </a:cubicBezTo>
                  </a:path>
                </a:pathLst>
              </a:custGeom>
              <a:solidFill>
                <a:srgbClr val="191919">
                  <a:alpha val="5060"/>
                </a:srgbClr>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50" name="Google Shape;1750;p49"/>
              <p:cNvSpPr/>
              <p:nvPr/>
            </p:nvSpPr>
            <p:spPr>
              <a:xfrm>
                <a:off x="1769447" y="2699310"/>
                <a:ext cx="7085" cy="7211"/>
              </a:xfrm>
              <a:custGeom>
                <a:avLst/>
                <a:gdLst/>
                <a:ahLst/>
                <a:cxnLst/>
                <a:rect l="l" t="t" r="r" b="b"/>
                <a:pathLst>
                  <a:path w="7085" h="7211" extrusionOk="0">
                    <a:moveTo>
                      <a:pt x="949" y="442"/>
                    </a:moveTo>
                    <a:cubicBezTo>
                      <a:pt x="476" y="821"/>
                      <a:pt x="128" y="1357"/>
                      <a:pt x="34" y="1926"/>
                    </a:cubicBezTo>
                    <a:cubicBezTo>
                      <a:pt x="-61" y="2494"/>
                      <a:pt x="34" y="3252"/>
                      <a:pt x="444" y="3662"/>
                    </a:cubicBezTo>
                    <a:cubicBezTo>
                      <a:pt x="1391" y="4704"/>
                      <a:pt x="2338" y="5682"/>
                      <a:pt x="3317" y="6693"/>
                    </a:cubicBezTo>
                    <a:cubicBezTo>
                      <a:pt x="3727" y="7103"/>
                      <a:pt x="4485" y="7261"/>
                      <a:pt x="5022" y="7198"/>
                    </a:cubicBezTo>
                    <a:cubicBezTo>
                      <a:pt x="5622" y="7135"/>
                      <a:pt x="6190" y="6819"/>
                      <a:pt x="6569" y="6345"/>
                    </a:cubicBezTo>
                    <a:cubicBezTo>
                      <a:pt x="6947" y="5872"/>
                      <a:pt x="7137" y="5241"/>
                      <a:pt x="7074" y="4641"/>
                    </a:cubicBezTo>
                    <a:cubicBezTo>
                      <a:pt x="7010" y="3978"/>
                      <a:pt x="6663" y="3536"/>
                      <a:pt x="6221" y="3094"/>
                    </a:cubicBezTo>
                    <a:cubicBezTo>
                      <a:pt x="6032" y="2904"/>
                      <a:pt x="5842" y="2715"/>
                      <a:pt x="5653" y="2525"/>
                    </a:cubicBezTo>
                    <a:cubicBezTo>
                      <a:pt x="5148" y="1989"/>
                      <a:pt x="4643" y="1452"/>
                      <a:pt x="4169" y="916"/>
                    </a:cubicBezTo>
                    <a:cubicBezTo>
                      <a:pt x="3759" y="442"/>
                      <a:pt x="3317" y="95"/>
                      <a:pt x="2685" y="0"/>
                    </a:cubicBezTo>
                    <a:cubicBezTo>
                      <a:pt x="2559" y="0"/>
                      <a:pt x="2433" y="0"/>
                      <a:pt x="2338" y="0"/>
                    </a:cubicBezTo>
                    <a:cubicBezTo>
                      <a:pt x="1833" y="0"/>
                      <a:pt x="1360" y="158"/>
                      <a:pt x="949" y="442"/>
                    </a:cubicBezTo>
                    <a:moveTo>
                      <a:pt x="5401" y="2241"/>
                    </a:moveTo>
                    <a:cubicBezTo>
                      <a:pt x="5401" y="2241"/>
                      <a:pt x="5558" y="2399"/>
                      <a:pt x="5622" y="2462"/>
                    </a:cubicBezTo>
                    <a:cubicBezTo>
                      <a:pt x="5558" y="2399"/>
                      <a:pt x="5464" y="2305"/>
                      <a:pt x="5401" y="2241"/>
                    </a:cubicBezTo>
                    <a:moveTo>
                      <a:pt x="5716" y="2557"/>
                    </a:moveTo>
                    <a:cubicBezTo>
                      <a:pt x="5716" y="2557"/>
                      <a:pt x="5779" y="2620"/>
                      <a:pt x="5811" y="2683"/>
                    </a:cubicBezTo>
                    <a:cubicBezTo>
                      <a:pt x="5779" y="2652"/>
                      <a:pt x="5748" y="2620"/>
                      <a:pt x="5716" y="2557"/>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51" name="Google Shape;1751;p49"/>
              <p:cNvSpPr/>
              <p:nvPr/>
            </p:nvSpPr>
            <p:spPr>
              <a:xfrm>
                <a:off x="1775936" y="2697259"/>
                <a:ext cx="6353" cy="6097"/>
              </a:xfrm>
              <a:custGeom>
                <a:avLst/>
                <a:gdLst/>
                <a:ahLst/>
                <a:cxnLst/>
                <a:rect l="l" t="t" r="r" b="b"/>
                <a:pathLst>
                  <a:path w="6353" h="6097" extrusionOk="0">
                    <a:moveTo>
                      <a:pt x="491" y="852"/>
                    </a:moveTo>
                    <a:cubicBezTo>
                      <a:pt x="-299" y="1862"/>
                      <a:pt x="-109" y="3315"/>
                      <a:pt x="869" y="4104"/>
                    </a:cubicBezTo>
                    <a:cubicBezTo>
                      <a:pt x="1438" y="4577"/>
                      <a:pt x="2037" y="5083"/>
                      <a:pt x="2606" y="5588"/>
                    </a:cubicBezTo>
                    <a:cubicBezTo>
                      <a:pt x="3521" y="6440"/>
                      <a:pt x="5100" y="6156"/>
                      <a:pt x="5857" y="5240"/>
                    </a:cubicBezTo>
                    <a:cubicBezTo>
                      <a:pt x="6678" y="4199"/>
                      <a:pt x="6426" y="2841"/>
                      <a:pt x="5510" y="1989"/>
                    </a:cubicBezTo>
                    <a:cubicBezTo>
                      <a:pt x="4942" y="1484"/>
                      <a:pt x="4374" y="979"/>
                      <a:pt x="3774" y="505"/>
                    </a:cubicBezTo>
                    <a:cubicBezTo>
                      <a:pt x="3363" y="158"/>
                      <a:pt x="2858" y="0"/>
                      <a:pt x="2353" y="0"/>
                    </a:cubicBezTo>
                    <a:cubicBezTo>
                      <a:pt x="1659" y="0"/>
                      <a:pt x="964" y="316"/>
                      <a:pt x="522" y="852"/>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52" name="Google Shape;1752;p49"/>
              <p:cNvSpPr/>
              <p:nvPr/>
            </p:nvSpPr>
            <p:spPr>
              <a:xfrm>
                <a:off x="1781743" y="2703951"/>
                <a:ext cx="5214" cy="5718"/>
              </a:xfrm>
              <a:custGeom>
                <a:avLst/>
                <a:gdLst/>
                <a:ahLst/>
                <a:cxnLst/>
                <a:rect l="l" t="t" r="r" b="b"/>
                <a:pathLst>
                  <a:path w="5214" h="5718" extrusionOk="0">
                    <a:moveTo>
                      <a:pt x="1471" y="158"/>
                    </a:moveTo>
                    <a:cubicBezTo>
                      <a:pt x="903" y="379"/>
                      <a:pt x="461" y="821"/>
                      <a:pt x="208" y="1389"/>
                    </a:cubicBezTo>
                    <a:cubicBezTo>
                      <a:pt x="-13" y="1894"/>
                      <a:pt x="-108" y="2652"/>
                      <a:pt x="177" y="3189"/>
                    </a:cubicBezTo>
                    <a:cubicBezTo>
                      <a:pt x="366" y="3536"/>
                      <a:pt x="555" y="3915"/>
                      <a:pt x="745" y="4262"/>
                    </a:cubicBezTo>
                    <a:cubicBezTo>
                      <a:pt x="1029" y="4830"/>
                      <a:pt x="1345" y="5240"/>
                      <a:pt x="1944" y="5525"/>
                    </a:cubicBezTo>
                    <a:cubicBezTo>
                      <a:pt x="2513" y="5777"/>
                      <a:pt x="3176" y="5777"/>
                      <a:pt x="3744" y="5556"/>
                    </a:cubicBezTo>
                    <a:cubicBezTo>
                      <a:pt x="4312" y="5335"/>
                      <a:pt x="4754" y="4893"/>
                      <a:pt x="5007" y="4325"/>
                    </a:cubicBezTo>
                    <a:cubicBezTo>
                      <a:pt x="5228" y="3820"/>
                      <a:pt x="5322" y="3062"/>
                      <a:pt x="5038" y="2525"/>
                    </a:cubicBezTo>
                    <a:cubicBezTo>
                      <a:pt x="4849" y="2147"/>
                      <a:pt x="4659" y="1799"/>
                      <a:pt x="4470" y="1452"/>
                    </a:cubicBezTo>
                    <a:cubicBezTo>
                      <a:pt x="4186" y="884"/>
                      <a:pt x="3838" y="473"/>
                      <a:pt x="3270" y="189"/>
                    </a:cubicBezTo>
                    <a:cubicBezTo>
                      <a:pt x="2986" y="63"/>
                      <a:pt x="2639" y="0"/>
                      <a:pt x="2323" y="0"/>
                    </a:cubicBezTo>
                    <a:cubicBezTo>
                      <a:pt x="2039" y="0"/>
                      <a:pt x="1723" y="63"/>
                      <a:pt x="1471" y="158"/>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53" name="Google Shape;1753;p49"/>
              <p:cNvSpPr/>
              <p:nvPr/>
            </p:nvSpPr>
            <p:spPr>
              <a:xfrm>
                <a:off x="1778220" y="2707960"/>
                <a:ext cx="5124" cy="5340"/>
              </a:xfrm>
              <a:custGeom>
                <a:avLst/>
                <a:gdLst/>
                <a:ahLst/>
                <a:cxnLst/>
                <a:rect l="l" t="t" r="r" b="b"/>
                <a:pathLst>
                  <a:path w="5124" h="5340" extrusionOk="0">
                    <a:moveTo>
                      <a:pt x="921" y="474"/>
                    </a:moveTo>
                    <a:cubicBezTo>
                      <a:pt x="-121" y="1231"/>
                      <a:pt x="-279" y="2683"/>
                      <a:pt x="447" y="3725"/>
                    </a:cubicBezTo>
                    <a:cubicBezTo>
                      <a:pt x="605" y="3946"/>
                      <a:pt x="763" y="4199"/>
                      <a:pt x="952" y="4420"/>
                    </a:cubicBezTo>
                    <a:cubicBezTo>
                      <a:pt x="1679" y="5462"/>
                      <a:pt x="3194" y="5619"/>
                      <a:pt x="4204" y="4893"/>
                    </a:cubicBezTo>
                    <a:cubicBezTo>
                      <a:pt x="5246" y="4136"/>
                      <a:pt x="5404" y="2683"/>
                      <a:pt x="4678" y="1642"/>
                    </a:cubicBezTo>
                    <a:cubicBezTo>
                      <a:pt x="4520" y="1389"/>
                      <a:pt x="4330" y="1168"/>
                      <a:pt x="4172" y="916"/>
                    </a:cubicBezTo>
                    <a:cubicBezTo>
                      <a:pt x="3731" y="316"/>
                      <a:pt x="3036" y="0"/>
                      <a:pt x="2310" y="0"/>
                    </a:cubicBezTo>
                    <a:cubicBezTo>
                      <a:pt x="1805" y="0"/>
                      <a:pt x="1331" y="158"/>
                      <a:pt x="921" y="442"/>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54" name="Google Shape;1754;p49"/>
              <p:cNvSpPr/>
              <p:nvPr/>
            </p:nvSpPr>
            <p:spPr>
              <a:xfrm>
                <a:off x="1772610" y="2718441"/>
                <a:ext cx="5792" cy="5961"/>
              </a:xfrm>
              <a:custGeom>
                <a:avLst/>
                <a:gdLst/>
                <a:ahLst/>
                <a:cxnLst/>
                <a:rect l="l" t="t" r="r" b="b"/>
                <a:pathLst>
                  <a:path w="5792" h="5961" extrusionOk="0">
                    <a:moveTo>
                      <a:pt x="943" y="442"/>
                    </a:moveTo>
                    <a:cubicBezTo>
                      <a:pt x="-35" y="1168"/>
                      <a:pt x="-351" y="2715"/>
                      <a:pt x="470" y="3694"/>
                    </a:cubicBezTo>
                    <a:cubicBezTo>
                      <a:pt x="849" y="4136"/>
                      <a:pt x="1259" y="4578"/>
                      <a:pt x="1638" y="5020"/>
                    </a:cubicBezTo>
                    <a:cubicBezTo>
                      <a:pt x="2048" y="5493"/>
                      <a:pt x="2490" y="5840"/>
                      <a:pt x="3122" y="5935"/>
                    </a:cubicBezTo>
                    <a:cubicBezTo>
                      <a:pt x="3721" y="6030"/>
                      <a:pt x="4384" y="5872"/>
                      <a:pt x="4858" y="5493"/>
                    </a:cubicBezTo>
                    <a:cubicBezTo>
                      <a:pt x="5805" y="4799"/>
                      <a:pt x="6152" y="3189"/>
                      <a:pt x="5332" y="2241"/>
                    </a:cubicBezTo>
                    <a:cubicBezTo>
                      <a:pt x="4953" y="1799"/>
                      <a:pt x="4542" y="1357"/>
                      <a:pt x="4163" y="916"/>
                    </a:cubicBezTo>
                    <a:cubicBezTo>
                      <a:pt x="3658" y="347"/>
                      <a:pt x="2964" y="0"/>
                      <a:pt x="2269" y="0"/>
                    </a:cubicBezTo>
                    <a:cubicBezTo>
                      <a:pt x="1827" y="0"/>
                      <a:pt x="1354" y="126"/>
                      <a:pt x="943" y="442"/>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55" name="Google Shape;1755;p49"/>
              <p:cNvSpPr/>
              <p:nvPr/>
            </p:nvSpPr>
            <p:spPr>
              <a:xfrm>
                <a:off x="1791575" y="2715474"/>
                <a:ext cx="6128" cy="7517"/>
              </a:xfrm>
              <a:custGeom>
                <a:avLst/>
                <a:gdLst/>
                <a:ahLst/>
                <a:cxnLst/>
                <a:rect l="l" t="t" r="r" b="b"/>
                <a:pathLst>
                  <a:path w="6128" h="7517" extrusionOk="0">
                    <a:moveTo>
                      <a:pt x="1488" y="158"/>
                    </a:moveTo>
                    <a:cubicBezTo>
                      <a:pt x="383" y="600"/>
                      <a:pt x="-375" y="2052"/>
                      <a:pt x="194" y="3189"/>
                    </a:cubicBezTo>
                    <a:cubicBezTo>
                      <a:pt x="667" y="4167"/>
                      <a:pt x="1172" y="5114"/>
                      <a:pt x="1646" y="6061"/>
                    </a:cubicBezTo>
                    <a:cubicBezTo>
                      <a:pt x="1930" y="6630"/>
                      <a:pt x="2277" y="7040"/>
                      <a:pt x="2845" y="7324"/>
                    </a:cubicBezTo>
                    <a:cubicBezTo>
                      <a:pt x="3414" y="7577"/>
                      <a:pt x="4077" y="7577"/>
                      <a:pt x="4645" y="7356"/>
                    </a:cubicBezTo>
                    <a:cubicBezTo>
                      <a:pt x="5718" y="6914"/>
                      <a:pt x="6507" y="5462"/>
                      <a:pt x="5939" y="4325"/>
                    </a:cubicBezTo>
                    <a:cubicBezTo>
                      <a:pt x="5434" y="3346"/>
                      <a:pt x="4961" y="2399"/>
                      <a:pt x="4487" y="1452"/>
                    </a:cubicBezTo>
                    <a:cubicBezTo>
                      <a:pt x="4203" y="884"/>
                      <a:pt x="3856" y="474"/>
                      <a:pt x="3287" y="189"/>
                    </a:cubicBezTo>
                    <a:cubicBezTo>
                      <a:pt x="3003" y="63"/>
                      <a:pt x="2656" y="0"/>
                      <a:pt x="2340" y="0"/>
                    </a:cubicBezTo>
                    <a:cubicBezTo>
                      <a:pt x="2056" y="0"/>
                      <a:pt x="1740" y="63"/>
                      <a:pt x="1488" y="158"/>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56" name="Google Shape;1756;p49"/>
              <p:cNvSpPr/>
              <p:nvPr/>
            </p:nvSpPr>
            <p:spPr>
              <a:xfrm>
                <a:off x="1794101" y="2707803"/>
                <a:ext cx="5154" cy="5591"/>
              </a:xfrm>
              <a:custGeom>
                <a:avLst/>
                <a:gdLst/>
                <a:ahLst/>
                <a:cxnLst/>
                <a:rect l="l" t="t" r="r" b="b"/>
                <a:pathLst>
                  <a:path w="5154" h="5591" extrusionOk="0">
                    <a:moveTo>
                      <a:pt x="1488" y="158"/>
                    </a:moveTo>
                    <a:cubicBezTo>
                      <a:pt x="383" y="600"/>
                      <a:pt x="-375" y="2052"/>
                      <a:pt x="194" y="3157"/>
                    </a:cubicBezTo>
                    <a:cubicBezTo>
                      <a:pt x="351" y="3473"/>
                      <a:pt x="509" y="3820"/>
                      <a:pt x="667" y="4136"/>
                    </a:cubicBezTo>
                    <a:cubicBezTo>
                      <a:pt x="951" y="4704"/>
                      <a:pt x="1298" y="5146"/>
                      <a:pt x="1867" y="5398"/>
                    </a:cubicBezTo>
                    <a:cubicBezTo>
                      <a:pt x="2435" y="5651"/>
                      <a:pt x="3098" y="5651"/>
                      <a:pt x="3666" y="5430"/>
                    </a:cubicBezTo>
                    <a:cubicBezTo>
                      <a:pt x="4771" y="4988"/>
                      <a:pt x="5529" y="3536"/>
                      <a:pt x="4961" y="2431"/>
                    </a:cubicBezTo>
                    <a:cubicBezTo>
                      <a:pt x="4803" y="2115"/>
                      <a:pt x="4645" y="1768"/>
                      <a:pt x="4487" y="1452"/>
                    </a:cubicBezTo>
                    <a:cubicBezTo>
                      <a:pt x="4203" y="884"/>
                      <a:pt x="3856" y="442"/>
                      <a:pt x="3287" y="189"/>
                    </a:cubicBezTo>
                    <a:cubicBezTo>
                      <a:pt x="3003" y="63"/>
                      <a:pt x="2656" y="0"/>
                      <a:pt x="2340" y="0"/>
                    </a:cubicBezTo>
                    <a:cubicBezTo>
                      <a:pt x="2056" y="0"/>
                      <a:pt x="1740" y="63"/>
                      <a:pt x="1488" y="158"/>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57" name="Google Shape;1757;p49"/>
              <p:cNvSpPr/>
              <p:nvPr/>
            </p:nvSpPr>
            <p:spPr>
              <a:xfrm>
                <a:off x="1804509" y="2708655"/>
                <a:ext cx="5439" cy="6936"/>
              </a:xfrm>
              <a:custGeom>
                <a:avLst/>
                <a:gdLst/>
                <a:ahLst/>
                <a:cxnLst/>
                <a:rect l="l" t="t" r="r" b="b"/>
                <a:pathLst>
                  <a:path w="5439" h="6936" extrusionOk="0">
                    <a:moveTo>
                      <a:pt x="1435" y="158"/>
                    </a:moveTo>
                    <a:cubicBezTo>
                      <a:pt x="235" y="631"/>
                      <a:pt x="-270" y="1989"/>
                      <a:pt x="141" y="3189"/>
                    </a:cubicBezTo>
                    <a:cubicBezTo>
                      <a:pt x="425" y="3946"/>
                      <a:pt x="677" y="4735"/>
                      <a:pt x="961" y="5493"/>
                    </a:cubicBezTo>
                    <a:cubicBezTo>
                      <a:pt x="1403" y="6661"/>
                      <a:pt x="2824" y="7229"/>
                      <a:pt x="3992" y="6787"/>
                    </a:cubicBezTo>
                    <a:cubicBezTo>
                      <a:pt x="5192" y="6314"/>
                      <a:pt x="5728" y="4956"/>
                      <a:pt x="5286" y="3757"/>
                    </a:cubicBezTo>
                    <a:cubicBezTo>
                      <a:pt x="5002" y="2999"/>
                      <a:pt x="4718" y="2210"/>
                      <a:pt x="4466" y="1452"/>
                    </a:cubicBezTo>
                    <a:cubicBezTo>
                      <a:pt x="4150" y="537"/>
                      <a:pt x="3203" y="0"/>
                      <a:pt x="2287" y="0"/>
                    </a:cubicBezTo>
                    <a:cubicBezTo>
                      <a:pt x="2003" y="0"/>
                      <a:pt x="1719" y="63"/>
                      <a:pt x="1435" y="158"/>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58" name="Google Shape;1758;p49"/>
              <p:cNvSpPr/>
              <p:nvPr/>
            </p:nvSpPr>
            <p:spPr>
              <a:xfrm>
                <a:off x="1802694" y="2718157"/>
                <a:ext cx="4698" cy="4810"/>
              </a:xfrm>
              <a:custGeom>
                <a:avLst/>
                <a:gdLst/>
                <a:ahLst/>
                <a:cxnLst/>
                <a:rect l="l" t="t" r="r" b="b"/>
                <a:pathLst>
                  <a:path w="4698" h="4810" extrusionOk="0">
                    <a:moveTo>
                      <a:pt x="2081" y="0"/>
                    </a:moveTo>
                    <a:cubicBezTo>
                      <a:pt x="882" y="126"/>
                      <a:pt x="-192" y="1326"/>
                      <a:pt x="29" y="2557"/>
                    </a:cubicBezTo>
                    <a:cubicBezTo>
                      <a:pt x="29" y="2620"/>
                      <a:pt x="29" y="2683"/>
                      <a:pt x="61" y="2746"/>
                    </a:cubicBezTo>
                    <a:cubicBezTo>
                      <a:pt x="155" y="3378"/>
                      <a:pt x="408" y="3883"/>
                      <a:pt x="913" y="4293"/>
                    </a:cubicBezTo>
                    <a:cubicBezTo>
                      <a:pt x="1387" y="4672"/>
                      <a:pt x="1986" y="4862"/>
                      <a:pt x="2618" y="4798"/>
                    </a:cubicBezTo>
                    <a:cubicBezTo>
                      <a:pt x="3786" y="4672"/>
                      <a:pt x="4891" y="3473"/>
                      <a:pt x="4670" y="2241"/>
                    </a:cubicBezTo>
                    <a:cubicBezTo>
                      <a:pt x="4670" y="2178"/>
                      <a:pt x="4670" y="2115"/>
                      <a:pt x="4638" y="2052"/>
                    </a:cubicBezTo>
                    <a:cubicBezTo>
                      <a:pt x="4543" y="1421"/>
                      <a:pt x="4291" y="915"/>
                      <a:pt x="3786" y="505"/>
                    </a:cubicBezTo>
                    <a:cubicBezTo>
                      <a:pt x="3375" y="158"/>
                      <a:pt x="2870" y="0"/>
                      <a:pt x="2334" y="0"/>
                    </a:cubicBezTo>
                    <a:cubicBezTo>
                      <a:pt x="2239" y="0"/>
                      <a:pt x="2176" y="0"/>
                      <a:pt x="2081" y="0"/>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59" name="Google Shape;1759;p49"/>
              <p:cNvSpPr/>
              <p:nvPr/>
            </p:nvSpPr>
            <p:spPr>
              <a:xfrm>
                <a:off x="1772688" y="2728638"/>
                <a:ext cx="5226" cy="6723"/>
              </a:xfrm>
              <a:custGeom>
                <a:avLst/>
                <a:gdLst/>
                <a:ahLst/>
                <a:cxnLst/>
                <a:rect l="l" t="t" r="r" b="b"/>
                <a:pathLst>
                  <a:path w="5226" h="6723" extrusionOk="0">
                    <a:moveTo>
                      <a:pt x="2065" y="0"/>
                    </a:moveTo>
                    <a:cubicBezTo>
                      <a:pt x="1465" y="63"/>
                      <a:pt x="897" y="379"/>
                      <a:pt x="518" y="852"/>
                    </a:cubicBezTo>
                    <a:cubicBezTo>
                      <a:pt x="171" y="1294"/>
                      <a:pt x="-113" y="1989"/>
                      <a:pt x="45" y="2557"/>
                    </a:cubicBezTo>
                    <a:cubicBezTo>
                      <a:pt x="266" y="3473"/>
                      <a:pt x="487" y="4388"/>
                      <a:pt x="771" y="5272"/>
                    </a:cubicBezTo>
                    <a:cubicBezTo>
                      <a:pt x="1118" y="6503"/>
                      <a:pt x="2697" y="7008"/>
                      <a:pt x="3770" y="6566"/>
                    </a:cubicBezTo>
                    <a:cubicBezTo>
                      <a:pt x="4338" y="6345"/>
                      <a:pt x="4780" y="5903"/>
                      <a:pt x="5033" y="5367"/>
                    </a:cubicBezTo>
                    <a:cubicBezTo>
                      <a:pt x="5317" y="4767"/>
                      <a:pt x="5254" y="4167"/>
                      <a:pt x="5064" y="3567"/>
                    </a:cubicBezTo>
                    <a:cubicBezTo>
                      <a:pt x="4906" y="3031"/>
                      <a:pt x="4749" y="2494"/>
                      <a:pt x="4622" y="1989"/>
                    </a:cubicBezTo>
                    <a:cubicBezTo>
                      <a:pt x="4685" y="2178"/>
                      <a:pt x="4717" y="2399"/>
                      <a:pt x="4780" y="2588"/>
                    </a:cubicBezTo>
                    <a:cubicBezTo>
                      <a:pt x="4717" y="2399"/>
                      <a:pt x="4685" y="2241"/>
                      <a:pt x="4654" y="2052"/>
                    </a:cubicBezTo>
                    <a:cubicBezTo>
                      <a:pt x="4496" y="1420"/>
                      <a:pt x="4338" y="915"/>
                      <a:pt x="3801" y="505"/>
                    </a:cubicBezTo>
                    <a:cubicBezTo>
                      <a:pt x="3391" y="158"/>
                      <a:pt x="2854" y="0"/>
                      <a:pt x="2349" y="0"/>
                    </a:cubicBezTo>
                    <a:cubicBezTo>
                      <a:pt x="2286" y="0"/>
                      <a:pt x="2191" y="0"/>
                      <a:pt x="2097" y="0"/>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60" name="Google Shape;1760;p49"/>
              <p:cNvSpPr/>
              <p:nvPr/>
            </p:nvSpPr>
            <p:spPr>
              <a:xfrm>
                <a:off x="1751367" y="2720651"/>
                <a:ext cx="204277" cy="163780"/>
              </a:xfrm>
              <a:custGeom>
                <a:avLst/>
                <a:gdLst/>
                <a:ahLst/>
                <a:cxnLst/>
                <a:rect l="l" t="t" r="r" b="b"/>
                <a:pathLst>
                  <a:path w="204277" h="163780" extrusionOk="0">
                    <a:moveTo>
                      <a:pt x="96942" y="0"/>
                    </a:moveTo>
                    <a:cubicBezTo>
                      <a:pt x="89366" y="0"/>
                      <a:pt x="83146" y="253"/>
                      <a:pt x="77306" y="695"/>
                    </a:cubicBezTo>
                    <a:cubicBezTo>
                      <a:pt x="63384" y="1736"/>
                      <a:pt x="52461" y="4104"/>
                      <a:pt x="42990" y="8113"/>
                    </a:cubicBezTo>
                    <a:cubicBezTo>
                      <a:pt x="37781" y="10323"/>
                      <a:pt x="33014" y="13101"/>
                      <a:pt x="28816" y="16384"/>
                    </a:cubicBezTo>
                    <a:cubicBezTo>
                      <a:pt x="24396" y="19857"/>
                      <a:pt x="20450" y="23992"/>
                      <a:pt x="17072" y="28665"/>
                    </a:cubicBezTo>
                    <a:cubicBezTo>
                      <a:pt x="9969" y="38546"/>
                      <a:pt x="5076" y="51142"/>
                      <a:pt x="2108" y="67148"/>
                    </a:cubicBezTo>
                    <a:cubicBezTo>
                      <a:pt x="-638" y="82111"/>
                      <a:pt x="-701" y="96475"/>
                      <a:pt x="1919" y="109892"/>
                    </a:cubicBezTo>
                    <a:cubicBezTo>
                      <a:pt x="4287" y="122078"/>
                      <a:pt x="8864" y="133001"/>
                      <a:pt x="15525" y="142377"/>
                    </a:cubicBezTo>
                    <a:cubicBezTo>
                      <a:pt x="18966" y="147207"/>
                      <a:pt x="23039" y="151658"/>
                      <a:pt x="27711" y="155667"/>
                    </a:cubicBezTo>
                    <a:cubicBezTo>
                      <a:pt x="28658" y="156488"/>
                      <a:pt x="29637" y="157277"/>
                      <a:pt x="30647" y="158067"/>
                    </a:cubicBezTo>
                    <a:cubicBezTo>
                      <a:pt x="31846" y="158856"/>
                      <a:pt x="33109" y="159582"/>
                      <a:pt x="34404" y="160213"/>
                    </a:cubicBezTo>
                    <a:cubicBezTo>
                      <a:pt x="35887" y="160939"/>
                      <a:pt x="37434" y="161571"/>
                      <a:pt x="39013" y="162107"/>
                    </a:cubicBezTo>
                    <a:lnTo>
                      <a:pt x="39013" y="162107"/>
                    </a:lnTo>
                    <a:cubicBezTo>
                      <a:pt x="40402" y="162549"/>
                      <a:pt x="41791" y="162928"/>
                      <a:pt x="43211" y="163181"/>
                    </a:cubicBezTo>
                    <a:cubicBezTo>
                      <a:pt x="44537" y="163433"/>
                      <a:pt x="45895" y="163591"/>
                      <a:pt x="47221" y="163717"/>
                    </a:cubicBezTo>
                    <a:lnTo>
                      <a:pt x="47158" y="163717"/>
                    </a:lnTo>
                    <a:cubicBezTo>
                      <a:pt x="47158" y="163717"/>
                      <a:pt x="47284" y="163717"/>
                      <a:pt x="47347" y="163717"/>
                    </a:cubicBezTo>
                    <a:lnTo>
                      <a:pt x="47347" y="163717"/>
                    </a:lnTo>
                    <a:cubicBezTo>
                      <a:pt x="47947" y="163749"/>
                      <a:pt x="48578" y="163781"/>
                      <a:pt x="49178" y="163781"/>
                    </a:cubicBezTo>
                    <a:cubicBezTo>
                      <a:pt x="49178" y="163591"/>
                      <a:pt x="49146" y="163433"/>
                      <a:pt x="49083" y="163244"/>
                    </a:cubicBezTo>
                    <a:lnTo>
                      <a:pt x="49020" y="162991"/>
                    </a:lnTo>
                    <a:lnTo>
                      <a:pt x="49020" y="162991"/>
                    </a:lnTo>
                    <a:cubicBezTo>
                      <a:pt x="49020" y="162991"/>
                      <a:pt x="49020" y="162991"/>
                      <a:pt x="49020" y="162991"/>
                    </a:cubicBezTo>
                    <a:lnTo>
                      <a:pt x="48957" y="162739"/>
                    </a:lnTo>
                    <a:lnTo>
                      <a:pt x="48957" y="162739"/>
                    </a:lnTo>
                    <a:cubicBezTo>
                      <a:pt x="48957" y="162739"/>
                      <a:pt x="48957" y="162739"/>
                      <a:pt x="48957" y="162739"/>
                    </a:cubicBezTo>
                    <a:lnTo>
                      <a:pt x="48957" y="162739"/>
                    </a:lnTo>
                    <a:cubicBezTo>
                      <a:pt x="47379" y="155162"/>
                      <a:pt x="46747" y="147744"/>
                      <a:pt x="47094" y="140672"/>
                    </a:cubicBezTo>
                    <a:lnTo>
                      <a:pt x="47000" y="141272"/>
                    </a:lnTo>
                    <a:cubicBezTo>
                      <a:pt x="47410" y="134895"/>
                      <a:pt x="48515" y="128770"/>
                      <a:pt x="50346" y="123025"/>
                    </a:cubicBezTo>
                    <a:cubicBezTo>
                      <a:pt x="52209" y="117469"/>
                      <a:pt x="54829" y="112039"/>
                      <a:pt x="58080" y="106956"/>
                    </a:cubicBezTo>
                    <a:cubicBezTo>
                      <a:pt x="61900" y="101179"/>
                      <a:pt x="66699" y="95686"/>
                      <a:pt x="72350" y="90635"/>
                    </a:cubicBezTo>
                    <a:lnTo>
                      <a:pt x="72602" y="90382"/>
                    </a:lnTo>
                    <a:lnTo>
                      <a:pt x="72602" y="90382"/>
                    </a:lnTo>
                    <a:cubicBezTo>
                      <a:pt x="79989" y="83942"/>
                      <a:pt x="88923" y="78007"/>
                      <a:pt x="99120" y="72830"/>
                    </a:cubicBezTo>
                    <a:cubicBezTo>
                      <a:pt x="99152" y="72830"/>
                      <a:pt x="99183" y="72830"/>
                      <a:pt x="99215" y="72798"/>
                    </a:cubicBezTo>
                    <a:lnTo>
                      <a:pt x="99215" y="72798"/>
                    </a:lnTo>
                    <a:cubicBezTo>
                      <a:pt x="99215" y="72798"/>
                      <a:pt x="99215" y="72798"/>
                      <a:pt x="99215" y="72798"/>
                    </a:cubicBezTo>
                    <a:lnTo>
                      <a:pt x="99215" y="72798"/>
                    </a:lnTo>
                    <a:cubicBezTo>
                      <a:pt x="110169" y="67369"/>
                      <a:pt x="121376" y="63422"/>
                      <a:pt x="132773" y="60928"/>
                    </a:cubicBezTo>
                    <a:lnTo>
                      <a:pt x="132741" y="60928"/>
                    </a:lnTo>
                    <a:cubicBezTo>
                      <a:pt x="141360" y="59129"/>
                      <a:pt x="149947" y="58213"/>
                      <a:pt x="158281" y="58213"/>
                    </a:cubicBezTo>
                    <a:cubicBezTo>
                      <a:pt x="159733" y="58213"/>
                      <a:pt x="161154" y="58213"/>
                      <a:pt x="162606" y="58277"/>
                    </a:cubicBezTo>
                    <a:cubicBezTo>
                      <a:pt x="166520" y="58466"/>
                      <a:pt x="170435" y="58845"/>
                      <a:pt x="174223" y="59445"/>
                    </a:cubicBezTo>
                    <a:cubicBezTo>
                      <a:pt x="178170" y="60045"/>
                      <a:pt x="181642" y="60834"/>
                      <a:pt x="184799" y="61781"/>
                    </a:cubicBezTo>
                    <a:cubicBezTo>
                      <a:pt x="188240" y="62917"/>
                      <a:pt x="191081" y="64212"/>
                      <a:pt x="193607" y="65822"/>
                    </a:cubicBezTo>
                    <a:cubicBezTo>
                      <a:pt x="195312" y="66990"/>
                      <a:pt x="196764" y="68252"/>
                      <a:pt x="198026" y="69610"/>
                    </a:cubicBezTo>
                    <a:cubicBezTo>
                      <a:pt x="198468" y="70147"/>
                      <a:pt x="198879" y="70652"/>
                      <a:pt x="199226" y="71220"/>
                    </a:cubicBezTo>
                    <a:cubicBezTo>
                      <a:pt x="199352" y="71378"/>
                      <a:pt x="199479" y="71567"/>
                      <a:pt x="199605" y="71757"/>
                    </a:cubicBezTo>
                    <a:cubicBezTo>
                      <a:pt x="199636" y="71788"/>
                      <a:pt x="199700" y="71820"/>
                      <a:pt x="199731" y="71883"/>
                    </a:cubicBezTo>
                    <a:cubicBezTo>
                      <a:pt x="200489" y="72988"/>
                      <a:pt x="201215" y="74124"/>
                      <a:pt x="201815" y="75356"/>
                    </a:cubicBezTo>
                    <a:cubicBezTo>
                      <a:pt x="202099" y="75924"/>
                      <a:pt x="202383" y="76524"/>
                      <a:pt x="202604" y="77123"/>
                    </a:cubicBezTo>
                    <a:cubicBezTo>
                      <a:pt x="202667" y="77218"/>
                      <a:pt x="202699" y="77344"/>
                      <a:pt x="202762" y="77439"/>
                    </a:cubicBezTo>
                    <a:cubicBezTo>
                      <a:pt x="202793" y="77408"/>
                      <a:pt x="202857" y="77376"/>
                      <a:pt x="202888" y="77344"/>
                    </a:cubicBezTo>
                    <a:cubicBezTo>
                      <a:pt x="203141" y="77092"/>
                      <a:pt x="203330" y="76839"/>
                      <a:pt x="203519" y="76587"/>
                    </a:cubicBezTo>
                    <a:cubicBezTo>
                      <a:pt x="203772" y="76176"/>
                      <a:pt x="203930" y="75734"/>
                      <a:pt x="204088" y="75292"/>
                    </a:cubicBezTo>
                    <a:lnTo>
                      <a:pt x="204088" y="75292"/>
                    </a:lnTo>
                    <a:cubicBezTo>
                      <a:pt x="204088" y="75292"/>
                      <a:pt x="204088" y="75292"/>
                      <a:pt x="204088" y="75292"/>
                    </a:cubicBezTo>
                    <a:lnTo>
                      <a:pt x="204088" y="75292"/>
                    </a:lnTo>
                    <a:cubicBezTo>
                      <a:pt x="204088" y="75292"/>
                      <a:pt x="204088" y="75261"/>
                      <a:pt x="204088" y="75229"/>
                    </a:cubicBezTo>
                    <a:cubicBezTo>
                      <a:pt x="204088" y="75229"/>
                      <a:pt x="204088" y="75229"/>
                      <a:pt x="204088" y="75261"/>
                    </a:cubicBezTo>
                    <a:cubicBezTo>
                      <a:pt x="204088" y="75229"/>
                      <a:pt x="204119" y="75166"/>
                      <a:pt x="204151" y="75135"/>
                    </a:cubicBezTo>
                    <a:cubicBezTo>
                      <a:pt x="204151" y="75135"/>
                      <a:pt x="204151" y="75166"/>
                      <a:pt x="204119" y="75229"/>
                    </a:cubicBezTo>
                    <a:cubicBezTo>
                      <a:pt x="204182" y="74977"/>
                      <a:pt x="204245" y="74756"/>
                      <a:pt x="204277" y="74503"/>
                    </a:cubicBezTo>
                    <a:cubicBezTo>
                      <a:pt x="204277" y="73682"/>
                      <a:pt x="204277" y="72862"/>
                      <a:pt x="204277" y="72009"/>
                    </a:cubicBezTo>
                    <a:lnTo>
                      <a:pt x="204277" y="72199"/>
                    </a:lnTo>
                    <a:cubicBezTo>
                      <a:pt x="204277" y="71915"/>
                      <a:pt x="204277" y="71599"/>
                      <a:pt x="204245" y="71283"/>
                    </a:cubicBezTo>
                    <a:cubicBezTo>
                      <a:pt x="204182" y="70589"/>
                      <a:pt x="204088" y="69894"/>
                      <a:pt x="203961" y="69231"/>
                    </a:cubicBezTo>
                    <a:cubicBezTo>
                      <a:pt x="203930" y="68978"/>
                      <a:pt x="203898" y="68726"/>
                      <a:pt x="203835" y="68473"/>
                    </a:cubicBezTo>
                    <a:cubicBezTo>
                      <a:pt x="203235" y="65916"/>
                      <a:pt x="202509" y="63422"/>
                      <a:pt x="201752" y="60928"/>
                    </a:cubicBezTo>
                    <a:cubicBezTo>
                      <a:pt x="201531" y="60329"/>
                      <a:pt x="201310" y="59729"/>
                      <a:pt x="201120" y="59129"/>
                    </a:cubicBezTo>
                    <a:cubicBezTo>
                      <a:pt x="199984" y="56256"/>
                      <a:pt x="198721" y="53384"/>
                      <a:pt x="197300" y="50542"/>
                    </a:cubicBezTo>
                    <a:cubicBezTo>
                      <a:pt x="194175" y="44165"/>
                      <a:pt x="190481" y="38388"/>
                      <a:pt x="186346" y="33337"/>
                    </a:cubicBezTo>
                    <a:cubicBezTo>
                      <a:pt x="182305" y="28381"/>
                      <a:pt x="177727" y="23929"/>
                      <a:pt x="172708" y="20141"/>
                    </a:cubicBezTo>
                    <a:cubicBezTo>
                      <a:pt x="167878" y="16448"/>
                      <a:pt x="162448" y="13227"/>
                      <a:pt x="156608" y="10544"/>
                    </a:cubicBezTo>
                    <a:cubicBezTo>
                      <a:pt x="145653" y="5525"/>
                      <a:pt x="133120" y="2399"/>
                      <a:pt x="118346" y="947"/>
                    </a:cubicBezTo>
                    <a:cubicBezTo>
                      <a:pt x="112379" y="379"/>
                      <a:pt x="105971" y="95"/>
                      <a:pt x="97542" y="95"/>
                    </a:cubicBezTo>
                    <a:lnTo>
                      <a:pt x="96847" y="95"/>
                    </a:lnTo>
                    <a:close/>
                    <a:moveTo>
                      <a:pt x="47189" y="163717"/>
                    </a:moveTo>
                    <a:cubicBezTo>
                      <a:pt x="47189" y="163717"/>
                      <a:pt x="47284" y="163717"/>
                      <a:pt x="47315" y="163717"/>
                    </a:cubicBezTo>
                    <a:lnTo>
                      <a:pt x="47315" y="163717"/>
                    </a:lnTo>
                    <a:cubicBezTo>
                      <a:pt x="47315" y="163717"/>
                      <a:pt x="47252" y="163717"/>
                      <a:pt x="47221" y="163717"/>
                    </a:cubicBezTo>
                  </a:path>
                </a:pathLst>
              </a:custGeom>
              <a:solidFill>
                <a:schemeClr val="accent2"/>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61" name="Google Shape;1761;p49"/>
              <p:cNvSpPr/>
              <p:nvPr/>
            </p:nvSpPr>
            <p:spPr>
              <a:xfrm>
                <a:off x="1751241" y="2735457"/>
                <a:ext cx="61742" cy="149195"/>
              </a:xfrm>
              <a:custGeom>
                <a:avLst/>
                <a:gdLst/>
                <a:ahLst/>
                <a:cxnLst/>
                <a:rect l="l" t="t" r="r" b="b"/>
                <a:pathLst>
                  <a:path w="61742" h="149195" extrusionOk="0">
                    <a:moveTo>
                      <a:pt x="30868" y="0"/>
                    </a:moveTo>
                    <a:cubicBezTo>
                      <a:pt x="30868" y="0"/>
                      <a:pt x="30836" y="0"/>
                      <a:pt x="30836" y="32"/>
                    </a:cubicBezTo>
                    <a:cubicBezTo>
                      <a:pt x="30142" y="474"/>
                      <a:pt x="29479" y="1010"/>
                      <a:pt x="28847" y="1515"/>
                    </a:cubicBezTo>
                    <a:cubicBezTo>
                      <a:pt x="24365" y="5020"/>
                      <a:pt x="20418" y="9187"/>
                      <a:pt x="17104" y="13827"/>
                    </a:cubicBezTo>
                    <a:cubicBezTo>
                      <a:pt x="10001" y="23677"/>
                      <a:pt x="5107" y="36273"/>
                      <a:pt x="2108" y="52373"/>
                    </a:cubicBezTo>
                    <a:cubicBezTo>
                      <a:pt x="-638" y="67305"/>
                      <a:pt x="-701" y="81701"/>
                      <a:pt x="1919" y="95118"/>
                    </a:cubicBezTo>
                    <a:cubicBezTo>
                      <a:pt x="4318" y="107367"/>
                      <a:pt x="8927" y="118321"/>
                      <a:pt x="15557" y="127634"/>
                    </a:cubicBezTo>
                    <a:cubicBezTo>
                      <a:pt x="18935" y="132401"/>
                      <a:pt x="23039" y="136884"/>
                      <a:pt x="27742" y="140988"/>
                    </a:cubicBezTo>
                    <a:cubicBezTo>
                      <a:pt x="28690" y="141809"/>
                      <a:pt x="29668" y="142598"/>
                      <a:pt x="30678" y="143387"/>
                    </a:cubicBezTo>
                    <a:cubicBezTo>
                      <a:pt x="32351" y="144429"/>
                      <a:pt x="33456" y="145060"/>
                      <a:pt x="34498" y="145534"/>
                    </a:cubicBezTo>
                    <a:cubicBezTo>
                      <a:pt x="36014" y="146260"/>
                      <a:pt x="37497" y="146891"/>
                      <a:pt x="39107" y="147428"/>
                    </a:cubicBezTo>
                    <a:cubicBezTo>
                      <a:pt x="40528" y="147901"/>
                      <a:pt x="41980" y="148280"/>
                      <a:pt x="43338" y="148564"/>
                    </a:cubicBezTo>
                    <a:cubicBezTo>
                      <a:pt x="44663" y="148817"/>
                      <a:pt x="46021" y="148975"/>
                      <a:pt x="47347" y="149101"/>
                    </a:cubicBezTo>
                    <a:cubicBezTo>
                      <a:pt x="48104" y="149164"/>
                      <a:pt x="48704" y="149164"/>
                      <a:pt x="49304" y="149196"/>
                    </a:cubicBezTo>
                    <a:cubicBezTo>
                      <a:pt x="49399" y="148975"/>
                      <a:pt x="49399" y="148849"/>
                      <a:pt x="49399" y="148722"/>
                    </a:cubicBezTo>
                    <a:lnTo>
                      <a:pt x="49241" y="148217"/>
                    </a:lnTo>
                    <a:cubicBezTo>
                      <a:pt x="47663" y="140388"/>
                      <a:pt x="47031" y="132875"/>
                      <a:pt x="47378" y="125866"/>
                    </a:cubicBezTo>
                    <a:lnTo>
                      <a:pt x="47031" y="126434"/>
                    </a:lnTo>
                    <a:cubicBezTo>
                      <a:pt x="47694" y="119805"/>
                      <a:pt x="48862" y="113680"/>
                      <a:pt x="50599" y="108250"/>
                    </a:cubicBezTo>
                    <a:cubicBezTo>
                      <a:pt x="52461" y="102663"/>
                      <a:pt x="55081" y="97264"/>
                      <a:pt x="58333" y="92182"/>
                    </a:cubicBezTo>
                    <a:cubicBezTo>
                      <a:pt x="59375" y="90635"/>
                      <a:pt x="60511" y="89025"/>
                      <a:pt x="61742" y="87447"/>
                    </a:cubicBezTo>
                    <a:lnTo>
                      <a:pt x="61048" y="87352"/>
                    </a:lnTo>
                    <a:lnTo>
                      <a:pt x="60385" y="87352"/>
                    </a:lnTo>
                    <a:cubicBezTo>
                      <a:pt x="57986" y="87289"/>
                      <a:pt x="55807" y="86910"/>
                      <a:pt x="53882" y="86184"/>
                    </a:cubicBezTo>
                    <a:cubicBezTo>
                      <a:pt x="51703" y="85363"/>
                      <a:pt x="49872" y="84258"/>
                      <a:pt x="48420" y="82869"/>
                    </a:cubicBezTo>
                    <a:cubicBezTo>
                      <a:pt x="47410" y="81890"/>
                      <a:pt x="46684" y="81070"/>
                      <a:pt x="46147" y="80249"/>
                    </a:cubicBezTo>
                    <a:cubicBezTo>
                      <a:pt x="45453" y="79207"/>
                      <a:pt x="44885" y="78197"/>
                      <a:pt x="44442" y="77250"/>
                    </a:cubicBezTo>
                    <a:cubicBezTo>
                      <a:pt x="43874" y="75987"/>
                      <a:pt x="43432" y="74661"/>
                      <a:pt x="43053" y="73304"/>
                    </a:cubicBezTo>
                    <a:cubicBezTo>
                      <a:pt x="42864" y="72609"/>
                      <a:pt x="42706" y="71883"/>
                      <a:pt x="42580" y="71188"/>
                    </a:cubicBezTo>
                    <a:lnTo>
                      <a:pt x="42485" y="70683"/>
                    </a:lnTo>
                    <a:cubicBezTo>
                      <a:pt x="42390" y="70178"/>
                      <a:pt x="42296" y="69673"/>
                      <a:pt x="42296" y="69168"/>
                    </a:cubicBezTo>
                    <a:cubicBezTo>
                      <a:pt x="42233" y="68063"/>
                      <a:pt x="42296" y="66895"/>
                      <a:pt x="42485" y="65632"/>
                    </a:cubicBezTo>
                    <a:cubicBezTo>
                      <a:pt x="42706" y="64275"/>
                      <a:pt x="42959" y="62949"/>
                      <a:pt x="43306" y="61623"/>
                    </a:cubicBezTo>
                    <a:cubicBezTo>
                      <a:pt x="43811" y="59666"/>
                      <a:pt x="44348" y="57740"/>
                      <a:pt x="44885" y="55783"/>
                    </a:cubicBezTo>
                    <a:lnTo>
                      <a:pt x="45768" y="52531"/>
                    </a:lnTo>
                    <a:cubicBezTo>
                      <a:pt x="46210" y="50953"/>
                      <a:pt x="46589" y="49406"/>
                      <a:pt x="46905" y="47796"/>
                    </a:cubicBezTo>
                    <a:cubicBezTo>
                      <a:pt x="47094" y="46691"/>
                      <a:pt x="47284" y="45396"/>
                      <a:pt x="47315" y="44071"/>
                    </a:cubicBezTo>
                    <a:cubicBezTo>
                      <a:pt x="47315" y="43313"/>
                      <a:pt x="47221" y="42745"/>
                      <a:pt x="47094" y="42240"/>
                    </a:cubicBezTo>
                    <a:cubicBezTo>
                      <a:pt x="47000" y="41987"/>
                      <a:pt x="46905" y="41766"/>
                      <a:pt x="46810" y="41545"/>
                    </a:cubicBezTo>
                    <a:cubicBezTo>
                      <a:pt x="46400" y="40850"/>
                      <a:pt x="45989" y="40314"/>
                      <a:pt x="45516" y="39809"/>
                    </a:cubicBezTo>
                    <a:cubicBezTo>
                      <a:pt x="45232" y="39556"/>
                      <a:pt x="44979" y="39335"/>
                      <a:pt x="44663" y="39146"/>
                    </a:cubicBezTo>
                    <a:cubicBezTo>
                      <a:pt x="44348" y="38988"/>
                      <a:pt x="44000" y="38830"/>
                      <a:pt x="43685" y="38735"/>
                    </a:cubicBezTo>
                    <a:cubicBezTo>
                      <a:pt x="43401" y="38672"/>
                      <a:pt x="43117" y="38641"/>
                      <a:pt x="42832" y="38609"/>
                    </a:cubicBezTo>
                    <a:cubicBezTo>
                      <a:pt x="42359" y="38609"/>
                      <a:pt x="41917" y="38704"/>
                      <a:pt x="41443" y="38830"/>
                    </a:cubicBezTo>
                    <a:cubicBezTo>
                      <a:pt x="41001" y="38956"/>
                      <a:pt x="40402" y="39240"/>
                      <a:pt x="39770" y="39588"/>
                    </a:cubicBezTo>
                    <a:cubicBezTo>
                      <a:pt x="38097" y="40566"/>
                      <a:pt x="36676" y="41861"/>
                      <a:pt x="35635" y="42903"/>
                    </a:cubicBezTo>
                    <a:cubicBezTo>
                      <a:pt x="33804" y="44702"/>
                      <a:pt x="32067" y="46785"/>
                      <a:pt x="30426" y="48774"/>
                    </a:cubicBezTo>
                    <a:lnTo>
                      <a:pt x="29132" y="50353"/>
                    </a:lnTo>
                    <a:cubicBezTo>
                      <a:pt x="28153" y="51584"/>
                      <a:pt x="27143" y="52815"/>
                      <a:pt x="26069" y="54015"/>
                    </a:cubicBezTo>
                    <a:cubicBezTo>
                      <a:pt x="25501" y="54646"/>
                      <a:pt x="24901" y="55309"/>
                      <a:pt x="24270" y="55814"/>
                    </a:cubicBezTo>
                    <a:cubicBezTo>
                      <a:pt x="22976" y="56856"/>
                      <a:pt x="21807" y="57645"/>
                      <a:pt x="20671" y="58277"/>
                    </a:cubicBezTo>
                    <a:cubicBezTo>
                      <a:pt x="19787" y="58750"/>
                      <a:pt x="18745" y="59255"/>
                      <a:pt x="17640" y="59476"/>
                    </a:cubicBezTo>
                    <a:cubicBezTo>
                      <a:pt x="17262" y="59539"/>
                      <a:pt x="16914" y="59603"/>
                      <a:pt x="16504" y="59603"/>
                    </a:cubicBezTo>
                    <a:cubicBezTo>
                      <a:pt x="16093" y="59603"/>
                      <a:pt x="15683" y="59539"/>
                      <a:pt x="15273" y="59445"/>
                    </a:cubicBezTo>
                    <a:cubicBezTo>
                      <a:pt x="14547" y="59224"/>
                      <a:pt x="13884" y="58782"/>
                      <a:pt x="13442" y="58213"/>
                    </a:cubicBezTo>
                    <a:cubicBezTo>
                      <a:pt x="13000" y="57677"/>
                      <a:pt x="12621" y="57014"/>
                      <a:pt x="12337" y="56193"/>
                    </a:cubicBezTo>
                    <a:cubicBezTo>
                      <a:pt x="11674" y="54046"/>
                      <a:pt x="11642" y="51742"/>
                      <a:pt x="11705" y="49974"/>
                    </a:cubicBezTo>
                    <a:cubicBezTo>
                      <a:pt x="11800" y="47575"/>
                      <a:pt x="12116" y="45018"/>
                      <a:pt x="12621" y="42240"/>
                    </a:cubicBezTo>
                    <a:cubicBezTo>
                      <a:pt x="13063" y="39714"/>
                      <a:pt x="13663" y="37094"/>
                      <a:pt x="14389" y="34379"/>
                    </a:cubicBezTo>
                    <a:cubicBezTo>
                      <a:pt x="16630" y="26045"/>
                      <a:pt x="20040" y="17931"/>
                      <a:pt x="24428" y="10292"/>
                    </a:cubicBezTo>
                    <a:cubicBezTo>
                      <a:pt x="26574" y="6598"/>
                      <a:pt x="28721" y="3252"/>
                      <a:pt x="30962" y="126"/>
                    </a:cubicBezTo>
                    <a:lnTo>
                      <a:pt x="30899" y="32"/>
                    </a:lnTo>
                    <a:close/>
                  </a:path>
                </a:pathLst>
              </a:custGeom>
              <a:solidFill>
                <a:srgbClr val="191919">
                  <a:alpha val="5060"/>
                </a:srgbClr>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62" name="Google Shape;1762;p49"/>
              <p:cNvSpPr/>
              <p:nvPr/>
            </p:nvSpPr>
            <p:spPr>
              <a:xfrm>
                <a:off x="1786816" y="2731858"/>
                <a:ext cx="60801" cy="34976"/>
              </a:xfrm>
              <a:custGeom>
                <a:avLst/>
                <a:gdLst/>
                <a:ahLst/>
                <a:cxnLst/>
                <a:rect l="l" t="t" r="r" b="b"/>
                <a:pathLst>
                  <a:path w="60801" h="34976" extrusionOk="0">
                    <a:moveTo>
                      <a:pt x="59947" y="0"/>
                    </a:moveTo>
                    <a:cubicBezTo>
                      <a:pt x="54454" y="1073"/>
                      <a:pt x="48929" y="2178"/>
                      <a:pt x="43499" y="3599"/>
                    </a:cubicBezTo>
                    <a:cubicBezTo>
                      <a:pt x="40563" y="4357"/>
                      <a:pt x="37627" y="5241"/>
                      <a:pt x="34723" y="6188"/>
                    </a:cubicBezTo>
                    <a:cubicBezTo>
                      <a:pt x="31850" y="7166"/>
                      <a:pt x="29009" y="8303"/>
                      <a:pt x="26231" y="9566"/>
                    </a:cubicBezTo>
                    <a:cubicBezTo>
                      <a:pt x="23611" y="10734"/>
                      <a:pt x="21054" y="12091"/>
                      <a:pt x="18560" y="13543"/>
                    </a:cubicBezTo>
                    <a:cubicBezTo>
                      <a:pt x="16003" y="15059"/>
                      <a:pt x="13572" y="16732"/>
                      <a:pt x="11299" y="18626"/>
                    </a:cubicBezTo>
                    <a:cubicBezTo>
                      <a:pt x="8994" y="20488"/>
                      <a:pt x="6879" y="22572"/>
                      <a:pt x="4985" y="24845"/>
                    </a:cubicBezTo>
                    <a:cubicBezTo>
                      <a:pt x="4101" y="25887"/>
                      <a:pt x="3280" y="27023"/>
                      <a:pt x="2523" y="28160"/>
                    </a:cubicBezTo>
                    <a:cubicBezTo>
                      <a:pt x="1639" y="29454"/>
                      <a:pt x="881" y="30812"/>
                      <a:pt x="186" y="32232"/>
                    </a:cubicBezTo>
                    <a:cubicBezTo>
                      <a:pt x="-287" y="33179"/>
                      <a:pt x="186" y="34347"/>
                      <a:pt x="1102" y="34789"/>
                    </a:cubicBezTo>
                    <a:cubicBezTo>
                      <a:pt x="1544" y="35010"/>
                      <a:pt x="2080" y="35042"/>
                      <a:pt x="2554" y="34852"/>
                    </a:cubicBezTo>
                    <a:cubicBezTo>
                      <a:pt x="3059" y="34663"/>
                      <a:pt x="3375" y="34316"/>
                      <a:pt x="3659" y="33842"/>
                    </a:cubicBezTo>
                    <a:cubicBezTo>
                      <a:pt x="3848" y="33495"/>
                      <a:pt x="4069" y="33179"/>
                      <a:pt x="4290" y="32832"/>
                    </a:cubicBezTo>
                    <a:cubicBezTo>
                      <a:pt x="4290" y="32832"/>
                      <a:pt x="4290" y="32832"/>
                      <a:pt x="4290" y="32832"/>
                    </a:cubicBezTo>
                    <a:cubicBezTo>
                      <a:pt x="4290" y="32832"/>
                      <a:pt x="4290" y="32832"/>
                      <a:pt x="4290" y="32832"/>
                    </a:cubicBezTo>
                    <a:cubicBezTo>
                      <a:pt x="4322" y="32769"/>
                      <a:pt x="4385" y="32706"/>
                      <a:pt x="4417" y="32643"/>
                    </a:cubicBezTo>
                    <a:cubicBezTo>
                      <a:pt x="4417" y="32643"/>
                      <a:pt x="4385" y="32706"/>
                      <a:pt x="4354" y="32737"/>
                    </a:cubicBezTo>
                    <a:cubicBezTo>
                      <a:pt x="5522" y="30906"/>
                      <a:pt x="6784" y="29170"/>
                      <a:pt x="8142" y="27528"/>
                    </a:cubicBezTo>
                    <a:cubicBezTo>
                      <a:pt x="9594" y="25761"/>
                      <a:pt x="11204" y="24119"/>
                      <a:pt x="12877" y="22572"/>
                    </a:cubicBezTo>
                    <a:cubicBezTo>
                      <a:pt x="15087" y="20583"/>
                      <a:pt x="17455" y="18784"/>
                      <a:pt x="19917" y="17111"/>
                    </a:cubicBezTo>
                    <a:cubicBezTo>
                      <a:pt x="22506" y="15343"/>
                      <a:pt x="25221" y="13827"/>
                      <a:pt x="27999" y="12407"/>
                    </a:cubicBezTo>
                    <a:cubicBezTo>
                      <a:pt x="30367" y="11207"/>
                      <a:pt x="32797" y="10134"/>
                      <a:pt x="35260" y="9124"/>
                    </a:cubicBezTo>
                    <a:cubicBezTo>
                      <a:pt x="37817" y="8082"/>
                      <a:pt x="40374" y="7103"/>
                      <a:pt x="42994" y="6188"/>
                    </a:cubicBezTo>
                    <a:cubicBezTo>
                      <a:pt x="45551" y="5304"/>
                      <a:pt x="48140" y="4546"/>
                      <a:pt x="50760" y="3820"/>
                    </a:cubicBezTo>
                    <a:cubicBezTo>
                      <a:pt x="53254" y="3125"/>
                      <a:pt x="55780" y="2494"/>
                      <a:pt x="58305" y="1957"/>
                    </a:cubicBezTo>
                    <a:cubicBezTo>
                      <a:pt x="58242" y="1957"/>
                      <a:pt x="58179" y="1957"/>
                      <a:pt x="58116" y="1989"/>
                    </a:cubicBezTo>
                    <a:cubicBezTo>
                      <a:pt x="58779" y="1863"/>
                      <a:pt x="59410" y="1736"/>
                      <a:pt x="60073" y="1610"/>
                    </a:cubicBezTo>
                    <a:cubicBezTo>
                      <a:pt x="60483" y="1515"/>
                      <a:pt x="60831" y="1231"/>
                      <a:pt x="60799" y="789"/>
                    </a:cubicBezTo>
                    <a:cubicBezTo>
                      <a:pt x="60799" y="442"/>
                      <a:pt x="60452" y="63"/>
                      <a:pt x="60073" y="63"/>
                    </a:cubicBezTo>
                    <a:cubicBezTo>
                      <a:pt x="60042" y="63"/>
                      <a:pt x="60010" y="63"/>
                      <a:pt x="59947" y="63"/>
                    </a:cubicBezTo>
                    <a:moveTo>
                      <a:pt x="27999" y="12407"/>
                    </a:moveTo>
                    <a:cubicBezTo>
                      <a:pt x="27999" y="12407"/>
                      <a:pt x="27809" y="12501"/>
                      <a:pt x="27715" y="12533"/>
                    </a:cubicBezTo>
                    <a:cubicBezTo>
                      <a:pt x="27809" y="12501"/>
                      <a:pt x="27904" y="12438"/>
                      <a:pt x="27999" y="12407"/>
                    </a:cubicBezTo>
                    <a:moveTo>
                      <a:pt x="4290" y="32864"/>
                    </a:moveTo>
                    <a:cubicBezTo>
                      <a:pt x="4290" y="32864"/>
                      <a:pt x="4290" y="32864"/>
                      <a:pt x="4290" y="32864"/>
                    </a:cubicBezTo>
                    <a:cubicBezTo>
                      <a:pt x="4290" y="32832"/>
                      <a:pt x="4354" y="32769"/>
                      <a:pt x="4385" y="32737"/>
                    </a:cubicBezTo>
                    <a:cubicBezTo>
                      <a:pt x="4385" y="32769"/>
                      <a:pt x="4322" y="32832"/>
                      <a:pt x="4322" y="32864"/>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63" name="Google Shape;1763;p49"/>
              <p:cNvSpPr/>
              <p:nvPr/>
            </p:nvSpPr>
            <p:spPr>
              <a:xfrm>
                <a:off x="1808991" y="2751463"/>
                <a:ext cx="85576" cy="41832"/>
              </a:xfrm>
              <a:custGeom>
                <a:avLst/>
                <a:gdLst/>
                <a:ahLst/>
                <a:cxnLst/>
                <a:rect l="l" t="t" r="r" b="b"/>
                <a:pathLst>
                  <a:path w="85576" h="41832" extrusionOk="0">
                    <a:moveTo>
                      <a:pt x="74233" y="0"/>
                    </a:moveTo>
                    <a:cubicBezTo>
                      <a:pt x="70540" y="0"/>
                      <a:pt x="66878" y="316"/>
                      <a:pt x="63216" y="694"/>
                    </a:cubicBezTo>
                    <a:cubicBezTo>
                      <a:pt x="59586" y="1073"/>
                      <a:pt x="55955" y="1673"/>
                      <a:pt x="52388" y="2462"/>
                    </a:cubicBezTo>
                    <a:cubicBezTo>
                      <a:pt x="48789" y="3252"/>
                      <a:pt x="45253" y="4325"/>
                      <a:pt x="41749" y="5525"/>
                    </a:cubicBezTo>
                    <a:cubicBezTo>
                      <a:pt x="27890" y="10292"/>
                      <a:pt x="15073" y="18594"/>
                      <a:pt x="5918" y="30085"/>
                    </a:cubicBezTo>
                    <a:cubicBezTo>
                      <a:pt x="3771" y="32800"/>
                      <a:pt x="1814" y="35705"/>
                      <a:pt x="204" y="38767"/>
                    </a:cubicBezTo>
                    <a:cubicBezTo>
                      <a:pt x="-238" y="39619"/>
                      <a:pt x="78" y="40756"/>
                      <a:pt x="772" y="41324"/>
                    </a:cubicBezTo>
                    <a:cubicBezTo>
                      <a:pt x="1214" y="41671"/>
                      <a:pt x="1782" y="41861"/>
                      <a:pt x="2319" y="41829"/>
                    </a:cubicBezTo>
                    <a:cubicBezTo>
                      <a:pt x="2824" y="41798"/>
                      <a:pt x="3519" y="41513"/>
                      <a:pt x="3803" y="41071"/>
                    </a:cubicBezTo>
                    <a:cubicBezTo>
                      <a:pt x="4781" y="39588"/>
                      <a:pt x="5729" y="38072"/>
                      <a:pt x="6739" y="36589"/>
                    </a:cubicBezTo>
                    <a:cubicBezTo>
                      <a:pt x="7844" y="35010"/>
                      <a:pt x="8980" y="33495"/>
                      <a:pt x="10211" y="32011"/>
                    </a:cubicBezTo>
                    <a:cubicBezTo>
                      <a:pt x="12453" y="29233"/>
                      <a:pt x="14947" y="26644"/>
                      <a:pt x="17567" y="24213"/>
                    </a:cubicBezTo>
                    <a:cubicBezTo>
                      <a:pt x="20156" y="21846"/>
                      <a:pt x="22965" y="19699"/>
                      <a:pt x="25870" y="17710"/>
                    </a:cubicBezTo>
                    <a:cubicBezTo>
                      <a:pt x="28900" y="15627"/>
                      <a:pt x="32120" y="13796"/>
                      <a:pt x="35372" y="12122"/>
                    </a:cubicBezTo>
                    <a:cubicBezTo>
                      <a:pt x="39129" y="10228"/>
                      <a:pt x="43012" y="8587"/>
                      <a:pt x="46989" y="7229"/>
                    </a:cubicBezTo>
                    <a:cubicBezTo>
                      <a:pt x="48947" y="6566"/>
                      <a:pt x="50935" y="5998"/>
                      <a:pt x="52924" y="5430"/>
                    </a:cubicBezTo>
                    <a:cubicBezTo>
                      <a:pt x="54945" y="4893"/>
                      <a:pt x="56997" y="4357"/>
                      <a:pt x="59049" y="3883"/>
                    </a:cubicBezTo>
                    <a:cubicBezTo>
                      <a:pt x="63090" y="3031"/>
                      <a:pt x="67162" y="2462"/>
                      <a:pt x="71298" y="2115"/>
                    </a:cubicBezTo>
                    <a:cubicBezTo>
                      <a:pt x="75370" y="1768"/>
                      <a:pt x="79474" y="1642"/>
                      <a:pt x="83546" y="1831"/>
                    </a:cubicBezTo>
                    <a:cubicBezTo>
                      <a:pt x="83546" y="1831"/>
                      <a:pt x="83546" y="1831"/>
                      <a:pt x="83546" y="1831"/>
                    </a:cubicBezTo>
                    <a:cubicBezTo>
                      <a:pt x="83925" y="1831"/>
                      <a:pt x="84304" y="1862"/>
                      <a:pt x="84651" y="1894"/>
                    </a:cubicBezTo>
                    <a:cubicBezTo>
                      <a:pt x="85062" y="1894"/>
                      <a:pt x="85472" y="1736"/>
                      <a:pt x="85567" y="1263"/>
                    </a:cubicBezTo>
                    <a:cubicBezTo>
                      <a:pt x="85630" y="884"/>
                      <a:pt x="85377" y="379"/>
                      <a:pt x="84935" y="379"/>
                    </a:cubicBezTo>
                    <a:cubicBezTo>
                      <a:pt x="81747" y="158"/>
                      <a:pt x="78527" y="32"/>
                      <a:pt x="75339" y="32"/>
                    </a:cubicBezTo>
                    <a:cubicBezTo>
                      <a:pt x="74960" y="32"/>
                      <a:pt x="74612" y="32"/>
                      <a:pt x="74233" y="32"/>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64" name="Google Shape;1764;p49"/>
              <p:cNvSpPr/>
              <p:nvPr/>
            </p:nvSpPr>
            <p:spPr>
              <a:xfrm>
                <a:off x="1846038" y="2804982"/>
                <a:ext cx="27999" cy="15922"/>
              </a:xfrm>
              <a:custGeom>
                <a:avLst/>
                <a:gdLst/>
                <a:ahLst/>
                <a:cxnLst/>
                <a:rect l="l" t="t" r="r" b="b"/>
                <a:pathLst>
                  <a:path w="27999" h="15922" extrusionOk="0">
                    <a:moveTo>
                      <a:pt x="12374" y="622"/>
                    </a:moveTo>
                    <a:cubicBezTo>
                      <a:pt x="4702" y="2326"/>
                      <a:pt x="-791" y="6998"/>
                      <a:pt x="93" y="11039"/>
                    </a:cubicBezTo>
                    <a:cubicBezTo>
                      <a:pt x="1009" y="15080"/>
                      <a:pt x="7954" y="17006"/>
                      <a:pt x="15625" y="15301"/>
                    </a:cubicBezTo>
                    <a:cubicBezTo>
                      <a:pt x="23297" y="13597"/>
                      <a:pt x="28790" y="8924"/>
                      <a:pt x="27906" y="4883"/>
                    </a:cubicBezTo>
                    <a:cubicBezTo>
                      <a:pt x="26990" y="842"/>
                      <a:pt x="20045" y="-1083"/>
                      <a:pt x="12374" y="622"/>
                    </a:cubicBezTo>
                  </a:path>
                </a:pathLst>
              </a:custGeom>
              <a:solidFill>
                <a:srgbClr val="404040"/>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65" name="Google Shape;1765;p49"/>
              <p:cNvSpPr/>
              <p:nvPr/>
            </p:nvSpPr>
            <p:spPr>
              <a:xfrm>
                <a:off x="1914991" y="2847622"/>
                <a:ext cx="8886" cy="16636"/>
              </a:xfrm>
              <a:custGeom>
                <a:avLst/>
                <a:gdLst/>
                <a:ahLst/>
                <a:cxnLst/>
                <a:rect l="l" t="t" r="r" b="b"/>
                <a:pathLst>
                  <a:path w="8886" h="16636" extrusionOk="0">
                    <a:moveTo>
                      <a:pt x="4917" y="0"/>
                    </a:moveTo>
                    <a:lnTo>
                      <a:pt x="4791" y="0"/>
                    </a:lnTo>
                    <a:cubicBezTo>
                      <a:pt x="2391" y="0"/>
                      <a:pt x="308" y="3536"/>
                      <a:pt x="24" y="8082"/>
                    </a:cubicBezTo>
                    <a:cubicBezTo>
                      <a:pt x="-229" y="12659"/>
                      <a:pt x="1570" y="16479"/>
                      <a:pt x="4001" y="16637"/>
                    </a:cubicBezTo>
                    <a:cubicBezTo>
                      <a:pt x="6527" y="16637"/>
                      <a:pt x="8611" y="13164"/>
                      <a:pt x="8863" y="8555"/>
                    </a:cubicBezTo>
                    <a:cubicBezTo>
                      <a:pt x="9116" y="3978"/>
                      <a:pt x="7316" y="126"/>
                      <a:pt x="4885" y="0"/>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66" name="Google Shape;1766;p49"/>
              <p:cNvSpPr/>
              <p:nvPr/>
            </p:nvSpPr>
            <p:spPr>
              <a:xfrm>
                <a:off x="1854282" y="2842918"/>
                <a:ext cx="8890" cy="16636"/>
              </a:xfrm>
              <a:custGeom>
                <a:avLst/>
                <a:gdLst/>
                <a:ahLst/>
                <a:cxnLst/>
                <a:rect l="l" t="t" r="r" b="b"/>
                <a:pathLst>
                  <a:path w="8890" h="16636" extrusionOk="0">
                    <a:moveTo>
                      <a:pt x="4887" y="0"/>
                    </a:moveTo>
                    <a:lnTo>
                      <a:pt x="4761" y="0"/>
                    </a:lnTo>
                    <a:cubicBezTo>
                      <a:pt x="2361" y="0"/>
                      <a:pt x="278" y="3536"/>
                      <a:pt x="25" y="8082"/>
                    </a:cubicBezTo>
                    <a:cubicBezTo>
                      <a:pt x="-101" y="10292"/>
                      <a:pt x="246" y="12407"/>
                      <a:pt x="1004" y="14017"/>
                    </a:cubicBezTo>
                    <a:cubicBezTo>
                      <a:pt x="1730" y="15627"/>
                      <a:pt x="2803" y="16574"/>
                      <a:pt x="4003" y="16637"/>
                    </a:cubicBezTo>
                    <a:cubicBezTo>
                      <a:pt x="6529" y="16637"/>
                      <a:pt x="8644" y="13164"/>
                      <a:pt x="8865" y="8555"/>
                    </a:cubicBezTo>
                    <a:cubicBezTo>
                      <a:pt x="8991" y="6377"/>
                      <a:pt x="8644" y="4262"/>
                      <a:pt x="7886" y="2620"/>
                    </a:cubicBezTo>
                    <a:cubicBezTo>
                      <a:pt x="7128" y="1010"/>
                      <a:pt x="6055" y="63"/>
                      <a:pt x="4887" y="0"/>
                    </a:cubicBezTo>
                    <a:close/>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67" name="Google Shape;1767;p49"/>
              <p:cNvSpPr/>
              <p:nvPr/>
            </p:nvSpPr>
            <p:spPr>
              <a:xfrm>
                <a:off x="1876506" y="2874677"/>
                <a:ext cx="14516" cy="12817"/>
              </a:xfrm>
              <a:custGeom>
                <a:avLst/>
                <a:gdLst/>
                <a:ahLst/>
                <a:cxnLst/>
                <a:rect l="l" t="t" r="r" b="b"/>
                <a:pathLst>
                  <a:path w="14516" h="12817" extrusionOk="0">
                    <a:moveTo>
                      <a:pt x="1036" y="0"/>
                    </a:moveTo>
                    <a:cubicBezTo>
                      <a:pt x="783" y="0"/>
                      <a:pt x="531" y="95"/>
                      <a:pt x="341" y="284"/>
                    </a:cubicBezTo>
                    <a:cubicBezTo>
                      <a:pt x="120" y="505"/>
                      <a:pt x="89" y="758"/>
                      <a:pt x="57" y="979"/>
                    </a:cubicBezTo>
                    <a:cubicBezTo>
                      <a:pt x="-37" y="1989"/>
                      <a:pt x="-6" y="2904"/>
                      <a:pt x="89" y="3788"/>
                    </a:cubicBezTo>
                    <a:cubicBezTo>
                      <a:pt x="152" y="4199"/>
                      <a:pt x="215" y="4578"/>
                      <a:pt x="310" y="4988"/>
                    </a:cubicBezTo>
                    <a:cubicBezTo>
                      <a:pt x="436" y="5493"/>
                      <a:pt x="594" y="5967"/>
                      <a:pt x="783" y="6472"/>
                    </a:cubicBezTo>
                    <a:cubicBezTo>
                      <a:pt x="1383" y="8113"/>
                      <a:pt x="2456" y="9566"/>
                      <a:pt x="3845" y="10702"/>
                    </a:cubicBezTo>
                    <a:cubicBezTo>
                      <a:pt x="5045" y="11681"/>
                      <a:pt x="6529" y="12344"/>
                      <a:pt x="8234" y="12659"/>
                    </a:cubicBezTo>
                    <a:cubicBezTo>
                      <a:pt x="8802" y="12754"/>
                      <a:pt x="9402" y="12817"/>
                      <a:pt x="10002" y="12817"/>
                    </a:cubicBezTo>
                    <a:cubicBezTo>
                      <a:pt x="11233" y="12817"/>
                      <a:pt x="12559" y="12596"/>
                      <a:pt x="13916" y="12154"/>
                    </a:cubicBezTo>
                    <a:cubicBezTo>
                      <a:pt x="14358" y="12028"/>
                      <a:pt x="14610" y="11554"/>
                      <a:pt x="14484" y="11112"/>
                    </a:cubicBezTo>
                    <a:cubicBezTo>
                      <a:pt x="14389" y="10765"/>
                      <a:pt x="14042" y="10513"/>
                      <a:pt x="13695" y="10513"/>
                    </a:cubicBezTo>
                    <a:cubicBezTo>
                      <a:pt x="12780" y="10765"/>
                      <a:pt x="12117" y="10923"/>
                      <a:pt x="11422" y="11018"/>
                    </a:cubicBezTo>
                    <a:cubicBezTo>
                      <a:pt x="11012" y="11081"/>
                      <a:pt x="10601" y="11081"/>
                      <a:pt x="10223" y="11081"/>
                    </a:cubicBezTo>
                    <a:cubicBezTo>
                      <a:pt x="9907" y="11081"/>
                      <a:pt x="9623" y="11081"/>
                      <a:pt x="9307" y="11049"/>
                    </a:cubicBezTo>
                    <a:cubicBezTo>
                      <a:pt x="8960" y="11018"/>
                      <a:pt x="8644" y="10955"/>
                      <a:pt x="8328" y="10860"/>
                    </a:cubicBezTo>
                    <a:cubicBezTo>
                      <a:pt x="7918" y="10765"/>
                      <a:pt x="7507" y="10639"/>
                      <a:pt x="7129" y="10481"/>
                    </a:cubicBezTo>
                    <a:cubicBezTo>
                      <a:pt x="6497" y="10197"/>
                      <a:pt x="5898" y="9850"/>
                      <a:pt x="5361" y="9439"/>
                    </a:cubicBezTo>
                    <a:cubicBezTo>
                      <a:pt x="4856" y="9029"/>
                      <a:pt x="4414" y="8555"/>
                      <a:pt x="3972" y="8082"/>
                    </a:cubicBezTo>
                    <a:cubicBezTo>
                      <a:pt x="3561" y="7513"/>
                      <a:pt x="3182" y="6882"/>
                      <a:pt x="2804" y="6156"/>
                    </a:cubicBezTo>
                    <a:cubicBezTo>
                      <a:pt x="2646" y="5714"/>
                      <a:pt x="2488" y="5304"/>
                      <a:pt x="2362" y="4862"/>
                    </a:cubicBezTo>
                    <a:cubicBezTo>
                      <a:pt x="2204" y="4357"/>
                      <a:pt x="2141" y="3820"/>
                      <a:pt x="2078" y="3315"/>
                    </a:cubicBezTo>
                    <a:cubicBezTo>
                      <a:pt x="2014" y="2589"/>
                      <a:pt x="1983" y="1799"/>
                      <a:pt x="2014" y="1042"/>
                    </a:cubicBezTo>
                    <a:cubicBezTo>
                      <a:pt x="2014" y="789"/>
                      <a:pt x="1920" y="568"/>
                      <a:pt x="1762" y="379"/>
                    </a:cubicBezTo>
                    <a:cubicBezTo>
                      <a:pt x="1541" y="158"/>
                      <a:pt x="1288" y="63"/>
                      <a:pt x="1036" y="63"/>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68" name="Google Shape;1768;p49"/>
              <p:cNvSpPr/>
              <p:nvPr/>
            </p:nvSpPr>
            <p:spPr>
              <a:xfrm>
                <a:off x="1886941" y="2832943"/>
                <a:ext cx="21121" cy="43786"/>
              </a:xfrm>
              <a:custGeom>
                <a:avLst/>
                <a:gdLst/>
                <a:ahLst/>
                <a:cxnLst/>
                <a:rect l="l" t="t" r="r" b="b"/>
                <a:pathLst>
                  <a:path w="21121" h="43786" extrusionOk="0">
                    <a:moveTo>
                      <a:pt x="6891" y="126"/>
                    </a:moveTo>
                    <a:cubicBezTo>
                      <a:pt x="6544" y="126"/>
                      <a:pt x="6165" y="347"/>
                      <a:pt x="6070" y="726"/>
                    </a:cubicBezTo>
                    <a:cubicBezTo>
                      <a:pt x="5439" y="4167"/>
                      <a:pt x="4934" y="7734"/>
                      <a:pt x="4523" y="11681"/>
                    </a:cubicBezTo>
                    <a:cubicBezTo>
                      <a:pt x="4239" y="14869"/>
                      <a:pt x="4050" y="18089"/>
                      <a:pt x="3860" y="21309"/>
                    </a:cubicBezTo>
                    <a:lnTo>
                      <a:pt x="3734" y="23582"/>
                    </a:lnTo>
                    <a:cubicBezTo>
                      <a:pt x="3734" y="23803"/>
                      <a:pt x="3797" y="24024"/>
                      <a:pt x="3955" y="24182"/>
                    </a:cubicBezTo>
                    <a:cubicBezTo>
                      <a:pt x="4145" y="24371"/>
                      <a:pt x="4397" y="24498"/>
                      <a:pt x="4650" y="24498"/>
                    </a:cubicBezTo>
                    <a:cubicBezTo>
                      <a:pt x="4807" y="24498"/>
                      <a:pt x="4934" y="24466"/>
                      <a:pt x="5092" y="24371"/>
                    </a:cubicBezTo>
                    <a:cubicBezTo>
                      <a:pt x="5691" y="24024"/>
                      <a:pt x="6323" y="23708"/>
                      <a:pt x="6954" y="23424"/>
                    </a:cubicBezTo>
                    <a:cubicBezTo>
                      <a:pt x="7775" y="23077"/>
                      <a:pt x="8690" y="22824"/>
                      <a:pt x="9574" y="22667"/>
                    </a:cubicBezTo>
                    <a:cubicBezTo>
                      <a:pt x="9953" y="22603"/>
                      <a:pt x="10332" y="22603"/>
                      <a:pt x="10711" y="22603"/>
                    </a:cubicBezTo>
                    <a:cubicBezTo>
                      <a:pt x="11027" y="22603"/>
                      <a:pt x="11374" y="22603"/>
                      <a:pt x="11690" y="22667"/>
                    </a:cubicBezTo>
                    <a:cubicBezTo>
                      <a:pt x="12226" y="22761"/>
                      <a:pt x="12826" y="22919"/>
                      <a:pt x="13426" y="23140"/>
                    </a:cubicBezTo>
                    <a:cubicBezTo>
                      <a:pt x="14057" y="23424"/>
                      <a:pt x="14625" y="23771"/>
                      <a:pt x="15099" y="24150"/>
                    </a:cubicBezTo>
                    <a:cubicBezTo>
                      <a:pt x="15509" y="24498"/>
                      <a:pt x="15951" y="24940"/>
                      <a:pt x="16330" y="25476"/>
                    </a:cubicBezTo>
                    <a:cubicBezTo>
                      <a:pt x="16804" y="26108"/>
                      <a:pt x="17183" y="26802"/>
                      <a:pt x="17530" y="27560"/>
                    </a:cubicBezTo>
                    <a:cubicBezTo>
                      <a:pt x="17846" y="28381"/>
                      <a:pt x="18098" y="29265"/>
                      <a:pt x="18224" y="30180"/>
                    </a:cubicBezTo>
                    <a:cubicBezTo>
                      <a:pt x="18351" y="31190"/>
                      <a:pt x="18351" y="32106"/>
                      <a:pt x="18224" y="33021"/>
                    </a:cubicBezTo>
                    <a:cubicBezTo>
                      <a:pt x="18098" y="33874"/>
                      <a:pt x="17877" y="34631"/>
                      <a:pt x="17593" y="35389"/>
                    </a:cubicBezTo>
                    <a:cubicBezTo>
                      <a:pt x="17277" y="36083"/>
                      <a:pt x="16930" y="36683"/>
                      <a:pt x="16551" y="37220"/>
                    </a:cubicBezTo>
                    <a:cubicBezTo>
                      <a:pt x="16109" y="37757"/>
                      <a:pt x="15636" y="38262"/>
                      <a:pt x="15067" y="38672"/>
                    </a:cubicBezTo>
                    <a:cubicBezTo>
                      <a:pt x="14499" y="39083"/>
                      <a:pt x="13899" y="39430"/>
                      <a:pt x="13236" y="39746"/>
                    </a:cubicBezTo>
                    <a:cubicBezTo>
                      <a:pt x="12353" y="40093"/>
                      <a:pt x="11469" y="40314"/>
                      <a:pt x="10395" y="40503"/>
                    </a:cubicBezTo>
                    <a:cubicBezTo>
                      <a:pt x="9701" y="40566"/>
                      <a:pt x="9069" y="40598"/>
                      <a:pt x="8470" y="40598"/>
                    </a:cubicBezTo>
                    <a:cubicBezTo>
                      <a:pt x="7870" y="40598"/>
                      <a:pt x="7270" y="40566"/>
                      <a:pt x="6670" y="40503"/>
                    </a:cubicBezTo>
                    <a:cubicBezTo>
                      <a:pt x="5818" y="40377"/>
                      <a:pt x="4965" y="40124"/>
                      <a:pt x="4050" y="39746"/>
                    </a:cubicBezTo>
                    <a:cubicBezTo>
                      <a:pt x="3545" y="39525"/>
                      <a:pt x="3071" y="39272"/>
                      <a:pt x="2598" y="38988"/>
                    </a:cubicBezTo>
                    <a:cubicBezTo>
                      <a:pt x="2314" y="38830"/>
                      <a:pt x="2029" y="38767"/>
                      <a:pt x="1745" y="38767"/>
                    </a:cubicBezTo>
                    <a:cubicBezTo>
                      <a:pt x="1114" y="38767"/>
                      <a:pt x="546" y="39083"/>
                      <a:pt x="230" y="39619"/>
                    </a:cubicBezTo>
                    <a:cubicBezTo>
                      <a:pt x="-23" y="40030"/>
                      <a:pt x="-54" y="40535"/>
                      <a:pt x="72" y="40977"/>
                    </a:cubicBezTo>
                    <a:cubicBezTo>
                      <a:pt x="167" y="41324"/>
                      <a:pt x="451" y="41798"/>
                      <a:pt x="861" y="42019"/>
                    </a:cubicBezTo>
                    <a:cubicBezTo>
                      <a:pt x="2187" y="42650"/>
                      <a:pt x="4176" y="43534"/>
                      <a:pt x="6354" y="43723"/>
                    </a:cubicBezTo>
                    <a:cubicBezTo>
                      <a:pt x="6923" y="43755"/>
                      <a:pt x="7522" y="43786"/>
                      <a:pt x="8091" y="43786"/>
                    </a:cubicBezTo>
                    <a:cubicBezTo>
                      <a:pt x="8975" y="43786"/>
                      <a:pt x="9890" y="43723"/>
                      <a:pt x="10774" y="43597"/>
                    </a:cubicBezTo>
                    <a:cubicBezTo>
                      <a:pt x="13173" y="43250"/>
                      <a:pt x="15194" y="42461"/>
                      <a:pt x="16804" y="41229"/>
                    </a:cubicBezTo>
                    <a:cubicBezTo>
                      <a:pt x="17593" y="40629"/>
                      <a:pt x="18288" y="39935"/>
                      <a:pt x="18887" y="39146"/>
                    </a:cubicBezTo>
                    <a:cubicBezTo>
                      <a:pt x="19424" y="38451"/>
                      <a:pt x="19834" y="37662"/>
                      <a:pt x="20308" y="36589"/>
                    </a:cubicBezTo>
                    <a:cubicBezTo>
                      <a:pt x="20592" y="35862"/>
                      <a:pt x="20813" y="35105"/>
                      <a:pt x="20971" y="34158"/>
                    </a:cubicBezTo>
                    <a:cubicBezTo>
                      <a:pt x="21097" y="33211"/>
                      <a:pt x="21160" y="32264"/>
                      <a:pt x="21097" y="31285"/>
                    </a:cubicBezTo>
                    <a:cubicBezTo>
                      <a:pt x="20971" y="29486"/>
                      <a:pt x="20466" y="27749"/>
                      <a:pt x="19613" y="26045"/>
                    </a:cubicBezTo>
                    <a:cubicBezTo>
                      <a:pt x="18856" y="24529"/>
                      <a:pt x="17751" y="23203"/>
                      <a:pt x="16267" y="22098"/>
                    </a:cubicBezTo>
                    <a:cubicBezTo>
                      <a:pt x="14910" y="21088"/>
                      <a:pt x="13236" y="20520"/>
                      <a:pt x="11374" y="20394"/>
                    </a:cubicBezTo>
                    <a:lnTo>
                      <a:pt x="10932" y="20394"/>
                    </a:lnTo>
                    <a:cubicBezTo>
                      <a:pt x="9227" y="20394"/>
                      <a:pt x="7396" y="20899"/>
                      <a:pt x="5470" y="21941"/>
                    </a:cubicBezTo>
                    <a:cubicBezTo>
                      <a:pt x="5723" y="16574"/>
                      <a:pt x="6133" y="11428"/>
                      <a:pt x="6733" y="6661"/>
                    </a:cubicBezTo>
                    <a:cubicBezTo>
                      <a:pt x="6986" y="4830"/>
                      <a:pt x="7270" y="2968"/>
                      <a:pt x="7649" y="1073"/>
                    </a:cubicBezTo>
                    <a:cubicBezTo>
                      <a:pt x="7712" y="663"/>
                      <a:pt x="7554" y="221"/>
                      <a:pt x="7049" y="63"/>
                    </a:cubicBezTo>
                    <a:cubicBezTo>
                      <a:pt x="7049" y="63"/>
                      <a:pt x="6828" y="0"/>
                      <a:pt x="6828" y="0"/>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69" name="Google Shape;1769;p49"/>
              <p:cNvSpPr/>
              <p:nvPr/>
            </p:nvSpPr>
            <p:spPr>
              <a:xfrm>
                <a:off x="1914675" y="2807940"/>
                <a:ext cx="24230" cy="16857"/>
              </a:xfrm>
              <a:custGeom>
                <a:avLst/>
                <a:gdLst/>
                <a:ahLst/>
                <a:cxnLst/>
                <a:rect l="l" t="t" r="r" b="b"/>
                <a:pathLst>
                  <a:path w="24230" h="16857" extrusionOk="0">
                    <a:moveTo>
                      <a:pt x="6433" y="0"/>
                    </a:moveTo>
                    <a:cubicBezTo>
                      <a:pt x="3434" y="0"/>
                      <a:pt x="1224" y="1010"/>
                      <a:pt x="371" y="2746"/>
                    </a:cubicBezTo>
                    <a:cubicBezTo>
                      <a:pt x="-102" y="3757"/>
                      <a:pt x="-134" y="4988"/>
                      <a:pt x="340" y="6314"/>
                    </a:cubicBezTo>
                    <a:cubicBezTo>
                      <a:pt x="1382" y="9344"/>
                      <a:pt x="4759" y="12533"/>
                      <a:pt x="9116" y="14648"/>
                    </a:cubicBezTo>
                    <a:cubicBezTo>
                      <a:pt x="12052" y="16069"/>
                      <a:pt x="15146" y="16858"/>
                      <a:pt x="17798" y="16858"/>
                    </a:cubicBezTo>
                    <a:cubicBezTo>
                      <a:pt x="20797" y="16858"/>
                      <a:pt x="23006" y="15848"/>
                      <a:pt x="23859" y="14111"/>
                    </a:cubicBezTo>
                    <a:cubicBezTo>
                      <a:pt x="24332" y="13101"/>
                      <a:pt x="24364" y="11870"/>
                      <a:pt x="23890" y="10544"/>
                    </a:cubicBezTo>
                    <a:cubicBezTo>
                      <a:pt x="22817" y="7513"/>
                      <a:pt x="19471" y="4325"/>
                      <a:pt x="15114" y="2210"/>
                    </a:cubicBezTo>
                    <a:cubicBezTo>
                      <a:pt x="12178" y="789"/>
                      <a:pt x="9084" y="0"/>
                      <a:pt x="6401" y="0"/>
                    </a:cubicBezTo>
                  </a:path>
                </a:pathLst>
              </a:custGeom>
              <a:solidFill>
                <a:srgbClr val="AE6E0D"/>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grpSp>
        <p:grpSp>
          <p:nvGrpSpPr>
            <p:cNvPr id="1770" name="Google Shape;1770;p49"/>
            <p:cNvGrpSpPr/>
            <p:nvPr/>
          </p:nvGrpSpPr>
          <p:grpSpPr>
            <a:xfrm>
              <a:off x="6337187" y="2374657"/>
              <a:ext cx="1418433" cy="2244999"/>
              <a:chOff x="793212" y="2516332"/>
              <a:chExt cx="1418433" cy="2244999"/>
            </a:xfrm>
          </p:grpSpPr>
          <p:grpSp>
            <p:nvGrpSpPr>
              <p:cNvPr id="1771" name="Google Shape;1771;p49"/>
              <p:cNvGrpSpPr/>
              <p:nvPr/>
            </p:nvGrpSpPr>
            <p:grpSpPr>
              <a:xfrm>
                <a:off x="793212" y="2516332"/>
                <a:ext cx="1418433" cy="2244999"/>
                <a:chOff x="2506089" y="2705561"/>
                <a:chExt cx="598798" cy="947737"/>
              </a:xfrm>
            </p:grpSpPr>
            <p:grpSp>
              <p:nvGrpSpPr>
                <p:cNvPr id="1772" name="Google Shape;1772;p49"/>
                <p:cNvGrpSpPr/>
                <p:nvPr/>
              </p:nvGrpSpPr>
              <p:grpSpPr>
                <a:xfrm>
                  <a:off x="2506089" y="2822399"/>
                  <a:ext cx="598798" cy="830899"/>
                  <a:chOff x="2506089" y="2822399"/>
                  <a:chExt cx="598798" cy="830899"/>
                </a:xfrm>
              </p:grpSpPr>
              <p:sp>
                <p:nvSpPr>
                  <p:cNvPr id="1773" name="Google Shape;1773;p49"/>
                  <p:cNvSpPr/>
                  <p:nvPr/>
                </p:nvSpPr>
                <p:spPr>
                  <a:xfrm>
                    <a:off x="2506089" y="2822399"/>
                    <a:ext cx="598482" cy="830773"/>
                  </a:xfrm>
                  <a:custGeom>
                    <a:avLst/>
                    <a:gdLst/>
                    <a:ahLst/>
                    <a:cxnLst/>
                    <a:rect l="l" t="t" r="r" b="b"/>
                    <a:pathLst>
                      <a:path w="598482" h="830773" extrusionOk="0">
                        <a:moveTo>
                          <a:pt x="290463" y="126"/>
                        </a:moveTo>
                        <a:cubicBezTo>
                          <a:pt x="271742" y="126"/>
                          <a:pt x="256589" y="789"/>
                          <a:pt x="242730" y="2178"/>
                        </a:cubicBezTo>
                        <a:cubicBezTo>
                          <a:pt x="242320" y="2210"/>
                          <a:pt x="241846" y="2494"/>
                          <a:pt x="241468" y="2873"/>
                        </a:cubicBezTo>
                        <a:cubicBezTo>
                          <a:pt x="235217" y="4767"/>
                          <a:pt x="228871" y="7450"/>
                          <a:pt x="222621" y="10765"/>
                        </a:cubicBezTo>
                        <a:cubicBezTo>
                          <a:pt x="216875" y="13827"/>
                          <a:pt x="211066" y="17584"/>
                          <a:pt x="204942" y="22351"/>
                        </a:cubicBezTo>
                        <a:cubicBezTo>
                          <a:pt x="193798" y="31001"/>
                          <a:pt x="183854" y="41640"/>
                          <a:pt x="175330" y="53983"/>
                        </a:cubicBezTo>
                        <a:cubicBezTo>
                          <a:pt x="166901" y="66169"/>
                          <a:pt x="160682" y="79302"/>
                          <a:pt x="156894" y="92940"/>
                        </a:cubicBezTo>
                        <a:cubicBezTo>
                          <a:pt x="155000" y="99790"/>
                          <a:pt x="153768" y="106798"/>
                          <a:pt x="153263" y="113807"/>
                        </a:cubicBezTo>
                        <a:cubicBezTo>
                          <a:pt x="152758" y="120626"/>
                          <a:pt x="153074" y="127634"/>
                          <a:pt x="154147" y="134611"/>
                        </a:cubicBezTo>
                        <a:cubicBezTo>
                          <a:pt x="154905" y="139378"/>
                          <a:pt x="156104" y="144113"/>
                          <a:pt x="157715" y="148754"/>
                        </a:cubicBezTo>
                        <a:cubicBezTo>
                          <a:pt x="157778" y="148975"/>
                          <a:pt x="157872" y="149196"/>
                          <a:pt x="158030" y="149385"/>
                        </a:cubicBezTo>
                        <a:cubicBezTo>
                          <a:pt x="158378" y="151342"/>
                          <a:pt x="158662" y="153363"/>
                          <a:pt x="158914" y="155383"/>
                        </a:cubicBezTo>
                        <a:cubicBezTo>
                          <a:pt x="160556" y="169716"/>
                          <a:pt x="159577" y="184238"/>
                          <a:pt x="158599" y="198254"/>
                        </a:cubicBezTo>
                        <a:lnTo>
                          <a:pt x="158535" y="199075"/>
                        </a:lnTo>
                        <a:cubicBezTo>
                          <a:pt x="158093" y="205420"/>
                          <a:pt x="157620" y="212650"/>
                          <a:pt x="157431" y="219563"/>
                        </a:cubicBezTo>
                        <a:cubicBezTo>
                          <a:pt x="147612" y="226477"/>
                          <a:pt x="138805" y="234780"/>
                          <a:pt x="131228" y="244187"/>
                        </a:cubicBezTo>
                        <a:cubicBezTo>
                          <a:pt x="122988" y="254447"/>
                          <a:pt x="116075" y="266128"/>
                          <a:pt x="110677" y="278913"/>
                        </a:cubicBezTo>
                        <a:cubicBezTo>
                          <a:pt x="105341" y="291446"/>
                          <a:pt x="101553" y="304769"/>
                          <a:pt x="99343" y="318438"/>
                        </a:cubicBezTo>
                        <a:cubicBezTo>
                          <a:pt x="97165" y="332107"/>
                          <a:pt x="96597" y="345871"/>
                          <a:pt x="97670" y="359288"/>
                        </a:cubicBezTo>
                        <a:cubicBezTo>
                          <a:pt x="98775" y="372989"/>
                          <a:pt x="101616" y="386027"/>
                          <a:pt x="106099" y="398087"/>
                        </a:cubicBezTo>
                        <a:cubicBezTo>
                          <a:pt x="108309" y="404148"/>
                          <a:pt x="111308" y="410588"/>
                          <a:pt x="115191" y="417818"/>
                        </a:cubicBezTo>
                        <a:cubicBezTo>
                          <a:pt x="119390" y="425615"/>
                          <a:pt x="123715" y="431771"/>
                          <a:pt x="128418" y="436664"/>
                        </a:cubicBezTo>
                        <a:cubicBezTo>
                          <a:pt x="100385" y="449671"/>
                          <a:pt x="74688" y="469496"/>
                          <a:pt x="54073" y="493962"/>
                        </a:cubicBezTo>
                        <a:cubicBezTo>
                          <a:pt x="33237" y="518744"/>
                          <a:pt x="17516" y="548388"/>
                          <a:pt x="8582" y="579704"/>
                        </a:cubicBezTo>
                        <a:cubicBezTo>
                          <a:pt x="4131" y="595268"/>
                          <a:pt x="1384" y="611526"/>
                          <a:pt x="374" y="628005"/>
                        </a:cubicBezTo>
                        <a:cubicBezTo>
                          <a:pt x="-605" y="644295"/>
                          <a:pt x="342" y="660900"/>
                          <a:pt x="3152" y="677379"/>
                        </a:cubicBezTo>
                        <a:cubicBezTo>
                          <a:pt x="6151" y="694805"/>
                          <a:pt x="11676" y="712768"/>
                          <a:pt x="19600" y="730762"/>
                        </a:cubicBezTo>
                        <a:cubicBezTo>
                          <a:pt x="27145" y="747936"/>
                          <a:pt x="37215" y="765046"/>
                          <a:pt x="49559" y="781683"/>
                        </a:cubicBezTo>
                        <a:cubicBezTo>
                          <a:pt x="51832" y="784714"/>
                          <a:pt x="54168" y="787745"/>
                          <a:pt x="56567" y="790712"/>
                        </a:cubicBezTo>
                        <a:cubicBezTo>
                          <a:pt x="56851" y="791249"/>
                          <a:pt x="57388" y="791659"/>
                          <a:pt x="57988" y="791849"/>
                        </a:cubicBezTo>
                        <a:cubicBezTo>
                          <a:pt x="108846" y="809085"/>
                          <a:pt x="163902" y="820829"/>
                          <a:pt x="221674" y="826669"/>
                        </a:cubicBezTo>
                        <a:cubicBezTo>
                          <a:pt x="248760" y="829416"/>
                          <a:pt x="276194" y="830773"/>
                          <a:pt x="303311" y="830773"/>
                        </a:cubicBezTo>
                        <a:cubicBezTo>
                          <a:pt x="332765" y="830773"/>
                          <a:pt x="362535" y="829132"/>
                          <a:pt x="391800" y="825912"/>
                        </a:cubicBezTo>
                        <a:cubicBezTo>
                          <a:pt x="416897" y="823102"/>
                          <a:pt x="441679" y="819124"/>
                          <a:pt x="465545" y="814010"/>
                        </a:cubicBezTo>
                        <a:cubicBezTo>
                          <a:pt x="473248" y="812337"/>
                          <a:pt x="478930" y="810980"/>
                          <a:pt x="483982" y="809591"/>
                        </a:cubicBezTo>
                        <a:cubicBezTo>
                          <a:pt x="490327" y="807886"/>
                          <a:pt x="496862" y="805897"/>
                          <a:pt x="503428" y="803624"/>
                        </a:cubicBezTo>
                        <a:cubicBezTo>
                          <a:pt x="515456" y="799488"/>
                          <a:pt x="527515" y="794437"/>
                          <a:pt x="539259" y="788629"/>
                        </a:cubicBezTo>
                        <a:cubicBezTo>
                          <a:pt x="539480" y="788786"/>
                          <a:pt x="539827" y="788850"/>
                          <a:pt x="540175" y="788850"/>
                        </a:cubicBezTo>
                        <a:cubicBezTo>
                          <a:pt x="540711" y="788850"/>
                          <a:pt x="541469" y="788629"/>
                          <a:pt x="541879" y="788124"/>
                        </a:cubicBezTo>
                        <a:cubicBezTo>
                          <a:pt x="544279" y="785156"/>
                          <a:pt x="546615" y="782125"/>
                          <a:pt x="548888" y="779063"/>
                        </a:cubicBezTo>
                        <a:cubicBezTo>
                          <a:pt x="561231" y="762426"/>
                          <a:pt x="571333" y="745284"/>
                          <a:pt x="578878" y="728142"/>
                        </a:cubicBezTo>
                        <a:cubicBezTo>
                          <a:pt x="586771" y="710148"/>
                          <a:pt x="592327" y="692185"/>
                          <a:pt x="595326" y="674759"/>
                        </a:cubicBezTo>
                        <a:cubicBezTo>
                          <a:pt x="598167" y="658280"/>
                          <a:pt x="599083" y="641674"/>
                          <a:pt x="598104" y="625385"/>
                        </a:cubicBezTo>
                        <a:cubicBezTo>
                          <a:pt x="597094" y="608905"/>
                          <a:pt x="594347" y="592648"/>
                          <a:pt x="589896" y="577084"/>
                        </a:cubicBezTo>
                        <a:cubicBezTo>
                          <a:pt x="580994" y="545767"/>
                          <a:pt x="565272" y="516092"/>
                          <a:pt x="544405" y="491342"/>
                        </a:cubicBezTo>
                        <a:cubicBezTo>
                          <a:pt x="523853" y="466939"/>
                          <a:pt x="498156" y="447051"/>
                          <a:pt x="470028" y="433886"/>
                        </a:cubicBezTo>
                        <a:cubicBezTo>
                          <a:pt x="474732" y="429151"/>
                          <a:pt x="479088" y="423026"/>
                          <a:pt x="483287" y="415166"/>
                        </a:cubicBezTo>
                        <a:cubicBezTo>
                          <a:pt x="487202" y="407936"/>
                          <a:pt x="490169" y="401496"/>
                          <a:pt x="492379" y="395435"/>
                        </a:cubicBezTo>
                        <a:cubicBezTo>
                          <a:pt x="496830" y="383407"/>
                          <a:pt x="499671" y="370338"/>
                          <a:pt x="500808" y="356637"/>
                        </a:cubicBezTo>
                        <a:cubicBezTo>
                          <a:pt x="501881" y="343220"/>
                          <a:pt x="501313" y="329456"/>
                          <a:pt x="499135" y="315786"/>
                        </a:cubicBezTo>
                        <a:cubicBezTo>
                          <a:pt x="496925" y="302117"/>
                          <a:pt x="493105" y="288826"/>
                          <a:pt x="487801" y="276262"/>
                        </a:cubicBezTo>
                        <a:cubicBezTo>
                          <a:pt x="482372" y="263476"/>
                          <a:pt x="475458" y="251795"/>
                          <a:pt x="467218" y="241535"/>
                        </a:cubicBezTo>
                        <a:cubicBezTo>
                          <a:pt x="458916" y="231181"/>
                          <a:pt x="449256" y="222405"/>
                          <a:pt x="438522" y="215491"/>
                        </a:cubicBezTo>
                        <a:cubicBezTo>
                          <a:pt x="437796" y="204126"/>
                          <a:pt x="437607" y="192540"/>
                          <a:pt x="437985" y="181112"/>
                        </a:cubicBezTo>
                        <a:cubicBezTo>
                          <a:pt x="438301" y="170410"/>
                          <a:pt x="439153" y="159140"/>
                          <a:pt x="440542" y="146639"/>
                        </a:cubicBezTo>
                        <a:cubicBezTo>
                          <a:pt x="440637" y="146481"/>
                          <a:pt x="440732" y="146291"/>
                          <a:pt x="440795" y="146102"/>
                        </a:cubicBezTo>
                        <a:cubicBezTo>
                          <a:pt x="442405" y="141493"/>
                          <a:pt x="443605" y="136726"/>
                          <a:pt x="444362" y="131959"/>
                        </a:cubicBezTo>
                        <a:cubicBezTo>
                          <a:pt x="445467" y="124951"/>
                          <a:pt x="445751" y="117942"/>
                          <a:pt x="445246" y="111155"/>
                        </a:cubicBezTo>
                        <a:cubicBezTo>
                          <a:pt x="444741" y="104147"/>
                          <a:pt x="443510" y="97138"/>
                          <a:pt x="441616" y="90288"/>
                        </a:cubicBezTo>
                        <a:cubicBezTo>
                          <a:pt x="437828" y="76618"/>
                          <a:pt x="431640" y="63517"/>
                          <a:pt x="423179" y="51331"/>
                        </a:cubicBezTo>
                        <a:cubicBezTo>
                          <a:pt x="414656" y="38988"/>
                          <a:pt x="404711" y="28349"/>
                          <a:pt x="393568" y="19699"/>
                        </a:cubicBezTo>
                        <a:cubicBezTo>
                          <a:pt x="387412" y="14964"/>
                          <a:pt x="381634" y="11176"/>
                          <a:pt x="375889" y="8113"/>
                        </a:cubicBezTo>
                        <a:cubicBezTo>
                          <a:pt x="370901" y="5462"/>
                          <a:pt x="365850" y="3220"/>
                          <a:pt x="360862" y="1484"/>
                        </a:cubicBezTo>
                        <a:cubicBezTo>
                          <a:pt x="360483" y="947"/>
                          <a:pt x="359852" y="600"/>
                          <a:pt x="359220" y="600"/>
                        </a:cubicBezTo>
                        <a:lnTo>
                          <a:pt x="358684" y="600"/>
                        </a:lnTo>
                        <a:cubicBezTo>
                          <a:pt x="358684" y="600"/>
                          <a:pt x="358368" y="600"/>
                          <a:pt x="358368" y="600"/>
                        </a:cubicBezTo>
                        <a:lnTo>
                          <a:pt x="357105" y="221"/>
                        </a:lnTo>
                        <a:cubicBezTo>
                          <a:pt x="356916" y="126"/>
                          <a:pt x="356695" y="95"/>
                          <a:pt x="356442" y="95"/>
                        </a:cubicBezTo>
                        <a:cubicBezTo>
                          <a:pt x="355937" y="95"/>
                          <a:pt x="355369" y="284"/>
                          <a:pt x="354927" y="663"/>
                        </a:cubicBezTo>
                        <a:lnTo>
                          <a:pt x="351928" y="663"/>
                        </a:lnTo>
                        <a:cubicBezTo>
                          <a:pt x="351928" y="663"/>
                          <a:pt x="348897" y="663"/>
                          <a:pt x="348897" y="663"/>
                        </a:cubicBezTo>
                        <a:cubicBezTo>
                          <a:pt x="339932" y="663"/>
                          <a:pt x="330871" y="505"/>
                          <a:pt x="322127" y="379"/>
                        </a:cubicBezTo>
                        <a:lnTo>
                          <a:pt x="320927" y="379"/>
                        </a:lnTo>
                        <a:cubicBezTo>
                          <a:pt x="320927" y="379"/>
                          <a:pt x="319854" y="347"/>
                          <a:pt x="319854" y="347"/>
                        </a:cubicBezTo>
                        <a:lnTo>
                          <a:pt x="317139" y="347"/>
                        </a:lnTo>
                        <a:cubicBezTo>
                          <a:pt x="317139" y="347"/>
                          <a:pt x="315939" y="284"/>
                          <a:pt x="315939" y="284"/>
                        </a:cubicBezTo>
                        <a:cubicBezTo>
                          <a:pt x="307605" y="158"/>
                          <a:pt x="299018" y="0"/>
                          <a:pt x="290558" y="0"/>
                        </a:cubicBezTo>
                      </a:path>
                    </a:pathLst>
                  </a:custGeom>
                  <a:solidFill>
                    <a:schemeClr val="lt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74" name="Google Shape;1774;p49"/>
                  <p:cNvSpPr/>
                  <p:nvPr/>
                </p:nvSpPr>
                <p:spPr>
                  <a:xfrm>
                    <a:off x="2720217" y="2822399"/>
                    <a:ext cx="231447" cy="194686"/>
                  </a:xfrm>
                  <a:custGeom>
                    <a:avLst/>
                    <a:gdLst/>
                    <a:ahLst/>
                    <a:cxnLst/>
                    <a:rect l="l" t="t" r="r" b="b"/>
                    <a:pathLst>
                      <a:path w="231447" h="194686" extrusionOk="0">
                        <a:moveTo>
                          <a:pt x="28602" y="2115"/>
                        </a:moveTo>
                        <a:cubicBezTo>
                          <a:pt x="28160" y="2178"/>
                          <a:pt x="27686" y="2431"/>
                          <a:pt x="27276" y="2841"/>
                        </a:cubicBezTo>
                        <a:cubicBezTo>
                          <a:pt x="21057" y="4735"/>
                          <a:pt x="14711" y="7419"/>
                          <a:pt x="8461" y="10734"/>
                        </a:cubicBezTo>
                        <a:cubicBezTo>
                          <a:pt x="5651" y="12217"/>
                          <a:pt x="2841" y="13859"/>
                          <a:pt x="0" y="15722"/>
                        </a:cubicBezTo>
                        <a:cubicBezTo>
                          <a:pt x="1957" y="17174"/>
                          <a:pt x="3915" y="18594"/>
                          <a:pt x="5903" y="19983"/>
                        </a:cubicBezTo>
                        <a:cubicBezTo>
                          <a:pt x="15595" y="26771"/>
                          <a:pt x="25729" y="32864"/>
                          <a:pt x="36273" y="38230"/>
                        </a:cubicBezTo>
                        <a:cubicBezTo>
                          <a:pt x="46849" y="43629"/>
                          <a:pt x="57771" y="48332"/>
                          <a:pt x="68947" y="52342"/>
                        </a:cubicBezTo>
                        <a:cubicBezTo>
                          <a:pt x="81070" y="56667"/>
                          <a:pt x="93476" y="60202"/>
                          <a:pt x="106072" y="62854"/>
                        </a:cubicBezTo>
                        <a:cubicBezTo>
                          <a:pt x="118668" y="65538"/>
                          <a:pt x="131454" y="67369"/>
                          <a:pt x="144303" y="68379"/>
                        </a:cubicBezTo>
                        <a:cubicBezTo>
                          <a:pt x="144239" y="68379"/>
                          <a:pt x="144176" y="68379"/>
                          <a:pt x="144113" y="68379"/>
                        </a:cubicBezTo>
                        <a:cubicBezTo>
                          <a:pt x="151753" y="68979"/>
                          <a:pt x="159393" y="69263"/>
                          <a:pt x="167064" y="69231"/>
                        </a:cubicBezTo>
                        <a:cubicBezTo>
                          <a:pt x="167474" y="69231"/>
                          <a:pt x="167853" y="69547"/>
                          <a:pt x="167885" y="69957"/>
                        </a:cubicBezTo>
                        <a:cubicBezTo>
                          <a:pt x="167885" y="70147"/>
                          <a:pt x="167853" y="70305"/>
                          <a:pt x="167727" y="70462"/>
                        </a:cubicBezTo>
                        <a:cubicBezTo>
                          <a:pt x="168043" y="70557"/>
                          <a:pt x="168263" y="70873"/>
                          <a:pt x="168263" y="71189"/>
                        </a:cubicBezTo>
                        <a:cubicBezTo>
                          <a:pt x="168358" y="80407"/>
                          <a:pt x="169021" y="89625"/>
                          <a:pt x="170221" y="98748"/>
                        </a:cubicBezTo>
                        <a:lnTo>
                          <a:pt x="170221" y="98748"/>
                        </a:lnTo>
                        <a:cubicBezTo>
                          <a:pt x="172399" y="114880"/>
                          <a:pt x="176314" y="130886"/>
                          <a:pt x="182659" y="145913"/>
                        </a:cubicBezTo>
                        <a:lnTo>
                          <a:pt x="182596" y="145723"/>
                        </a:lnTo>
                        <a:cubicBezTo>
                          <a:pt x="186605" y="155194"/>
                          <a:pt x="191593" y="164223"/>
                          <a:pt x="197875" y="172399"/>
                        </a:cubicBezTo>
                        <a:cubicBezTo>
                          <a:pt x="197875" y="172399"/>
                          <a:pt x="197875" y="172399"/>
                          <a:pt x="197875" y="172399"/>
                        </a:cubicBezTo>
                        <a:cubicBezTo>
                          <a:pt x="197875" y="172399"/>
                          <a:pt x="197875" y="172399"/>
                          <a:pt x="197875" y="172431"/>
                        </a:cubicBezTo>
                        <a:cubicBezTo>
                          <a:pt x="197875" y="172431"/>
                          <a:pt x="197875" y="172431"/>
                          <a:pt x="197875" y="172399"/>
                        </a:cubicBezTo>
                        <a:cubicBezTo>
                          <a:pt x="197875" y="172399"/>
                          <a:pt x="197939" y="172462"/>
                          <a:pt x="197970" y="172525"/>
                        </a:cubicBezTo>
                        <a:cubicBezTo>
                          <a:pt x="197970" y="172525"/>
                          <a:pt x="197970" y="172525"/>
                          <a:pt x="197970" y="172525"/>
                        </a:cubicBezTo>
                        <a:lnTo>
                          <a:pt x="197970" y="172525"/>
                        </a:lnTo>
                        <a:cubicBezTo>
                          <a:pt x="200180" y="175335"/>
                          <a:pt x="202548" y="178082"/>
                          <a:pt x="205073" y="180607"/>
                        </a:cubicBezTo>
                        <a:cubicBezTo>
                          <a:pt x="207630" y="183164"/>
                          <a:pt x="210314" y="185563"/>
                          <a:pt x="213155" y="187805"/>
                        </a:cubicBezTo>
                        <a:cubicBezTo>
                          <a:pt x="213123" y="187805"/>
                          <a:pt x="213092" y="187742"/>
                          <a:pt x="213060" y="187742"/>
                        </a:cubicBezTo>
                        <a:cubicBezTo>
                          <a:pt x="213092" y="187773"/>
                          <a:pt x="213155" y="187805"/>
                          <a:pt x="213186" y="187836"/>
                        </a:cubicBezTo>
                        <a:cubicBezTo>
                          <a:pt x="213186" y="187836"/>
                          <a:pt x="213186" y="187836"/>
                          <a:pt x="213186" y="187836"/>
                        </a:cubicBezTo>
                        <a:cubicBezTo>
                          <a:pt x="213186" y="187836"/>
                          <a:pt x="213186" y="187836"/>
                          <a:pt x="213186" y="187836"/>
                        </a:cubicBezTo>
                        <a:cubicBezTo>
                          <a:pt x="215744" y="189794"/>
                          <a:pt x="218364" y="191625"/>
                          <a:pt x="221142" y="193203"/>
                        </a:cubicBezTo>
                        <a:cubicBezTo>
                          <a:pt x="222026" y="193708"/>
                          <a:pt x="222910" y="194213"/>
                          <a:pt x="223794" y="194687"/>
                        </a:cubicBezTo>
                        <a:cubicBezTo>
                          <a:pt x="223794" y="190141"/>
                          <a:pt x="223825" y="185627"/>
                          <a:pt x="223983" y="181175"/>
                        </a:cubicBezTo>
                        <a:cubicBezTo>
                          <a:pt x="224299" y="170473"/>
                          <a:pt x="225151" y="159203"/>
                          <a:pt x="226540" y="146702"/>
                        </a:cubicBezTo>
                        <a:cubicBezTo>
                          <a:pt x="226635" y="146576"/>
                          <a:pt x="226698" y="146386"/>
                          <a:pt x="226730" y="146197"/>
                        </a:cubicBezTo>
                        <a:cubicBezTo>
                          <a:pt x="228371" y="141588"/>
                          <a:pt x="229571" y="136789"/>
                          <a:pt x="230328" y="132022"/>
                        </a:cubicBezTo>
                        <a:cubicBezTo>
                          <a:pt x="231402" y="125045"/>
                          <a:pt x="231718" y="118037"/>
                          <a:pt x="231212" y="111218"/>
                        </a:cubicBezTo>
                        <a:cubicBezTo>
                          <a:pt x="230676" y="104115"/>
                          <a:pt x="229444" y="97107"/>
                          <a:pt x="227550" y="90319"/>
                        </a:cubicBezTo>
                        <a:cubicBezTo>
                          <a:pt x="223762" y="76650"/>
                          <a:pt x="217543" y="63517"/>
                          <a:pt x="209114" y="51363"/>
                        </a:cubicBezTo>
                        <a:cubicBezTo>
                          <a:pt x="200590" y="38988"/>
                          <a:pt x="190614" y="28349"/>
                          <a:pt x="179502" y="19731"/>
                        </a:cubicBezTo>
                        <a:cubicBezTo>
                          <a:pt x="173251" y="14932"/>
                          <a:pt x="167474" y="11144"/>
                          <a:pt x="161792" y="8176"/>
                        </a:cubicBezTo>
                        <a:cubicBezTo>
                          <a:pt x="156804" y="5493"/>
                          <a:pt x="151753" y="3252"/>
                          <a:pt x="146765" y="1547"/>
                        </a:cubicBezTo>
                        <a:cubicBezTo>
                          <a:pt x="146418" y="1010"/>
                          <a:pt x="145723" y="631"/>
                          <a:pt x="145092" y="631"/>
                        </a:cubicBezTo>
                        <a:lnTo>
                          <a:pt x="144555" y="631"/>
                        </a:lnTo>
                        <a:cubicBezTo>
                          <a:pt x="144555" y="631"/>
                          <a:pt x="144239" y="631"/>
                          <a:pt x="144239" y="631"/>
                        </a:cubicBezTo>
                        <a:lnTo>
                          <a:pt x="143008" y="284"/>
                        </a:lnTo>
                        <a:cubicBezTo>
                          <a:pt x="142756" y="189"/>
                          <a:pt x="142566" y="126"/>
                          <a:pt x="142345" y="126"/>
                        </a:cubicBezTo>
                        <a:cubicBezTo>
                          <a:pt x="141809" y="126"/>
                          <a:pt x="141272" y="347"/>
                          <a:pt x="140767" y="726"/>
                        </a:cubicBezTo>
                        <a:lnTo>
                          <a:pt x="137831" y="726"/>
                        </a:lnTo>
                        <a:cubicBezTo>
                          <a:pt x="137831" y="726"/>
                          <a:pt x="134800" y="695"/>
                          <a:pt x="134800" y="695"/>
                        </a:cubicBezTo>
                        <a:cubicBezTo>
                          <a:pt x="127161" y="695"/>
                          <a:pt x="118668" y="600"/>
                          <a:pt x="108030" y="410"/>
                        </a:cubicBezTo>
                        <a:lnTo>
                          <a:pt x="106830" y="410"/>
                        </a:lnTo>
                        <a:cubicBezTo>
                          <a:pt x="106830" y="410"/>
                          <a:pt x="105757" y="347"/>
                          <a:pt x="105757" y="347"/>
                        </a:cubicBezTo>
                        <a:lnTo>
                          <a:pt x="103042" y="347"/>
                        </a:lnTo>
                        <a:cubicBezTo>
                          <a:pt x="103042" y="347"/>
                          <a:pt x="101810" y="284"/>
                          <a:pt x="101810" y="284"/>
                        </a:cubicBezTo>
                        <a:lnTo>
                          <a:pt x="99474" y="284"/>
                        </a:lnTo>
                        <a:cubicBezTo>
                          <a:pt x="92529" y="126"/>
                          <a:pt x="84290" y="0"/>
                          <a:pt x="76429" y="0"/>
                        </a:cubicBezTo>
                        <a:cubicBezTo>
                          <a:pt x="57771" y="0"/>
                          <a:pt x="42618" y="663"/>
                          <a:pt x="28696" y="2052"/>
                        </a:cubicBezTo>
                        <a:moveTo>
                          <a:pt x="170284" y="98496"/>
                        </a:moveTo>
                        <a:cubicBezTo>
                          <a:pt x="170284" y="98496"/>
                          <a:pt x="170284" y="98622"/>
                          <a:pt x="170284" y="98654"/>
                        </a:cubicBezTo>
                        <a:cubicBezTo>
                          <a:pt x="170284" y="98591"/>
                          <a:pt x="170284" y="98559"/>
                          <a:pt x="170284" y="98496"/>
                        </a:cubicBezTo>
                        <a:moveTo>
                          <a:pt x="213186" y="187773"/>
                        </a:moveTo>
                        <a:lnTo>
                          <a:pt x="213218" y="187773"/>
                        </a:lnTo>
                        <a:cubicBezTo>
                          <a:pt x="213218" y="187773"/>
                          <a:pt x="213186" y="187773"/>
                          <a:pt x="213186" y="187773"/>
                        </a:cubicBezTo>
                        <a:close/>
                      </a:path>
                    </a:pathLst>
                  </a:custGeom>
                  <a:solidFill>
                    <a:srgbClr val="191919">
                      <a:alpha val="5060"/>
                    </a:srgbClr>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75" name="Google Shape;1775;p49"/>
                  <p:cNvSpPr/>
                  <p:nvPr/>
                </p:nvSpPr>
                <p:spPr>
                  <a:xfrm>
                    <a:off x="2630877" y="3029240"/>
                    <a:ext cx="474010" cy="624058"/>
                  </a:xfrm>
                  <a:custGeom>
                    <a:avLst/>
                    <a:gdLst/>
                    <a:ahLst/>
                    <a:cxnLst/>
                    <a:rect l="l" t="t" r="r" b="b"/>
                    <a:pathLst>
                      <a:path w="474010" h="624058" extrusionOk="0">
                        <a:moveTo>
                          <a:pt x="313355" y="32"/>
                        </a:moveTo>
                        <a:lnTo>
                          <a:pt x="313355" y="32"/>
                        </a:lnTo>
                        <a:cubicBezTo>
                          <a:pt x="312787" y="95"/>
                          <a:pt x="312187" y="126"/>
                          <a:pt x="311619" y="221"/>
                        </a:cubicBezTo>
                        <a:cubicBezTo>
                          <a:pt x="308936" y="568"/>
                          <a:pt x="306789" y="1010"/>
                          <a:pt x="304705" y="1578"/>
                        </a:cubicBezTo>
                        <a:cubicBezTo>
                          <a:pt x="303727" y="1863"/>
                          <a:pt x="302780" y="2147"/>
                          <a:pt x="301832" y="2462"/>
                        </a:cubicBezTo>
                        <a:cubicBezTo>
                          <a:pt x="300917" y="2778"/>
                          <a:pt x="299970" y="3125"/>
                          <a:pt x="299054" y="3504"/>
                        </a:cubicBezTo>
                        <a:cubicBezTo>
                          <a:pt x="297318" y="4262"/>
                          <a:pt x="295961" y="4925"/>
                          <a:pt x="294729" y="5682"/>
                        </a:cubicBezTo>
                        <a:cubicBezTo>
                          <a:pt x="293909" y="6156"/>
                          <a:pt x="293119" y="6629"/>
                          <a:pt x="292362" y="7166"/>
                        </a:cubicBezTo>
                        <a:cubicBezTo>
                          <a:pt x="291825" y="7545"/>
                          <a:pt x="291288" y="7924"/>
                          <a:pt x="290752" y="8334"/>
                        </a:cubicBezTo>
                        <a:cubicBezTo>
                          <a:pt x="289710" y="9124"/>
                          <a:pt x="288700" y="10007"/>
                          <a:pt x="287753" y="10923"/>
                        </a:cubicBezTo>
                        <a:cubicBezTo>
                          <a:pt x="286837" y="11870"/>
                          <a:pt x="285953" y="12849"/>
                          <a:pt x="285132" y="13859"/>
                        </a:cubicBezTo>
                        <a:cubicBezTo>
                          <a:pt x="284438" y="14774"/>
                          <a:pt x="283649" y="15879"/>
                          <a:pt x="282986" y="17047"/>
                        </a:cubicBezTo>
                        <a:cubicBezTo>
                          <a:pt x="282418" y="18026"/>
                          <a:pt x="281944" y="19005"/>
                          <a:pt x="281502" y="20015"/>
                        </a:cubicBezTo>
                        <a:cubicBezTo>
                          <a:pt x="280965" y="21278"/>
                          <a:pt x="280523" y="22477"/>
                          <a:pt x="280239" y="23614"/>
                        </a:cubicBezTo>
                        <a:cubicBezTo>
                          <a:pt x="280018" y="24466"/>
                          <a:pt x="279860" y="25034"/>
                          <a:pt x="279766" y="25634"/>
                        </a:cubicBezTo>
                        <a:cubicBezTo>
                          <a:pt x="279639" y="26297"/>
                          <a:pt x="279545" y="26960"/>
                          <a:pt x="279450" y="27623"/>
                        </a:cubicBezTo>
                        <a:cubicBezTo>
                          <a:pt x="279324" y="28854"/>
                          <a:pt x="279197" y="30306"/>
                          <a:pt x="279229" y="31759"/>
                        </a:cubicBezTo>
                        <a:cubicBezTo>
                          <a:pt x="279229" y="32958"/>
                          <a:pt x="279324" y="34158"/>
                          <a:pt x="279482" y="35357"/>
                        </a:cubicBezTo>
                        <a:cubicBezTo>
                          <a:pt x="279766" y="37441"/>
                          <a:pt x="280113" y="39209"/>
                          <a:pt x="280587" y="40787"/>
                        </a:cubicBezTo>
                        <a:cubicBezTo>
                          <a:pt x="280902" y="41861"/>
                          <a:pt x="281218" y="42966"/>
                          <a:pt x="281628" y="44039"/>
                        </a:cubicBezTo>
                        <a:cubicBezTo>
                          <a:pt x="281944" y="44860"/>
                          <a:pt x="282260" y="45681"/>
                          <a:pt x="282607" y="46501"/>
                        </a:cubicBezTo>
                        <a:cubicBezTo>
                          <a:pt x="283428" y="48364"/>
                          <a:pt x="284375" y="50321"/>
                          <a:pt x="285764" y="52847"/>
                        </a:cubicBezTo>
                        <a:cubicBezTo>
                          <a:pt x="286900" y="54930"/>
                          <a:pt x="288037" y="57014"/>
                          <a:pt x="289268" y="59034"/>
                        </a:cubicBezTo>
                        <a:cubicBezTo>
                          <a:pt x="291604" y="62949"/>
                          <a:pt x="294130" y="66927"/>
                          <a:pt x="296781" y="70873"/>
                        </a:cubicBezTo>
                        <a:cubicBezTo>
                          <a:pt x="299370" y="74756"/>
                          <a:pt x="302053" y="78576"/>
                          <a:pt x="304705" y="82395"/>
                        </a:cubicBezTo>
                        <a:cubicBezTo>
                          <a:pt x="307105" y="85805"/>
                          <a:pt x="309472" y="89183"/>
                          <a:pt x="311777" y="92624"/>
                        </a:cubicBezTo>
                        <a:cubicBezTo>
                          <a:pt x="315218" y="97707"/>
                          <a:pt x="319195" y="103799"/>
                          <a:pt x="322668" y="110208"/>
                        </a:cubicBezTo>
                        <a:cubicBezTo>
                          <a:pt x="326141" y="116711"/>
                          <a:pt x="328729" y="122646"/>
                          <a:pt x="330497" y="128392"/>
                        </a:cubicBezTo>
                        <a:cubicBezTo>
                          <a:pt x="331665" y="132148"/>
                          <a:pt x="332518" y="135589"/>
                          <a:pt x="333086" y="138936"/>
                        </a:cubicBezTo>
                        <a:cubicBezTo>
                          <a:pt x="333686" y="142566"/>
                          <a:pt x="334065" y="145755"/>
                          <a:pt x="334222" y="148659"/>
                        </a:cubicBezTo>
                        <a:cubicBezTo>
                          <a:pt x="334443" y="152984"/>
                          <a:pt x="334380" y="156930"/>
                          <a:pt x="334001" y="160750"/>
                        </a:cubicBezTo>
                        <a:cubicBezTo>
                          <a:pt x="333623" y="164917"/>
                          <a:pt x="333118" y="168358"/>
                          <a:pt x="332423" y="171547"/>
                        </a:cubicBezTo>
                        <a:cubicBezTo>
                          <a:pt x="331476" y="175935"/>
                          <a:pt x="330403" y="179786"/>
                          <a:pt x="329077" y="183322"/>
                        </a:cubicBezTo>
                        <a:cubicBezTo>
                          <a:pt x="327814" y="186763"/>
                          <a:pt x="326488" y="189888"/>
                          <a:pt x="325036" y="192856"/>
                        </a:cubicBezTo>
                        <a:cubicBezTo>
                          <a:pt x="323142" y="196644"/>
                          <a:pt x="321216" y="200022"/>
                          <a:pt x="319132" y="203211"/>
                        </a:cubicBezTo>
                        <a:cubicBezTo>
                          <a:pt x="317207" y="206146"/>
                          <a:pt x="315218" y="208956"/>
                          <a:pt x="313134" y="211545"/>
                        </a:cubicBezTo>
                        <a:cubicBezTo>
                          <a:pt x="308462" y="217448"/>
                          <a:pt x="303190" y="223131"/>
                          <a:pt x="297381" y="228466"/>
                        </a:cubicBezTo>
                        <a:cubicBezTo>
                          <a:pt x="294351" y="231276"/>
                          <a:pt x="291288" y="233927"/>
                          <a:pt x="288226" y="236421"/>
                        </a:cubicBezTo>
                        <a:cubicBezTo>
                          <a:pt x="285764" y="238410"/>
                          <a:pt x="283301" y="240367"/>
                          <a:pt x="280776" y="242262"/>
                        </a:cubicBezTo>
                        <a:cubicBezTo>
                          <a:pt x="289173" y="249964"/>
                          <a:pt x="296908" y="257730"/>
                          <a:pt x="303821" y="265402"/>
                        </a:cubicBezTo>
                        <a:cubicBezTo>
                          <a:pt x="311240" y="273641"/>
                          <a:pt x="317680" y="281597"/>
                          <a:pt x="323520" y="289678"/>
                        </a:cubicBezTo>
                        <a:cubicBezTo>
                          <a:pt x="330150" y="298897"/>
                          <a:pt x="335959" y="308020"/>
                          <a:pt x="340726" y="316891"/>
                        </a:cubicBezTo>
                        <a:cubicBezTo>
                          <a:pt x="345682" y="325983"/>
                          <a:pt x="349849" y="335075"/>
                          <a:pt x="353132" y="343883"/>
                        </a:cubicBezTo>
                        <a:cubicBezTo>
                          <a:pt x="355816" y="351017"/>
                          <a:pt x="357994" y="358026"/>
                          <a:pt x="359636" y="364750"/>
                        </a:cubicBezTo>
                        <a:cubicBezTo>
                          <a:pt x="361372" y="371853"/>
                          <a:pt x="362603" y="378766"/>
                          <a:pt x="363329" y="385270"/>
                        </a:cubicBezTo>
                        <a:cubicBezTo>
                          <a:pt x="364182" y="392878"/>
                          <a:pt x="364497" y="399886"/>
                          <a:pt x="364276" y="406610"/>
                        </a:cubicBezTo>
                        <a:cubicBezTo>
                          <a:pt x="364055" y="413777"/>
                          <a:pt x="363361" y="420754"/>
                          <a:pt x="362193" y="427351"/>
                        </a:cubicBezTo>
                        <a:cubicBezTo>
                          <a:pt x="360867" y="434739"/>
                          <a:pt x="359036" y="441905"/>
                          <a:pt x="356700" y="448661"/>
                        </a:cubicBezTo>
                        <a:cubicBezTo>
                          <a:pt x="354237" y="455795"/>
                          <a:pt x="351301" y="462646"/>
                          <a:pt x="347955" y="469086"/>
                        </a:cubicBezTo>
                        <a:cubicBezTo>
                          <a:pt x="344104" y="476410"/>
                          <a:pt x="339810" y="483387"/>
                          <a:pt x="335138" y="489795"/>
                        </a:cubicBezTo>
                        <a:cubicBezTo>
                          <a:pt x="332455" y="493489"/>
                          <a:pt x="329929" y="496740"/>
                          <a:pt x="327435" y="499740"/>
                        </a:cubicBezTo>
                        <a:cubicBezTo>
                          <a:pt x="325857" y="501634"/>
                          <a:pt x="324278" y="503464"/>
                          <a:pt x="322668" y="505296"/>
                        </a:cubicBezTo>
                        <a:cubicBezTo>
                          <a:pt x="321405" y="506937"/>
                          <a:pt x="320174" y="508263"/>
                          <a:pt x="318880" y="509400"/>
                        </a:cubicBezTo>
                        <a:cubicBezTo>
                          <a:pt x="318754" y="509526"/>
                          <a:pt x="318564" y="509589"/>
                          <a:pt x="318375" y="509589"/>
                        </a:cubicBezTo>
                        <a:cubicBezTo>
                          <a:pt x="318185" y="509589"/>
                          <a:pt x="318027" y="509526"/>
                          <a:pt x="317901" y="509400"/>
                        </a:cubicBezTo>
                        <a:cubicBezTo>
                          <a:pt x="317617" y="509115"/>
                          <a:pt x="317617" y="508673"/>
                          <a:pt x="317901" y="508389"/>
                        </a:cubicBezTo>
                        <a:cubicBezTo>
                          <a:pt x="319132" y="507095"/>
                          <a:pt x="320332" y="505769"/>
                          <a:pt x="321532" y="504443"/>
                        </a:cubicBezTo>
                        <a:cubicBezTo>
                          <a:pt x="324310" y="500781"/>
                          <a:pt x="326677" y="496583"/>
                          <a:pt x="328793" y="491626"/>
                        </a:cubicBezTo>
                        <a:cubicBezTo>
                          <a:pt x="331066" y="486133"/>
                          <a:pt x="332612" y="480672"/>
                          <a:pt x="333339" y="475368"/>
                        </a:cubicBezTo>
                        <a:cubicBezTo>
                          <a:pt x="333591" y="473316"/>
                          <a:pt x="333717" y="471643"/>
                          <a:pt x="333717" y="470064"/>
                        </a:cubicBezTo>
                        <a:cubicBezTo>
                          <a:pt x="333717" y="468423"/>
                          <a:pt x="333623" y="466908"/>
                          <a:pt x="333433" y="465424"/>
                        </a:cubicBezTo>
                        <a:cubicBezTo>
                          <a:pt x="333339" y="464666"/>
                          <a:pt x="333149" y="463687"/>
                          <a:pt x="332865" y="462740"/>
                        </a:cubicBezTo>
                        <a:cubicBezTo>
                          <a:pt x="332612" y="461856"/>
                          <a:pt x="332328" y="460973"/>
                          <a:pt x="331981" y="460120"/>
                        </a:cubicBezTo>
                        <a:cubicBezTo>
                          <a:pt x="331729" y="459520"/>
                          <a:pt x="331413" y="458920"/>
                          <a:pt x="331066" y="458321"/>
                        </a:cubicBezTo>
                        <a:cubicBezTo>
                          <a:pt x="330782" y="457879"/>
                          <a:pt x="330497" y="457405"/>
                          <a:pt x="330150" y="456963"/>
                        </a:cubicBezTo>
                        <a:cubicBezTo>
                          <a:pt x="329803" y="456521"/>
                          <a:pt x="329424" y="456111"/>
                          <a:pt x="329045" y="455732"/>
                        </a:cubicBezTo>
                        <a:cubicBezTo>
                          <a:pt x="328761" y="455480"/>
                          <a:pt x="328477" y="455195"/>
                          <a:pt x="328161" y="454943"/>
                        </a:cubicBezTo>
                        <a:cubicBezTo>
                          <a:pt x="327625" y="454532"/>
                          <a:pt x="327214" y="454248"/>
                          <a:pt x="326741" y="453964"/>
                        </a:cubicBezTo>
                        <a:cubicBezTo>
                          <a:pt x="326267" y="453712"/>
                          <a:pt x="325762" y="453459"/>
                          <a:pt x="325288" y="453206"/>
                        </a:cubicBezTo>
                        <a:cubicBezTo>
                          <a:pt x="324531" y="452891"/>
                          <a:pt x="323773" y="452638"/>
                          <a:pt x="322952" y="452449"/>
                        </a:cubicBezTo>
                        <a:cubicBezTo>
                          <a:pt x="322258" y="452291"/>
                          <a:pt x="321563" y="452165"/>
                          <a:pt x="320837" y="452038"/>
                        </a:cubicBezTo>
                        <a:cubicBezTo>
                          <a:pt x="320080" y="451975"/>
                          <a:pt x="319101" y="451881"/>
                          <a:pt x="318154" y="451881"/>
                        </a:cubicBezTo>
                        <a:lnTo>
                          <a:pt x="317554" y="451881"/>
                        </a:lnTo>
                        <a:cubicBezTo>
                          <a:pt x="316512" y="451912"/>
                          <a:pt x="315502" y="452007"/>
                          <a:pt x="314492" y="452133"/>
                        </a:cubicBezTo>
                        <a:cubicBezTo>
                          <a:pt x="312092" y="452449"/>
                          <a:pt x="310167" y="452859"/>
                          <a:pt x="308399" y="453396"/>
                        </a:cubicBezTo>
                        <a:cubicBezTo>
                          <a:pt x="307420" y="453680"/>
                          <a:pt x="306410" y="453996"/>
                          <a:pt x="305431" y="454343"/>
                        </a:cubicBezTo>
                        <a:lnTo>
                          <a:pt x="305116" y="454438"/>
                        </a:lnTo>
                        <a:cubicBezTo>
                          <a:pt x="304484" y="454690"/>
                          <a:pt x="303853" y="454911"/>
                          <a:pt x="303222" y="455195"/>
                        </a:cubicBezTo>
                        <a:cubicBezTo>
                          <a:pt x="300570" y="456332"/>
                          <a:pt x="298013" y="457658"/>
                          <a:pt x="295645" y="459110"/>
                        </a:cubicBezTo>
                        <a:cubicBezTo>
                          <a:pt x="294477" y="459836"/>
                          <a:pt x="293340" y="460562"/>
                          <a:pt x="292236" y="461351"/>
                        </a:cubicBezTo>
                        <a:cubicBezTo>
                          <a:pt x="291131" y="462109"/>
                          <a:pt x="290057" y="462898"/>
                          <a:pt x="289015" y="463719"/>
                        </a:cubicBezTo>
                        <a:cubicBezTo>
                          <a:pt x="279576" y="471075"/>
                          <a:pt x="271526" y="480103"/>
                          <a:pt x="264234" y="488722"/>
                        </a:cubicBezTo>
                        <a:lnTo>
                          <a:pt x="261834" y="491626"/>
                        </a:lnTo>
                        <a:lnTo>
                          <a:pt x="259435" y="494499"/>
                        </a:lnTo>
                        <a:cubicBezTo>
                          <a:pt x="257352" y="497025"/>
                          <a:pt x="255268" y="499550"/>
                          <a:pt x="253185" y="502012"/>
                        </a:cubicBezTo>
                        <a:cubicBezTo>
                          <a:pt x="251543" y="503907"/>
                          <a:pt x="249933" y="505832"/>
                          <a:pt x="248260" y="507695"/>
                        </a:cubicBezTo>
                        <a:cubicBezTo>
                          <a:pt x="246239" y="509905"/>
                          <a:pt x="244156" y="512114"/>
                          <a:pt x="242072" y="514261"/>
                        </a:cubicBezTo>
                        <a:cubicBezTo>
                          <a:pt x="231497" y="525121"/>
                          <a:pt x="221300" y="534339"/>
                          <a:pt x="210850" y="542452"/>
                        </a:cubicBezTo>
                        <a:cubicBezTo>
                          <a:pt x="199738" y="551102"/>
                          <a:pt x="188531" y="558521"/>
                          <a:pt x="177513" y="564551"/>
                        </a:cubicBezTo>
                        <a:cubicBezTo>
                          <a:pt x="169779" y="568750"/>
                          <a:pt x="162423" y="572254"/>
                          <a:pt x="155068" y="575221"/>
                        </a:cubicBezTo>
                        <a:cubicBezTo>
                          <a:pt x="151406" y="576674"/>
                          <a:pt x="147396" y="578189"/>
                          <a:pt x="142377" y="579988"/>
                        </a:cubicBezTo>
                        <a:cubicBezTo>
                          <a:pt x="138368" y="581409"/>
                          <a:pt x="134327" y="582766"/>
                          <a:pt x="130286" y="584092"/>
                        </a:cubicBezTo>
                        <a:cubicBezTo>
                          <a:pt x="112260" y="589869"/>
                          <a:pt x="94486" y="594447"/>
                          <a:pt x="77439" y="597667"/>
                        </a:cubicBezTo>
                        <a:cubicBezTo>
                          <a:pt x="68284" y="599403"/>
                          <a:pt x="59634" y="600761"/>
                          <a:pt x="51047" y="601771"/>
                        </a:cubicBezTo>
                        <a:cubicBezTo>
                          <a:pt x="41324" y="602939"/>
                          <a:pt x="32390" y="603633"/>
                          <a:pt x="23708" y="603918"/>
                        </a:cubicBezTo>
                        <a:cubicBezTo>
                          <a:pt x="19857" y="604075"/>
                          <a:pt x="15942" y="604139"/>
                          <a:pt x="12091" y="604139"/>
                        </a:cubicBezTo>
                        <a:cubicBezTo>
                          <a:pt x="8018" y="604139"/>
                          <a:pt x="3978" y="604044"/>
                          <a:pt x="0" y="603855"/>
                        </a:cubicBezTo>
                        <a:cubicBezTo>
                          <a:pt x="30906" y="611147"/>
                          <a:pt x="63580" y="616545"/>
                          <a:pt x="97107" y="619955"/>
                        </a:cubicBezTo>
                        <a:cubicBezTo>
                          <a:pt x="124319" y="622701"/>
                          <a:pt x="151784" y="624059"/>
                          <a:pt x="178744" y="624059"/>
                        </a:cubicBezTo>
                        <a:cubicBezTo>
                          <a:pt x="207851" y="624059"/>
                          <a:pt x="237621" y="622417"/>
                          <a:pt x="267233" y="619197"/>
                        </a:cubicBezTo>
                        <a:cubicBezTo>
                          <a:pt x="292488" y="616356"/>
                          <a:pt x="317301" y="612346"/>
                          <a:pt x="341010" y="607295"/>
                        </a:cubicBezTo>
                        <a:cubicBezTo>
                          <a:pt x="349060" y="605496"/>
                          <a:pt x="354585" y="604170"/>
                          <a:pt x="359446" y="602844"/>
                        </a:cubicBezTo>
                        <a:cubicBezTo>
                          <a:pt x="365697" y="601203"/>
                          <a:pt x="372232" y="599182"/>
                          <a:pt x="378861" y="596877"/>
                        </a:cubicBezTo>
                        <a:cubicBezTo>
                          <a:pt x="390700" y="592837"/>
                          <a:pt x="402759" y="587786"/>
                          <a:pt x="414692" y="581882"/>
                        </a:cubicBezTo>
                        <a:cubicBezTo>
                          <a:pt x="414787" y="582040"/>
                          <a:pt x="415197" y="582167"/>
                          <a:pt x="415576" y="582167"/>
                        </a:cubicBezTo>
                        <a:cubicBezTo>
                          <a:pt x="416113" y="582167"/>
                          <a:pt x="416902" y="581914"/>
                          <a:pt x="417376" y="581409"/>
                        </a:cubicBezTo>
                        <a:cubicBezTo>
                          <a:pt x="419775" y="578441"/>
                          <a:pt x="422111" y="575411"/>
                          <a:pt x="424384" y="572349"/>
                        </a:cubicBezTo>
                        <a:cubicBezTo>
                          <a:pt x="436759" y="555680"/>
                          <a:pt x="446829" y="538538"/>
                          <a:pt x="454375" y="521364"/>
                        </a:cubicBezTo>
                        <a:cubicBezTo>
                          <a:pt x="462267" y="503401"/>
                          <a:pt x="467823" y="485439"/>
                          <a:pt x="470854" y="467918"/>
                        </a:cubicBezTo>
                        <a:cubicBezTo>
                          <a:pt x="473695" y="451407"/>
                          <a:pt x="474610" y="434770"/>
                          <a:pt x="473632" y="418544"/>
                        </a:cubicBezTo>
                        <a:cubicBezTo>
                          <a:pt x="472590" y="401907"/>
                          <a:pt x="469812" y="385649"/>
                          <a:pt x="465361" y="370211"/>
                        </a:cubicBezTo>
                        <a:cubicBezTo>
                          <a:pt x="456458" y="338863"/>
                          <a:pt x="440705" y="309188"/>
                          <a:pt x="419870" y="284406"/>
                        </a:cubicBezTo>
                        <a:cubicBezTo>
                          <a:pt x="399318" y="260003"/>
                          <a:pt x="373589" y="240115"/>
                          <a:pt x="345461" y="226951"/>
                        </a:cubicBezTo>
                        <a:cubicBezTo>
                          <a:pt x="350165" y="222436"/>
                          <a:pt x="354490" y="216375"/>
                          <a:pt x="358783" y="208388"/>
                        </a:cubicBezTo>
                        <a:cubicBezTo>
                          <a:pt x="362761" y="201064"/>
                          <a:pt x="365728" y="194624"/>
                          <a:pt x="367875" y="188657"/>
                        </a:cubicBezTo>
                        <a:cubicBezTo>
                          <a:pt x="372358" y="176566"/>
                          <a:pt x="375231" y="163496"/>
                          <a:pt x="376336" y="149827"/>
                        </a:cubicBezTo>
                        <a:cubicBezTo>
                          <a:pt x="377377" y="136347"/>
                          <a:pt x="376809" y="122615"/>
                          <a:pt x="374662" y="108977"/>
                        </a:cubicBezTo>
                        <a:cubicBezTo>
                          <a:pt x="372421" y="95244"/>
                          <a:pt x="368601" y="81922"/>
                          <a:pt x="363266" y="69420"/>
                        </a:cubicBezTo>
                        <a:cubicBezTo>
                          <a:pt x="357899" y="56667"/>
                          <a:pt x="350986" y="44986"/>
                          <a:pt x="342683" y="34631"/>
                        </a:cubicBezTo>
                        <a:cubicBezTo>
                          <a:pt x="334349" y="24277"/>
                          <a:pt x="324688" y="15501"/>
                          <a:pt x="313924" y="8587"/>
                        </a:cubicBezTo>
                        <a:cubicBezTo>
                          <a:pt x="313797" y="5777"/>
                          <a:pt x="313639" y="2904"/>
                          <a:pt x="313545" y="63"/>
                        </a:cubicBezTo>
                        <a:lnTo>
                          <a:pt x="313481" y="0"/>
                        </a:lnTo>
                        <a:close/>
                      </a:path>
                    </a:pathLst>
                  </a:custGeom>
                  <a:solidFill>
                    <a:srgbClr val="191919">
                      <a:alpha val="5060"/>
                    </a:srgbClr>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76" name="Google Shape;1776;p49"/>
                  <p:cNvSpPr/>
                  <p:nvPr/>
                </p:nvSpPr>
                <p:spPr>
                  <a:xfrm>
                    <a:off x="2649730" y="3264872"/>
                    <a:ext cx="222063" cy="37042"/>
                  </a:xfrm>
                  <a:custGeom>
                    <a:avLst/>
                    <a:gdLst/>
                    <a:ahLst/>
                    <a:cxnLst/>
                    <a:rect l="l" t="t" r="r" b="b"/>
                    <a:pathLst>
                      <a:path w="222063" h="37042" extrusionOk="0">
                        <a:moveTo>
                          <a:pt x="751" y="2052"/>
                        </a:moveTo>
                        <a:cubicBezTo>
                          <a:pt x="-638" y="4167"/>
                          <a:pt x="-39" y="7040"/>
                          <a:pt x="2045" y="8429"/>
                        </a:cubicBezTo>
                        <a:cubicBezTo>
                          <a:pt x="26732" y="25161"/>
                          <a:pt x="56502" y="32832"/>
                          <a:pt x="85893" y="35768"/>
                        </a:cubicBezTo>
                        <a:cubicBezTo>
                          <a:pt x="101362" y="37315"/>
                          <a:pt x="117020" y="37378"/>
                          <a:pt x="132552" y="36368"/>
                        </a:cubicBezTo>
                        <a:cubicBezTo>
                          <a:pt x="140381" y="35862"/>
                          <a:pt x="148179" y="35168"/>
                          <a:pt x="155944" y="34221"/>
                        </a:cubicBezTo>
                        <a:cubicBezTo>
                          <a:pt x="163458" y="33305"/>
                          <a:pt x="170940" y="32074"/>
                          <a:pt x="178390" y="30654"/>
                        </a:cubicBezTo>
                        <a:cubicBezTo>
                          <a:pt x="192723" y="27939"/>
                          <a:pt x="206897" y="24277"/>
                          <a:pt x="220788" y="19794"/>
                        </a:cubicBezTo>
                        <a:cubicBezTo>
                          <a:pt x="221608" y="19541"/>
                          <a:pt x="222240" y="18815"/>
                          <a:pt x="222019" y="17900"/>
                        </a:cubicBezTo>
                        <a:cubicBezTo>
                          <a:pt x="221829" y="17110"/>
                          <a:pt x="220945" y="16384"/>
                          <a:pt x="220093" y="16668"/>
                        </a:cubicBezTo>
                        <a:cubicBezTo>
                          <a:pt x="197805" y="23835"/>
                          <a:pt x="174476" y="27591"/>
                          <a:pt x="151178" y="29517"/>
                        </a:cubicBezTo>
                        <a:cubicBezTo>
                          <a:pt x="151399" y="29517"/>
                          <a:pt x="151651" y="29485"/>
                          <a:pt x="151872" y="29454"/>
                        </a:cubicBezTo>
                        <a:cubicBezTo>
                          <a:pt x="138550" y="30527"/>
                          <a:pt x="125165" y="30685"/>
                          <a:pt x="111811" y="30117"/>
                        </a:cubicBezTo>
                        <a:cubicBezTo>
                          <a:pt x="98552" y="29549"/>
                          <a:pt x="85261" y="28160"/>
                          <a:pt x="72192" y="25760"/>
                        </a:cubicBezTo>
                        <a:cubicBezTo>
                          <a:pt x="72539" y="25824"/>
                          <a:pt x="72918" y="25887"/>
                          <a:pt x="73265" y="25950"/>
                        </a:cubicBezTo>
                        <a:cubicBezTo>
                          <a:pt x="56502" y="22824"/>
                          <a:pt x="39991" y="18121"/>
                          <a:pt x="24554" y="10765"/>
                        </a:cubicBezTo>
                        <a:cubicBezTo>
                          <a:pt x="18556" y="7829"/>
                          <a:pt x="12684" y="4514"/>
                          <a:pt x="7159" y="758"/>
                        </a:cubicBezTo>
                        <a:cubicBezTo>
                          <a:pt x="6401" y="253"/>
                          <a:pt x="5518" y="0"/>
                          <a:pt x="4665" y="0"/>
                        </a:cubicBezTo>
                        <a:cubicBezTo>
                          <a:pt x="3150" y="0"/>
                          <a:pt x="1666" y="726"/>
                          <a:pt x="782" y="2052"/>
                        </a:cubicBezTo>
                      </a:path>
                    </a:pathLst>
                  </a:custGeom>
                  <a:solidFill>
                    <a:srgbClr val="F4F4F5"/>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grpSp>
            <p:grpSp>
              <p:nvGrpSpPr>
                <p:cNvPr id="1777" name="Google Shape;1777;p49"/>
                <p:cNvGrpSpPr/>
                <p:nvPr/>
              </p:nvGrpSpPr>
              <p:grpSpPr>
                <a:xfrm>
                  <a:off x="2634789" y="2920863"/>
                  <a:ext cx="327033" cy="355927"/>
                  <a:chOff x="2634789" y="2920863"/>
                  <a:chExt cx="327033" cy="355927"/>
                </a:xfrm>
              </p:grpSpPr>
              <p:sp>
                <p:nvSpPr>
                  <p:cNvPr id="1778" name="Google Shape;1778;p49"/>
                  <p:cNvSpPr/>
                  <p:nvPr/>
                </p:nvSpPr>
                <p:spPr>
                  <a:xfrm>
                    <a:off x="2741705" y="3241858"/>
                    <a:ext cx="11880" cy="34932"/>
                  </a:xfrm>
                  <a:custGeom>
                    <a:avLst/>
                    <a:gdLst/>
                    <a:ahLst/>
                    <a:cxnLst/>
                    <a:rect l="l" t="t" r="r" b="b"/>
                    <a:pathLst>
                      <a:path w="11880" h="34932" extrusionOk="0">
                        <a:moveTo>
                          <a:pt x="10744" y="0"/>
                        </a:moveTo>
                        <a:cubicBezTo>
                          <a:pt x="10113" y="32"/>
                          <a:pt x="9703" y="568"/>
                          <a:pt x="9671" y="1168"/>
                        </a:cubicBezTo>
                        <a:cubicBezTo>
                          <a:pt x="9671" y="2431"/>
                          <a:pt x="9640" y="3662"/>
                          <a:pt x="9545" y="4925"/>
                        </a:cubicBezTo>
                        <a:cubicBezTo>
                          <a:pt x="9103" y="9755"/>
                          <a:pt x="8061" y="14522"/>
                          <a:pt x="6483" y="19099"/>
                        </a:cubicBezTo>
                        <a:cubicBezTo>
                          <a:pt x="6483" y="19099"/>
                          <a:pt x="6483" y="19068"/>
                          <a:pt x="6483" y="19036"/>
                        </a:cubicBezTo>
                        <a:cubicBezTo>
                          <a:pt x="5662" y="21341"/>
                          <a:pt x="4715" y="23614"/>
                          <a:pt x="3705" y="25855"/>
                        </a:cubicBezTo>
                        <a:cubicBezTo>
                          <a:pt x="2631" y="28160"/>
                          <a:pt x="1431" y="30433"/>
                          <a:pt x="169" y="32643"/>
                        </a:cubicBezTo>
                        <a:cubicBezTo>
                          <a:pt x="-242" y="33400"/>
                          <a:pt x="137" y="34379"/>
                          <a:pt x="863" y="34758"/>
                        </a:cubicBezTo>
                        <a:cubicBezTo>
                          <a:pt x="1621" y="35168"/>
                          <a:pt x="2568" y="34821"/>
                          <a:pt x="2978" y="34063"/>
                        </a:cubicBezTo>
                        <a:cubicBezTo>
                          <a:pt x="4367" y="31475"/>
                          <a:pt x="5599" y="28823"/>
                          <a:pt x="6735" y="26139"/>
                        </a:cubicBezTo>
                        <a:cubicBezTo>
                          <a:pt x="7840" y="23519"/>
                          <a:pt x="8756" y="20804"/>
                          <a:pt x="9545" y="18089"/>
                        </a:cubicBezTo>
                        <a:cubicBezTo>
                          <a:pt x="10366" y="15311"/>
                          <a:pt x="10965" y="12438"/>
                          <a:pt x="11344" y="9566"/>
                        </a:cubicBezTo>
                        <a:cubicBezTo>
                          <a:pt x="11723" y="6756"/>
                          <a:pt x="11881" y="3915"/>
                          <a:pt x="11881" y="1073"/>
                        </a:cubicBezTo>
                        <a:cubicBezTo>
                          <a:pt x="11881" y="474"/>
                          <a:pt x="11313" y="0"/>
                          <a:pt x="10776" y="0"/>
                        </a:cubicBezTo>
                        <a:lnTo>
                          <a:pt x="10744" y="0"/>
                        </a:ln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79" name="Google Shape;1779;p49"/>
                  <p:cNvSpPr/>
                  <p:nvPr/>
                </p:nvSpPr>
                <p:spPr>
                  <a:xfrm>
                    <a:off x="2731164" y="3241700"/>
                    <a:ext cx="16477" cy="32358"/>
                  </a:xfrm>
                  <a:custGeom>
                    <a:avLst/>
                    <a:gdLst/>
                    <a:ahLst/>
                    <a:cxnLst/>
                    <a:rect l="l" t="t" r="r" b="b"/>
                    <a:pathLst>
                      <a:path w="16477" h="32358" extrusionOk="0">
                        <a:moveTo>
                          <a:pt x="14024" y="916"/>
                        </a:moveTo>
                        <a:cubicBezTo>
                          <a:pt x="13582" y="3031"/>
                          <a:pt x="12951" y="5083"/>
                          <a:pt x="12256" y="7135"/>
                        </a:cubicBezTo>
                        <a:cubicBezTo>
                          <a:pt x="12288" y="7008"/>
                          <a:pt x="12351" y="6882"/>
                          <a:pt x="12383" y="6787"/>
                        </a:cubicBezTo>
                        <a:cubicBezTo>
                          <a:pt x="11309" y="9787"/>
                          <a:pt x="10047" y="12722"/>
                          <a:pt x="8626" y="15595"/>
                        </a:cubicBezTo>
                        <a:cubicBezTo>
                          <a:pt x="7205" y="18468"/>
                          <a:pt x="5501" y="21151"/>
                          <a:pt x="3733" y="23803"/>
                        </a:cubicBezTo>
                        <a:cubicBezTo>
                          <a:pt x="3733" y="23803"/>
                          <a:pt x="3733" y="23803"/>
                          <a:pt x="3733" y="23803"/>
                        </a:cubicBezTo>
                        <a:cubicBezTo>
                          <a:pt x="2723" y="25287"/>
                          <a:pt x="1681" y="26708"/>
                          <a:pt x="639" y="28160"/>
                        </a:cubicBezTo>
                        <a:cubicBezTo>
                          <a:pt x="513" y="28349"/>
                          <a:pt x="386" y="28507"/>
                          <a:pt x="260" y="28728"/>
                        </a:cubicBezTo>
                        <a:cubicBezTo>
                          <a:pt x="39" y="29107"/>
                          <a:pt x="-24" y="29549"/>
                          <a:pt x="8" y="29959"/>
                        </a:cubicBezTo>
                        <a:cubicBezTo>
                          <a:pt x="8" y="30622"/>
                          <a:pt x="323" y="31254"/>
                          <a:pt x="828" y="31696"/>
                        </a:cubicBezTo>
                        <a:cubicBezTo>
                          <a:pt x="1302" y="32137"/>
                          <a:pt x="1965" y="32358"/>
                          <a:pt x="2628" y="32358"/>
                        </a:cubicBezTo>
                        <a:cubicBezTo>
                          <a:pt x="3228" y="32327"/>
                          <a:pt x="4017" y="32043"/>
                          <a:pt x="4364" y="31538"/>
                        </a:cubicBezTo>
                        <a:cubicBezTo>
                          <a:pt x="7458" y="27118"/>
                          <a:pt x="9857" y="22256"/>
                          <a:pt x="11972" y="17268"/>
                        </a:cubicBezTo>
                        <a:cubicBezTo>
                          <a:pt x="13014" y="14838"/>
                          <a:pt x="13898" y="12344"/>
                          <a:pt x="14593" y="9818"/>
                        </a:cubicBezTo>
                        <a:cubicBezTo>
                          <a:pt x="15350" y="7071"/>
                          <a:pt x="15950" y="4262"/>
                          <a:pt x="16455" y="1452"/>
                        </a:cubicBezTo>
                        <a:cubicBezTo>
                          <a:pt x="16581" y="789"/>
                          <a:pt x="16171" y="126"/>
                          <a:pt x="15508" y="0"/>
                        </a:cubicBezTo>
                        <a:cubicBezTo>
                          <a:pt x="15413" y="0"/>
                          <a:pt x="15350" y="0"/>
                          <a:pt x="15255" y="0"/>
                        </a:cubicBezTo>
                        <a:cubicBezTo>
                          <a:pt x="14687" y="0"/>
                          <a:pt x="14151" y="410"/>
                          <a:pt x="14024" y="979"/>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80" name="Google Shape;1780;p49"/>
                  <p:cNvSpPr/>
                  <p:nvPr/>
                </p:nvSpPr>
                <p:spPr>
                  <a:xfrm>
                    <a:off x="2721956" y="3241258"/>
                    <a:ext cx="17148" cy="28910"/>
                  </a:xfrm>
                  <a:custGeom>
                    <a:avLst/>
                    <a:gdLst/>
                    <a:ahLst/>
                    <a:cxnLst/>
                    <a:rect l="l" t="t" r="r" b="b"/>
                    <a:pathLst>
                      <a:path w="17148" h="28910" extrusionOk="0">
                        <a:moveTo>
                          <a:pt x="14709" y="473"/>
                        </a:moveTo>
                        <a:cubicBezTo>
                          <a:pt x="11773" y="4199"/>
                          <a:pt x="8995" y="8050"/>
                          <a:pt x="6564" y="12122"/>
                        </a:cubicBezTo>
                        <a:cubicBezTo>
                          <a:pt x="4007" y="16384"/>
                          <a:pt x="1955" y="20899"/>
                          <a:pt x="250" y="25571"/>
                        </a:cubicBezTo>
                        <a:cubicBezTo>
                          <a:pt x="29" y="26171"/>
                          <a:pt x="-97" y="26676"/>
                          <a:pt x="92" y="27307"/>
                        </a:cubicBezTo>
                        <a:cubicBezTo>
                          <a:pt x="282" y="27907"/>
                          <a:pt x="692" y="28381"/>
                          <a:pt x="1260" y="28665"/>
                        </a:cubicBezTo>
                        <a:cubicBezTo>
                          <a:pt x="1797" y="28949"/>
                          <a:pt x="2429" y="28980"/>
                          <a:pt x="2997" y="28791"/>
                        </a:cubicBezTo>
                        <a:cubicBezTo>
                          <a:pt x="3407" y="28665"/>
                          <a:pt x="3723" y="28444"/>
                          <a:pt x="4007" y="28128"/>
                        </a:cubicBezTo>
                        <a:cubicBezTo>
                          <a:pt x="4291" y="27812"/>
                          <a:pt x="4481" y="27465"/>
                          <a:pt x="4575" y="27055"/>
                        </a:cubicBezTo>
                        <a:cubicBezTo>
                          <a:pt x="4702" y="26644"/>
                          <a:pt x="4859" y="26234"/>
                          <a:pt x="4986" y="25824"/>
                        </a:cubicBezTo>
                        <a:cubicBezTo>
                          <a:pt x="6248" y="22256"/>
                          <a:pt x="7637" y="18752"/>
                          <a:pt x="9248" y="15311"/>
                        </a:cubicBezTo>
                        <a:cubicBezTo>
                          <a:pt x="10952" y="11649"/>
                          <a:pt x="12752" y="8018"/>
                          <a:pt x="15056" y="4672"/>
                        </a:cubicBezTo>
                        <a:lnTo>
                          <a:pt x="14835" y="4988"/>
                        </a:lnTo>
                        <a:cubicBezTo>
                          <a:pt x="15467" y="4072"/>
                          <a:pt x="16130" y="3188"/>
                          <a:pt x="16792" y="2336"/>
                        </a:cubicBezTo>
                        <a:cubicBezTo>
                          <a:pt x="17266" y="1736"/>
                          <a:pt x="17298" y="884"/>
                          <a:pt x="16698" y="347"/>
                        </a:cubicBezTo>
                        <a:cubicBezTo>
                          <a:pt x="16445" y="126"/>
                          <a:pt x="16066" y="0"/>
                          <a:pt x="15719" y="0"/>
                        </a:cubicBezTo>
                        <a:cubicBezTo>
                          <a:pt x="15340" y="0"/>
                          <a:pt x="14962" y="158"/>
                          <a:pt x="14709" y="442"/>
                        </a:cubicBezTo>
                        <a:moveTo>
                          <a:pt x="5112" y="25508"/>
                        </a:moveTo>
                        <a:cubicBezTo>
                          <a:pt x="5112" y="25508"/>
                          <a:pt x="5080" y="25603"/>
                          <a:pt x="5049" y="25666"/>
                        </a:cubicBezTo>
                        <a:cubicBezTo>
                          <a:pt x="5049" y="25603"/>
                          <a:pt x="5080" y="25571"/>
                          <a:pt x="5112" y="25508"/>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81" name="Google Shape;1781;p49"/>
                  <p:cNvSpPr/>
                  <p:nvPr/>
                </p:nvSpPr>
                <p:spPr>
                  <a:xfrm>
                    <a:off x="2708727" y="3240279"/>
                    <a:ext cx="20666" cy="31270"/>
                  </a:xfrm>
                  <a:custGeom>
                    <a:avLst/>
                    <a:gdLst/>
                    <a:ahLst/>
                    <a:cxnLst/>
                    <a:rect l="l" t="t" r="r" b="b"/>
                    <a:pathLst>
                      <a:path w="20666" h="31270" extrusionOk="0">
                        <a:moveTo>
                          <a:pt x="18120" y="442"/>
                        </a:moveTo>
                        <a:cubicBezTo>
                          <a:pt x="16162" y="2273"/>
                          <a:pt x="14205" y="4136"/>
                          <a:pt x="12406" y="6124"/>
                        </a:cubicBezTo>
                        <a:cubicBezTo>
                          <a:pt x="10511" y="8240"/>
                          <a:pt x="8838" y="10544"/>
                          <a:pt x="7291" y="12912"/>
                        </a:cubicBezTo>
                        <a:cubicBezTo>
                          <a:pt x="5744" y="15280"/>
                          <a:pt x="4418" y="17773"/>
                          <a:pt x="3187" y="20331"/>
                        </a:cubicBezTo>
                        <a:cubicBezTo>
                          <a:pt x="1956" y="22951"/>
                          <a:pt x="883" y="25634"/>
                          <a:pt x="62" y="28412"/>
                        </a:cubicBezTo>
                        <a:cubicBezTo>
                          <a:pt x="-96" y="28981"/>
                          <a:pt x="62" y="29675"/>
                          <a:pt x="378" y="30180"/>
                        </a:cubicBezTo>
                        <a:cubicBezTo>
                          <a:pt x="725" y="30717"/>
                          <a:pt x="1262" y="31096"/>
                          <a:pt x="1893" y="31222"/>
                        </a:cubicBezTo>
                        <a:cubicBezTo>
                          <a:pt x="2493" y="31348"/>
                          <a:pt x="3124" y="31222"/>
                          <a:pt x="3661" y="30906"/>
                        </a:cubicBezTo>
                        <a:cubicBezTo>
                          <a:pt x="4229" y="30559"/>
                          <a:pt x="4513" y="30022"/>
                          <a:pt x="4703" y="29391"/>
                        </a:cubicBezTo>
                        <a:cubicBezTo>
                          <a:pt x="5208" y="27686"/>
                          <a:pt x="5713" y="26013"/>
                          <a:pt x="6281" y="24371"/>
                        </a:cubicBezTo>
                        <a:cubicBezTo>
                          <a:pt x="8081" y="19478"/>
                          <a:pt x="10574" y="14838"/>
                          <a:pt x="13542" y="10544"/>
                        </a:cubicBezTo>
                        <a:cubicBezTo>
                          <a:pt x="13542" y="10544"/>
                          <a:pt x="13542" y="10544"/>
                          <a:pt x="13542" y="10544"/>
                        </a:cubicBezTo>
                        <a:cubicBezTo>
                          <a:pt x="15594" y="7640"/>
                          <a:pt x="17772" y="4862"/>
                          <a:pt x="20298" y="2368"/>
                        </a:cubicBezTo>
                        <a:cubicBezTo>
                          <a:pt x="20866" y="1831"/>
                          <a:pt x="20740" y="852"/>
                          <a:pt x="20171" y="347"/>
                        </a:cubicBezTo>
                        <a:cubicBezTo>
                          <a:pt x="19887" y="95"/>
                          <a:pt x="19572" y="0"/>
                          <a:pt x="19256" y="0"/>
                        </a:cubicBezTo>
                        <a:cubicBezTo>
                          <a:pt x="18877" y="0"/>
                          <a:pt x="18467" y="158"/>
                          <a:pt x="18151" y="474"/>
                        </a:cubicBezTo>
                        <a:moveTo>
                          <a:pt x="13384" y="10734"/>
                        </a:moveTo>
                        <a:cubicBezTo>
                          <a:pt x="13384" y="10734"/>
                          <a:pt x="13289" y="10891"/>
                          <a:pt x="13226" y="10955"/>
                        </a:cubicBezTo>
                        <a:cubicBezTo>
                          <a:pt x="13289" y="10891"/>
                          <a:pt x="13321" y="10797"/>
                          <a:pt x="13384" y="10734"/>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82" name="Google Shape;1782;p49"/>
                  <p:cNvSpPr/>
                  <p:nvPr/>
                </p:nvSpPr>
                <p:spPr>
                  <a:xfrm>
                    <a:off x="2696617" y="3239080"/>
                    <a:ext cx="19262" cy="28727"/>
                  </a:xfrm>
                  <a:custGeom>
                    <a:avLst/>
                    <a:gdLst/>
                    <a:ahLst/>
                    <a:cxnLst/>
                    <a:rect l="l" t="t" r="r" b="b"/>
                    <a:pathLst>
                      <a:path w="19262" h="28727" extrusionOk="0">
                        <a:moveTo>
                          <a:pt x="16970" y="473"/>
                        </a:moveTo>
                        <a:cubicBezTo>
                          <a:pt x="15234" y="2147"/>
                          <a:pt x="13561" y="3915"/>
                          <a:pt x="12014" y="5777"/>
                        </a:cubicBezTo>
                        <a:cubicBezTo>
                          <a:pt x="10404" y="7734"/>
                          <a:pt x="8952" y="9850"/>
                          <a:pt x="7563" y="11965"/>
                        </a:cubicBezTo>
                        <a:cubicBezTo>
                          <a:pt x="4722" y="16290"/>
                          <a:pt x="2322" y="20930"/>
                          <a:pt x="207" y="25634"/>
                        </a:cubicBezTo>
                        <a:cubicBezTo>
                          <a:pt x="-266" y="26707"/>
                          <a:pt x="81" y="27939"/>
                          <a:pt x="1154" y="28507"/>
                        </a:cubicBezTo>
                        <a:cubicBezTo>
                          <a:pt x="2133" y="29012"/>
                          <a:pt x="3554" y="28633"/>
                          <a:pt x="4027" y="27560"/>
                        </a:cubicBezTo>
                        <a:cubicBezTo>
                          <a:pt x="5353" y="24371"/>
                          <a:pt x="6679" y="21183"/>
                          <a:pt x="8131" y="18026"/>
                        </a:cubicBezTo>
                        <a:cubicBezTo>
                          <a:pt x="9583" y="14901"/>
                          <a:pt x="11256" y="11901"/>
                          <a:pt x="13182" y="9060"/>
                        </a:cubicBezTo>
                        <a:lnTo>
                          <a:pt x="12961" y="9376"/>
                        </a:lnTo>
                        <a:cubicBezTo>
                          <a:pt x="13845" y="8082"/>
                          <a:pt x="14761" y="6850"/>
                          <a:pt x="15739" y="5619"/>
                        </a:cubicBezTo>
                        <a:cubicBezTo>
                          <a:pt x="16718" y="4388"/>
                          <a:pt x="17791" y="3252"/>
                          <a:pt x="18928" y="2178"/>
                        </a:cubicBezTo>
                        <a:cubicBezTo>
                          <a:pt x="19433" y="1673"/>
                          <a:pt x="19338" y="789"/>
                          <a:pt x="18833" y="347"/>
                        </a:cubicBezTo>
                        <a:cubicBezTo>
                          <a:pt x="18581" y="126"/>
                          <a:pt x="18296" y="0"/>
                          <a:pt x="17981" y="0"/>
                        </a:cubicBezTo>
                        <a:cubicBezTo>
                          <a:pt x="17634" y="0"/>
                          <a:pt x="17255" y="158"/>
                          <a:pt x="16970" y="410"/>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83" name="Google Shape;1783;p49"/>
                  <p:cNvSpPr/>
                  <p:nvPr/>
                </p:nvSpPr>
                <p:spPr>
                  <a:xfrm>
                    <a:off x="2681967" y="3235544"/>
                    <a:ext cx="20876" cy="32091"/>
                  </a:xfrm>
                  <a:custGeom>
                    <a:avLst/>
                    <a:gdLst/>
                    <a:ahLst/>
                    <a:cxnLst/>
                    <a:rect l="l" t="t" r="r" b="b"/>
                    <a:pathLst>
                      <a:path w="20876" h="32091" extrusionOk="0">
                        <a:moveTo>
                          <a:pt x="17541" y="947"/>
                        </a:moveTo>
                        <a:cubicBezTo>
                          <a:pt x="15899" y="4136"/>
                          <a:pt x="14163" y="7261"/>
                          <a:pt x="12458" y="10386"/>
                        </a:cubicBezTo>
                        <a:cubicBezTo>
                          <a:pt x="10722" y="13575"/>
                          <a:pt x="8923" y="16700"/>
                          <a:pt x="6902" y="19731"/>
                        </a:cubicBezTo>
                        <a:cubicBezTo>
                          <a:pt x="5008" y="22446"/>
                          <a:pt x="2956" y="25034"/>
                          <a:pt x="715" y="27434"/>
                        </a:cubicBezTo>
                        <a:cubicBezTo>
                          <a:pt x="-327" y="28539"/>
                          <a:pt x="-201" y="30370"/>
                          <a:pt x="904" y="31380"/>
                        </a:cubicBezTo>
                        <a:cubicBezTo>
                          <a:pt x="1977" y="32358"/>
                          <a:pt x="3872" y="32358"/>
                          <a:pt x="4850" y="31190"/>
                        </a:cubicBezTo>
                        <a:cubicBezTo>
                          <a:pt x="8260" y="26992"/>
                          <a:pt x="11038" y="22351"/>
                          <a:pt x="13563" y="17553"/>
                        </a:cubicBezTo>
                        <a:cubicBezTo>
                          <a:pt x="14826" y="15185"/>
                          <a:pt x="15962" y="12786"/>
                          <a:pt x="17099" y="10355"/>
                        </a:cubicBezTo>
                        <a:cubicBezTo>
                          <a:pt x="18299" y="7766"/>
                          <a:pt x="19435" y="5114"/>
                          <a:pt x="20698" y="2557"/>
                        </a:cubicBezTo>
                        <a:cubicBezTo>
                          <a:pt x="21108" y="1705"/>
                          <a:pt x="20793" y="631"/>
                          <a:pt x="19940" y="190"/>
                        </a:cubicBezTo>
                        <a:cubicBezTo>
                          <a:pt x="19688" y="63"/>
                          <a:pt x="19435" y="0"/>
                          <a:pt x="19151" y="0"/>
                        </a:cubicBezTo>
                        <a:cubicBezTo>
                          <a:pt x="18520" y="0"/>
                          <a:pt x="17888" y="347"/>
                          <a:pt x="17573" y="947"/>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84" name="Google Shape;1784;p49"/>
                  <p:cNvSpPr/>
                  <p:nvPr/>
                </p:nvSpPr>
                <p:spPr>
                  <a:xfrm>
                    <a:off x="2671731" y="3232608"/>
                    <a:ext cx="21786" cy="31517"/>
                  </a:xfrm>
                  <a:custGeom>
                    <a:avLst/>
                    <a:gdLst/>
                    <a:ahLst/>
                    <a:cxnLst/>
                    <a:rect l="l" t="t" r="r" b="b"/>
                    <a:pathLst>
                      <a:path w="21786" h="31517" extrusionOk="0">
                        <a:moveTo>
                          <a:pt x="18717" y="568"/>
                        </a:moveTo>
                        <a:cubicBezTo>
                          <a:pt x="16791" y="2431"/>
                          <a:pt x="14960" y="4325"/>
                          <a:pt x="13224" y="6345"/>
                        </a:cubicBezTo>
                        <a:cubicBezTo>
                          <a:pt x="11361" y="8524"/>
                          <a:pt x="9720" y="10860"/>
                          <a:pt x="8110" y="13227"/>
                        </a:cubicBezTo>
                        <a:cubicBezTo>
                          <a:pt x="5047" y="17805"/>
                          <a:pt x="2427" y="22698"/>
                          <a:pt x="249" y="27749"/>
                        </a:cubicBezTo>
                        <a:cubicBezTo>
                          <a:pt x="-319" y="29044"/>
                          <a:pt x="91" y="30590"/>
                          <a:pt x="1417" y="31254"/>
                        </a:cubicBezTo>
                        <a:cubicBezTo>
                          <a:pt x="2648" y="31853"/>
                          <a:pt x="4353" y="31411"/>
                          <a:pt x="4921" y="30117"/>
                        </a:cubicBezTo>
                        <a:cubicBezTo>
                          <a:pt x="6405" y="26708"/>
                          <a:pt x="7920" y="23298"/>
                          <a:pt x="9625" y="19983"/>
                        </a:cubicBezTo>
                        <a:cubicBezTo>
                          <a:pt x="11298" y="16700"/>
                          <a:pt x="13161" y="13543"/>
                          <a:pt x="15213" y="10481"/>
                        </a:cubicBezTo>
                        <a:cubicBezTo>
                          <a:pt x="15150" y="10607"/>
                          <a:pt x="15055" y="10702"/>
                          <a:pt x="14992" y="10828"/>
                        </a:cubicBezTo>
                        <a:cubicBezTo>
                          <a:pt x="16917" y="8050"/>
                          <a:pt x="18969" y="5367"/>
                          <a:pt x="21337" y="2968"/>
                        </a:cubicBezTo>
                        <a:cubicBezTo>
                          <a:pt x="22000" y="2273"/>
                          <a:pt x="21905" y="1073"/>
                          <a:pt x="21211" y="442"/>
                        </a:cubicBezTo>
                        <a:cubicBezTo>
                          <a:pt x="20864" y="126"/>
                          <a:pt x="20453" y="0"/>
                          <a:pt x="20043" y="0"/>
                        </a:cubicBezTo>
                        <a:cubicBezTo>
                          <a:pt x="19569" y="0"/>
                          <a:pt x="19064" y="221"/>
                          <a:pt x="18685" y="568"/>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85" name="Google Shape;1785;p49"/>
                  <p:cNvSpPr/>
                  <p:nvPr/>
                </p:nvSpPr>
                <p:spPr>
                  <a:xfrm>
                    <a:off x="2660167" y="3228788"/>
                    <a:ext cx="22263" cy="31473"/>
                  </a:xfrm>
                  <a:custGeom>
                    <a:avLst/>
                    <a:gdLst/>
                    <a:ahLst/>
                    <a:cxnLst/>
                    <a:rect l="l" t="t" r="r" b="b"/>
                    <a:pathLst>
                      <a:path w="22263" h="31473" extrusionOk="0">
                        <a:moveTo>
                          <a:pt x="19862" y="252"/>
                        </a:moveTo>
                        <a:cubicBezTo>
                          <a:pt x="17652" y="2083"/>
                          <a:pt x="15569" y="4009"/>
                          <a:pt x="13643" y="6124"/>
                        </a:cubicBezTo>
                        <a:cubicBezTo>
                          <a:pt x="11749" y="8239"/>
                          <a:pt x="10044" y="10512"/>
                          <a:pt x="8403" y="12849"/>
                        </a:cubicBezTo>
                        <a:cubicBezTo>
                          <a:pt x="6761" y="15216"/>
                          <a:pt x="5277" y="17647"/>
                          <a:pt x="3920" y="20204"/>
                        </a:cubicBezTo>
                        <a:cubicBezTo>
                          <a:pt x="2594" y="22730"/>
                          <a:pt x="1300" y="25318"/>
                          <a:pt x="258" y="27970"/>
                        </a:cubicBezTo>
                        <a:cubicBezTo>
                          <a:pt x="5" y="28570"/>
                          <a:pt x="-89" y="29138"/>
                          <a:pt x="100" y="29770"/>
                        </a:cubicBezTo>
                        <a:cubicBezTo>
                          <a:pt x="289" y="30369"/>
                          <a:pt x="731" y="30906"/>
                          <a:pt x="1300" y="31222"/>
                        </a:cubicBezTo>
                        <a:cubicBezTo>
                          <a:pt x="2404" y="31790"/>
                          <a:pt x="4046" y="31380"/>
                          <a:pt x="4551" y="30148"/>
                        </a:cubicBezTo>
                        <a:cubicBezTo>
                          <a:pt x="5183" y="28602"/>
                          <a:pt x="5782" y="27023"/>
                          <a:pt x="6445" y="25445"/>
                        </a:cubicBezTo>
                        <a:cubicBezTo>
                          <a:pt x="7077" y="23898"/>
                          <a:pt x="7803" y="22351"/>
                          <a:pt x="8529" y="20836"/>
                        </a:cubicBezTo>
                        <a:cubicBezTo>
                          <a:pt x="9950" y="17900"/>
                          <a:pt x="11528" y="15058"/>
                          <a:pt x="13327" y="12343"/>
                        </a:cubicBezTo>
                        <a:cubicBezTo>
                          <a:pt x="15790" y="8808"/>
                          <a:pt x="18599" y="5525"/>
                          <a:pt x="21851" y="2715"/>
                        </a:cubicBezTo>
                        <a:cubicBezTo>
                          <a:pt x="22388" y="2273"/>
                          <a:pt x="22356" y="1326"/>
                          <a:pt x="22009" y="758"/>
                        </a:cubicBezTo>
                        <a:cubicBezTo>
                          <a:pt x="21756" y="379"/>
                          <a:pt x="21378" y="126"/>
                          <a:pt x="20967" y="32"/>
                        </a:cubicBezTo>
                        <a:cubicBezTo>
                          <a:pt x="20873" y="32"/>
                          <a:pt x="20746" y="0"/>
                          <a:pt x="20620" y="0"/>
                        </a:cubicBezTo>
                        <a:cubicBezTo>
                          <a:pt x="20336" y="0"/>
                          <a:pt x="19988" y="63"/>
                          <a:pt x="19767" y="252"/>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86" name="Google Shape;1786;p49"/>
                  <p:cNvSpPr/>
                  <p:nvPr/>
                </p:nvSpPr>
                <p:spPr>
                  <a:xfrm>
                    <a:off x="2651308" y="3224495"/>
                    <a:ext cx="20114" cy="27709"/>
                  </a:xfrm>
                  <a:custGeom>
                    <a:avLst/>
                    <a:gdLst/>
                    <a:ahLst/>
                    <a:cxnLst/>
                    <a:rect l="l" t="t" r="r" b="b"/>
                    <a:pathLst>
                      <a:path w="20114" h="27709" extrusionOk="0">
                        <a:moveTo>
                          <a:pt x="17767" y="379"/>
                        </a:moveTo>
                        <a:cubicBezTo>
                          <a:pt x="15968" y="2147"/>
                          <a:pt x="14200" y="3946"/>
                          <a:pt x="12464" y="5777"/>
                        </a:cubicBezTo>
                        <a:cubicBezTo>
                          <a:pt x="10791" y="7577"/>
                          <a:pt x="9086" y="9376"/>
                          <a:pt x="7539" y="11302"/>
                        </a:cubicBezTo>
                        <a:cubicBezTo>
                          <a:pt x="4350" y="15216"/>
                          <a:pt x="1920" y="19668"/>
                          <a:pt x="247" y="24403"/>
                        </a:cubicBezTo>
                        <a:cubicBezTo>
                          <a:pt x="183" y="24592"/>
                          <a:pt x="120" y="24782"/>
                          <a:pt x="57" y="24971"/>
                        </a:cubicBezTo>
                        <a:cubicBezTo>
                          <a:pt x="-38" y="25350"/>
                          <a:pt x="-6" y="25729"/>
                          <a:pt x="89" y="26139"/>
                        </a:cubicBezTo>
                        <a:cubicBezTo>
                          <a:pt x="278" y="26708"/>
                          <a:pt x="689" y="27213"/>
                          <a:pt x="1225" y="27465"/>
                        </a:cubicBezTo>
                        <a:cubicBezTo>
                          <a:pt x="1762" y="27718"/>
                          <a:pt x="2362" y="27781"/>
                          <a:pt x="2930" y="27623"/>
                        </a:cubicBezTo>
                        <a:cubicBezTo>
                          <a:pt x="3467" y="27465"/>
                          <a:pt x="4066" y="27023"/>
                          <a:pt x="4287" y="26487"/>
                        </a:cubicBezTo>
                        <a:cubicBezTo>
                          <a:pt x="5329" y="23645"/>
                          <a:pt x="6592" y="20899"/>
                          <a:pt x="8013" y="18215"/>
                        </a:cubicBezTo>
                        <a:cubicBezTo>
                          <a:pt x="9338" y="15690"/>
                          <a:pt x="10759" y="13227"/>
                          <a:pt x="12338" y="10860"/>
                        </a:cubicBezTo>
                        <a:cubicBezTo>
                          <a:pt x="14516" y="7734"/>
                          <a:pt x="17041" y="4925"/>
                          <a:pt x="19756" y="2241"/>
                        </a:cubicBezTo>
                        <a:cubicBezTo>
                          <a:pt x="20293" y="1736"/>
                          <a:pt x="20198" y="789"/>
                          <a:pt x="19662" y="347"/>
                        </a:cubicBezTo>
                        <a:cubicBezTo>
                          <a:pt x="19409" y="95"/>
                          <a:pt x="19093" y="0"/>
                          <a:pt x="18778" y="0"/>
                        </a:cubicBezTo>
                        <a:cubicBezTo>
                          <a:pt x="18399" y="0"/>
                          <a:pt x="18020" y="158"/>
                          <a:pt x="17736" y="442"/>
                        </a:cubicBezTo>
                        <a:moveTo>
                          <a:pt x="12495" y="10639"/>
                        </a:moveTo>
                        <a:cubicBezTo>
                          <a:pt x="12495" y="10639"/>
                          <a:pt x="12401" y="10797"/>
                          <a:pt x="12369" y="10860"/>
                        </a:cubicBezTo>
                        <a:cubicBezTo>
                          <a:pt x="12401" y="10797"/>
                          <a:pt x="12464" y="10734"/>
                          <a:pt x="12495" y="10639"/>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87" name="Google Shape;1787;p49"/>
                  <p:cNvSpPr/>
                  <p:nvPr/>
                </p:nvSpPr>
                <p:spPr>
                  <a:xfrm>
                    <a:off x="2642141" y="3222600"/>
                    <a:ext cx="20827" cy="26083"/>
                  </a:xfrm>
                  <a:custGeom>
                    <a:avLst/>
                    <a:gdLst/>
                    <a:ahLst/>
                    <a:cxnLst/>
                    <a:rect l="l" t="t" r="r" b="b"/>
                    <a:pathLst>
                      <a:path w="20827" h="26083" extrusionOk="0">
                        <a:moveTo>
                          <a:pt x="17810" y="284"/>
                        </a:moveTo>
                        <a:cubicBezTo>
                          <a:pt x="14085" y="3252"/>
                          <a:pt x="10613" y="6535"/>
                          <a:pt x="7582" y="10228"/>
                        </a:cubicBezTo>
                        <a:cubicBezTo>
                          <a:pt x="6130" y="12028"/>
                          <a:pt x="4804" y="13922"/>
                          <a:pt x="3604" y="15879"/>
                        </a:cubicBezTo>
                        <a:cubicBezTo>
                          <a:pt x="2278" y="17994"/>
                          <a:pt x="1142" y="20204"/>
                          <a:pt x="258" y="22509"/>
                        </a:cubicBezTo>
                        <a:cubicBezTo>
                          <a:pt x="5" y="23140"/>
                          <a:pt x="-89" y="23708"/>
                          <a:pt x="100" y="24371"/>
                        </a:cubicBezTo>
                        <a:cubicBezTo>
                          <a:pt x="321" y="24971"/>
                          <a:pt x="763" y="25508"/>
                          <a:pt x="1331" y="25824"/>
                        </a:cubicBezTo>
                        <a:cubicBezTo>
                          <a:pt x="2499" y="26423"/>
                          <a:pt x="4046" y="25950"/>
                          <a:pt x="4615" y="24750"/>
                        </a:cubicBezTo>
                        <a:cubicBezTo>
                          <a:pt x="5530" y="22793"/>
                          <a:pt x="6414" y="20836"/>
                          <a:pt x="7424" y="18941"/>
                        </a:cubicBezTo>
                        <a:cubicBezTo>
                          <a:pt x="8403" y="17079"/>
                          <a:pt x="9476" y="15280"/>
                          <a:pt x="10676" y="13543"/>
                        </a:cubicBezTo>
                        <a:cubicBezTo>
                          <a:pt x="10581" y="13701"/>
                          <a:pt x="10455" y="13890"/>
                          <a:pt x="10329" y="14048"/>
                        </a:cubicBezTo>
                        <a:cubicBezTo>
                          <a:pt x="11528" y="12312"/>
                          <a:pt x="12791" y="10639"/>
                          <a:pt x="14180" y="9092"/>
                        </a:cubicBezTo>
                        <a:cubicBezTo>
                          <a:pt x="15632" y="7482"/>
                          <a:pt x="17179" y="5967"/>
                          <a:pt x="18821" y="4578"/>
                        </a:cubicBezTo>
                        <a:cubicBezTo>
                          <a:pt x="18821" y="4578"/>
                          <a:pt x="18757" y="4641"/>
                          <a:pt x="18726" y="4641"/>
                        </a:cubicBezTo>
                        <a:lnTo>
                          <a:pt x="18884" y="4483"/>
                        </a:lnTo>
                        <a:cubicBezTo>
                          <a:pt x="18884" y="4483"/>
                          <a:pt x="19041" y="4357"/>
                          <a:pt x="19136" y="4293"/>
                        </a:cubicBezTo>
                        <a:cubicBezTo>
                          <a:pt x="19105" y="4293"/>
                          <a:pt x="19073" y="4357"/>
                          <a:pt x="19041" y="4388"/>
                        </a:cubicBezTo>
                        <a:cubicBezTo>
                          <a:pt x="19326" y="4136"/>
                          <a:pt x="19610" y="3915"/>
                          <a:pt x="19894" y="3694"/>
                        </a:cubicBezTo>
                        <a:cubicBezTo>
                          <a:pt x="20336" y="3346"/>
                          <a:pt x="20652" y="2999"/>
                          <a:pt x="20778" y="2431"/>
                        </a:cubicBezTo>
                        <a:cubicBezTo>
                          <a:pt x="20904" y="1926"/>
                          <a:pt x="20778" y="1389"/>
                          <a:pt x="20525" y="947"/>
                        </a:cubicBezTo>
                        <a:cubicBezTo>
                          <a:pt x="20178" y="379"/>
                          <a:pt x="19452" y="0"/>
                          <a:pt x="18757" y="0"/>
                        </a:cubicBezTo>
                        <a:cubicBezTo>
                          <a:pt x="18410" y="0"/>
                          <a:pt x="18063" y="95"/>
                          <a:pt x="17779" y="316"/>
                        </a:cubicBezTo>
                        <a:moveTo>
                          <a:pt x="18915" y="4483"/>
                        </a:moveTo>
                        <a:cubicBezTo>
                          <a:pt x="18915" y="4483"/>
                          <a:pt x="18852" y="4546"/>
                          <a:pt x="18821" y="4546"/>
                        </a:cubicBezTo>
                        <a:cubicBezTo>
                          <a:pt x="18884" y="4483"/>
                          <a:pt x="18978" y="4420"/>
                          <a:pt x="19041" y="4357"/>
                        </a:cubicBezTo>
                        <a:cubicBezTo>
                          <a:pt x="18978" y="4388"/>
                          <a:pt x="18947" y="4451"/>
                          <a:pt x="18884" y="4483"/>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88" name="Google Shape;1788;p49"/>
                  <p:cNvSpPr/>
                  <p:nvPr/>
                </p:nvSpPr>
                <p:spPr>
                  <a:xfrm>
                    <a:off x="2634789" y="3219286"/>
                    <a:ext cx="21882" cy="17762"/>
                  </a:xfrm>
                  <a:custGeom>
                    <a:avLst/>
                    <a:gdLst/>
                    <a:ahLst/>
                    <a:cxnLst/>
                    <a:rect l="l" t="t" r="r" b="b"/>
                    <a:pathLst>
                      <a:path w="21882" h="17762" extrusionOk="0">
                        <a:moveTo>
                          <a:pt x="19354" y="505"/>
                        </a:moveTo>
                        <a:cubicBezTo>
                          <a:pt x="17807" y="1957"/>
                          <a:pt x="16260" y="3378"/>
                          <a:pt x="14650" y="4704"/>
                        </a:cubicBezTo>
                        <a:cubicBezTo>
                          <a:pt x="14745" y="4609"/>
                          <a:pt x="14871" y="4514"/>
                          <a:pt x="14966" y="4451"/>
                        </a:cubicBezTo>
                        <a:cubicBezTo>
                          <a:pt x="12819" y="6251"/>
                          <a:pt x="10609" y="7955"/>
                          <a:pt x="8337" y="9502"/>
                        </a:cubicBezTo>
                        <a:cubicBezTo>
                          <a:pt x="6032" y="11112"/>
                          <a:pt x="3506" y="12312"/>
                          <a:pt x="1044" y="13638"/>
                        </a:cubicBezTo>
                        <a:cubicBezTo>
                          <a:pt x="160" y="14111"/>
                          <a:pt x="-187" y="15311"/>
                          <a:pt x="97" y="16195"/>
                        </a:cubicBezTo>
                        <a:cubicBezTo>
                          <a:pt x="286" y="16763"/>
                          <a:pt x="697" y="17268"/>
                          <a:pt x="1233" y="17521"/>
                        </a:cubicBezTo>
                        <a:cubicBezTo>
                          <a:pt x="1707" y="17742"/>
                          <a:pt x="2402" y="17868"/>
                          <a:pt x="2938" y="17647"/>
                        </a:cubicBezTo>
                        <a:cubicBezTo>
                          <a:pt x="3759" y="17268"/>
                          <a:pt x="4548" y="16889"/>
                          <a:pt x="5337" y="16448"/>
                        </a:cubicBezTo>
                        <a:cubicBezTo>
                          <a:pt x="6253" y="15942"/>
                          <a:pt x="7105" y="15311"/>
                          <a:pt x="7958" y="14711"/>
                        </a:cubicBezTo>
                        <a:cubicBezTo>
                          <a:pt x="9662" y="13511"/>
                          <a:pt x="11272" y="12154"/>
                          <a:pt x="12851" y="10797"/>
                        </a:cubicBezTo>
                        <a:cubicBezTo>
                          <a:pt x="14272" y="9534"/>
                          <a:pt x="15661" y="8176"/>
                          <a:pt x="16986" y="6850"/>
                        </a:cubicBezTo>
                        <a:cubicBezTo>
                          <a:pt x="18470" y="5367"/>
                          <a:pt x="19986" y="3883"/>
                          <a:pt x="21501" y="2431"/>
                        </a:cubicBezTo>
                        <a:cubicBezTo>
                          <a:pt x="22069" y="1894"/>
                          <a:pt x="21974" y="884"/>
                          <a:pt x="21406" y="379"/>
                        </a:cubicBezTo>
                        <a:cubicBezTo>
                          <a:pt x="21122" y="126"/>
                          <a:pt x="20806" y="0"/>
                          <a:pt x="20491" y="0"/>
                        </a:cubicBezTo>
                        <a:cubicBezTo>
                          <a:pt x="20080" y="0"/>
                          <a:pt x="19701" y="158"/>
                          <a:pt x="19386" y="473"/>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89" name="Google Shape;1789;p49"/>
                  <p:cNvSpPr/>
                  <p:nvPr/>
                </p:nvSpPr>
                <p:spPr>
                  <a:xfrm>
                    <a:off x="2767192" y="3216855"/>
                    <a:ext cx="16136" cy="27495"/>
                  </a:xfrm>
                  <a:custGeom>
                    <a:avLst/>
                    <a:gdLst/>
                    <a:ahLst/>
                    <a:cxnLst/>
                    <a:rect l="l" t="t" r="r" b="b"/>
                    <a:pathLst>
                      <a:path w="16136" h="27495" extrusionOk="0">
                        <a:moveTo>
                          <a:pt x="13133" y="884"/>
                        </a:moveTo>
                        <a:cubicBezTo>
                          <a:pt x="11996" y="3946"/>
                          <a:pt x="10765" y="6977"/>
                          <a:pt x="9471" y="9976"/>
                        </a:cubicBezTo>
                        <a:cubicBezTo>
                          <a:pt x="8113" y="13070"/>
                          <a:pt x="6472" y="16006"/>
                          <a:pt x="4578" y="18784"/>
                        </a:cubicBezTo>
                        <a:cubicBezTo>
                          <a:pt x="3378" y="20488"/>
                          <a:pt x="2021" y="22067"/>
                          <a:pt x="600" y="23614"/>
                        </a:cubicBezTo>
                        <a:cubicBezTo>
                          <a:pt x="-284" y="24529"/>
                          <a:pt x="-158" y="26045"/>
                          <a:pt x="758" y="26897"/>
                        </a:cubicBezTo>
                        <a:cubicBezTo>
                          <a:pt x="1705" y="27749"/>
                          <a:pt x="3189" y="27686"/>
                          <a:pt x="4041" y="26739"/>
                        </a:cubicBezTo>
                        <a:cubicBezTo>
                          <a:pt x="5588" y="25034"/>
                          <a:pt x="6882" y="23172"/>
                          <a:pt x="8113" y="21246"/>
                        </a:cubicBezTo>
                        <a:cubicBezTo>
                          <a:pt x="9313" y="19383"/>
                          <a:pt x="10229" y="17395"/>
                          <a:pt x="11144" y="15406"/>
                        </a:cubicBezTo>
                        <a:cubicBezTo>
                          <a:pt x="12912" y="11460"/>
                          <a:pt x="14206" y="7356"/>
                          <a:pt x="15627" y="3283"/>
                        </a:cubicBezTo>
                        <a:lnTo>
                          <a:pt x="15627" y="3283"/>
                        </a:lnTo>
                        <a:cubicBezTo>
                          <a:pt x="15627" y="3283"/>
                          <a:pt x="15659" y="3189"/>
                          <a:pt x="15690" y="3125"/>
                        </a:cubicBezTo>
                        <a:cubicBezTo>
                          <a:pt x="15690" y="3062"/>
                          <a:pt x="15753" y="2999"/>
                          <a:pt x="15753" y="2904"/>
                        </a:cubicBezTo>
                        <a:cubicBezTo>
                          <a:pt x="15753" y="2904"/>
                          <a:pt x="15753" y="2904"/>
                          <a:pt x="15753" y="2904"/>
                        </a:cubicBezTo>
                        <a:cubicBezTo>
                          <a:pt x="15816" y="2683"/>
                          <a:pt x="15911" y="2494"/>
                          <a:pt x="15974" y="2273"/>
                        </a:cubicBezTo>
                        <a:cubicBezTo>
                          <a:pt x="16132" y="1863"/>
                          <a:pt x="16195" y="1515"/>
                          <a:pt x="16069" y="1073"/>
                        </a:cubicBezTo>
                        <a:cubicBezTo>
                          <a:pt x="15943" y="663"/>
                          <a:pt x="15659" y="347"/>
                          <a:pt x="15280" y="158"/>
                        </a:cubicBezTo>
                        <a:cubicBezTo>
                          <a:pt x="15059" y="63"/>
                          <a:pt x="14838" y="0"/>
                          <a:pt x="14585" y="0"/>
                        </a:cubicBezTo>
                        <a:cubicBezTo>
                          <a:pt x="13985" y="0"/>
                          <a:pt x="13385" y="284"/>
                          <a:pt x="13164" y="852"/>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90" name="Google Shape;1790;p49"/>
                  <p:cNvSpPr/>
                  <p:nvPr/>
                </p:nvSpPr>
                <p:spPr>
                  <a:xfrm>
                    <a:off x="2781218" y="3218718"/>
                    <a:ext cx="6580" cy="27815"/>
                  </a:xfrm>
                  <a:custGeom>
                    <a:avLst/>
                    <a:gdLst/>
                    <a:ahLst/>
                    <a:cxnLst/>
                    <a:rect l="l" t="t" r="r" b="b"/>
                    <a:pathLst>
                      <a:path w="6580" h="27815" extrusionOk="0">
                        <a:moveTo>
                          <a:pt x="4221" y="221"/>
                        </a:moveTo>
                        <a:cubicBezTo>
                          <a:pt x="3842" y="473"/>
                          <a:pt x="3684" y="789"/>
                          <a:pt x="3527" y="1200"/>
                        </a:cubicBezTo>
                        <a:cubicBezTo>
                          <a:pt x="2864" y="3189"/>
                          <a:pt x="2232" y="5146"/>
                          <a:pt x="1727" y="7166"/>
                        </a:cubicBezTo>
                        <a:cubicBezTo>
                          <a:pt x="1222" y="9187"/>
                          <a:pt x="843" y="11239"/>
                          <a:pt x="559" y="13290"/>
                        </a:cubicBezTo>
                        <a:cubicBezTo>
                          <a:pt x="275" y="15343"/>
                          <a:pt x="86" y="17395"/>
                          <a:pt x="22" y="19478"/>
                        </a:cubicBezTo>
                        <a:cubicBezTo>
                          <a:pt x="-41" y="21562"/>
                          <a:pt x="22" y="23645"/>
                          <a:pt x="307" y="25697"/>
                        </a:cubicBezTo>
                        <a:cubicBezTo>
                          <a:pt x="401" y="26297"/>
                          <a:pt x="559" y="26802"/>
                          <a:pt x="1033" y="27244"/>
                        </a:cubicBezTo>
                        <a:cubicBezTo>
                          <a:pt x="1475" y="27655"/>
                          <a:pt x="2043" y="27844"/>
                          <a:pt x="2643" y="27812"/>
                        </a:cubicBezTo>
                        <a:cubicBezTo>
                          <a:pt x="3842" y="27749"/>
                          <a:pt x="4853" y="26676"/>
                          <a:pt x="4758" y="25476"/>
                        </a:cubicBezTo>
                        <a:cubicBezTo>
                          <a:pt x="4600" y="23424"/>
                          <a:pt x="4379" y="21372"/>
                          <a:pt x="4316" y="19289"/>
                        </a:cubicBezTo>
                        <a:cubicBezTo>
                          <a:pt x="4284" y="17205"/>
                          <a:pt x="4316" y="15122"/>
                          <a:pt x="4474" y="13070"/>
                        </a:cubicBezTo>
                        <a:cubicBezTo>
                          <a:pt x="4474" y="13227"/>
                          <a:pt x="4442" y="13385"/>
                          <a:pt x="4411" y="13543"/>
                        </a:cubicBezTo>
                        <a:cubicBezTo>
                          <a:pt x="4758" y="9597"/>
                          <a:pt x="5389" y="5651"/>
                          <a:pt x="6526" y="1862"/>
                        </a:cubicBezTo>
                        <a:cubicBezTo>
                          <a:pt x="6778" y="1042"/>
                          <a:pt x="6115" y="189"/>
                          <a:pt x="5326" y="32"/>
                        </a:cubicBezTo>
                        <a:cubicBezTo>
                          <a:pt x="5231" y="32"/>
                          <a:pt x="5105" y="0"/>
                          <a:pt x="5010" y="0"/>
                        </a:cubicBezTo>
                        <a:cubicBezTo>
                          <a:pt x="4726" y="0"/>
                          <a:pt x="4442" y="95"/>
                          <a:pt x="4190" y="252"/>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91" name="Google Shape;1791;p49"/>
                  <p:cNvSpPr/>
                  <p:nvPr/>
                </p:nvSpPr>
                <p:spPr>
                  <a:xfrm>
                    <a:off x="2793157" y="3215561"/>
                    <a:ext cx="5235" cy="32487"/>
                  </a:xfrm>
                  <a:custGeom>
                    <a:avLst/>
                    <a:gdLst/>
                    <a:ahLst/>
                    <a:cxnLst/>
                    <a:rect l="l" t="t" r="r" b="b"/>
                    <a:pathLst>
                      <a:path w="5235" h="32487" extrusionOk="0">
                        <a:moveTo>
                          <a:pt x="1942" y="1042"/>
                        </a:moveTo>
                        <a:cubicBezTo>
                          <a:pt x="1342" y="3315"/>
                          <a:pt x="806" y="5619"/>
                          <a:pt x="490" y="7955"/>
                        </a:cubicBezTo>
                        <a:cubicBezTo>
                          <a:pt x="143" y="10481"/>
                          <a:pt x="48" y="13038"/>
                          <a:pt x="17" y="15595"/>
                        </a:cubicBezTo>
                        <a:cubicBezTo>
                          <a:pt x="-47" y="18026"/>
                          <a:pt x="80" y="20457"/>
                          <a:pt x="237" y="22888"/>
                        </a:cubicBezTo>
                        <a:cubicBezTo>
                          <a:pt x="427" y="25413"/>
                          <a:pt x="648" y="27970"/>
                          <a:pt x="1027" y="30496"/>
                        </a:cubicBezTo>
                        <a:cubicBezTo>
                          <a:pt x="1121" y="31064"/>
                          <a:pt x="1279" y="31538"/>
                          <a:pt x="1721" y="31948"/>
                        </a:cubicBezTo>
                        <a:cubicBezTo>
                          <a:pt x="2132" y="32327"/>
                          <a:pt x="2668" y="32516"/>
                          <a:pt x="3237" y="32485"/>
                        </a:cubicBezTo>
                        <a:cubicBezTo>
                          <a:pt x="4310" y="32421"/>
                          <a:pt x="5352" y="31411"/>
                          <a:pt x="5225" y="30275"/>
                        </a:cubicBezTo>
                        <a:cubicBezTo>
                          <a:pt x="4973" y="28475"/>
                          <a:pt x="4689" y="26676"/>
                          <a:pt x="4436" y="24908"/>
                        </a:cubicBezTo>
                        <a:cubicBezTo>
                          <a:pt x="4184" y="23045"/>
                          <a:pt x="3963" y="21214"/>
                          <a:pt x="3805" y="19352"/>
                        </a:cubicBezTo>
                        <a:cubicBezTo>
                          <a:pt x="3647" y="17489"/>
                          <a:pt x="3521" y="15627"/>
                          <a:pt x="3458" y="13764"/>
                        </a:cubicBezTo>
                        <a:cubicBezTo>
                          <a:pt x="3394" y="11744"/>
                          <a:pt x="3489" y="9723"/>
                          <a:pt x="3647" y="7703"/>
                        </a:cubicBezTo>
                        <a:cubicBezTo>
                          <a:pt x="3647" y="7355"/>
                          <a:pt x="3710" y="7008"/>
                          <a:pt x="3742" y="6661"/>
                        </a:cubicBezTo>
                        <a:cubicBezTo>
                          <a:pt x="3931" y="4956"/>
                          <a:pt x="4215" y="3283"/>
                          <a:pt x="4657" y="1641"/>
                        </a:cubicBezTo>
                        <a:cubicBezTo>
                          <a:pt x="4847" y="915"/>
                          <a:pt x="4310" y="158"/>
                          <a:pt x="3615" y="0"/>
                        </a:cubicBezTo>
                        <a:cubicBezTo>
                          <a:pt x="3521" y="0"/>
                          <a:pt x="3426" y="0"/>
                          <a:pt x="3331" y="0"/>
                        </a:cubicBezTo>
                        <a:cubicBezTo>
                          <a:pt x="2668" y="0"/>
                          <a:pt x="2163" y="442"/>
                          <a:pt x="1974" y="1105"/>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92" name="Google Shape;1792;p49"/>
                  <p:cNvSpPr/>
                  <p:nvPr/>
                </p:nvSpPr>
                <p:spPr>
                  <a:xfrm>
                    <a:off x="2802202" y="3216855"/>
                    <a:ext cx="8662" cy="26156"/>
                  </a:xfrm>
                  <a:custGeom>
                    <a:avLst/>
                    <a:gdLst/>
                    <a:ahLst/>
                    <a:cxnLst/>
                    <a:rect l="l" t="t" r="r" b="b"/>
                    <a:pathLst>
                      <a:path w="8662" h="26156" extrusionOk="0">
                        <a:moveTo>
                          <a:pt x="1389" y="0"/>
                        </a:moveTo>
                        <a:cubicBezTo>
                          <a:pt x="568" y="63"/>
                          <a:pt x="0" y="726"/>
                          <a:pt x="0" y="1547"/>
                        </a:cubicBezTo>
                        <a:cubicBezTo>
                          <a:pt x="0" y="3536"/>
                          <a:pt x="95" y="5493"/>
                          <a:pt x="189" y="7482"/>
                        </a:cubicBezTo>
                        <a:cubicBezTo>
                          <a:pt x="284" y="9439"/>
                          <a:pt x="537" y="11396"/>
                          <a:pt x="915" y="13322"/>
                        </a:cubicBezTo>
                        <a:cubicBezTo>
                          <a:pt x="1673" y="17395"/>
                          <a:pt x="2904" y="21404"/>
                          <a:pt x="4704" y="25161"/>
                        </a:cubicBezTo>
                        <a:cubicBezTo>
                          <a:pt x="4925" y="25634"/>
                          <a:pt x="5556" y="25982"/>
                          <a:pt x="6061" y="26108"/>
                        </a:cubicBezTo>
                        <a:cubicBezTo>
                          <a:pt x="6598" y="26234"/>
                          <a:pt x="7198" y="26108"/>
                          <a:pt x="7671" y="25824"/>
                        </a:cubicBezTo>
                        <a:cubicBezTo>
                          <a:pt x="8145" y="25508"/>
                          <a:pt x="8492" y="25034"/>
                          <a:pt x="8618" y="24466"/>
                        </a:cubicBezTo>
                        <a:cubicBezTo>
                          <a:pt x="8745" y="23866"/>
                          <a:pt x="8587" y="23393"/>
                          <a:pt x="8334" y="22888"/>
                        </a:cubicBezTo>
                        <a:cubicBezTo>
                          <a:pt x="8018" y="22225"/>
                          <a:pt x="7671" y="21593"/>
                          <a:pt x="7355" y="20930"/>
                        </a:cubicBezTo>
                        <a:cubicBezTo>
                          <a:pt x="7355" y="20930"/>
                          <a:pt x="7355" y="20930"/>
                          <a:pt x="7355" y="20962"/>
                        </a:cubicBezTo>
                        <a:cubicBezTo>
                          <a:pt x="6377" y="18815"/>
                          <a:pt x="5556" y="16637"/>
                          <a:pt x="4925" y="14364"/>
                        </a:cubicBezTo>
                        <a:cubicBezTo>
                          <a:pt x="4293" y="12123"/>
                          <a:pt x="3851" y="9818"/>
                          <a:pt x="3409" y="7545"/>
                        </a:cubicBezTo>
                        <a:cubicBezTo>
                          <a:pt x="3062" y="5525"/>
                          <a:pt x="2904" y="3473"/>
                          <a:pt x="2841" y="1421"/>
                        </a:cubicBezTo>
                        <a:cubicBezTo>
                          <a:pt x="2841" y="631"/>
                          <a:pt x="2147" y="32"/>
                          <a:pt x="1389" y="32"/>
                        </a:cubicBezTo>
                        <a:lnTo>
                          <a:pt x="1326" y="32"/>
                        </a:ln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93" name="Google Shape;1793;p49"/>
                  <p:cNvSpPr/>
                  <p:nvPr/>
                </p:nvSpPr>
                <p:spPr>
                  <a:xfrm>
                    <a:off x="2813250" y="3215845"/>
                    <a:ext cx="5024" cy="26536"/>
                  </a:xfrm>
                  <a:custGeom>
                    <a:avLst/>
                    <a:gdLst/>
                    <a:ahLst/>
                    <a:cxnLst/>
                    <a:rect l="l" t="t" r="r" b="b"/>
                    <a:pathLst>
                      <a:path w="5024" h="26536" extrusionOk="0">
                        <a:moveTo>
                          <a:pt x="1359" y="32"/>
                        </a:moveTo>
                        <a:cubicBezTo>
                          <a:pt x="601" y="63"/>
                          <a:pt x="-30" y="758"/>
                          <a:pt x="1" y="1515"/>
                        </a:cubicBezTo>
                        <a:cubicBezTo>
                          <a:pt x="159" y="5020"/>
                          <a:pt x="569" y="8461"/>
                          <a:pt x="948" y="11933"/>
                        </a:cubicBezTo>
                        <a:cubicBezTo>
                          <a:pt x="1327" y="15532"/>
                          <a:pt x="1580" y="19131"/>
                          <a:pt x="1327" y="22730"/>
                        </a:cubicBezTo>
                        <a:cubicBezTo>
                          <a:pt x="1295" y="23235"/>
                          <a:pt x="1232" y="23708"/>
                          <a:pt x="1169" y="24214"/>
                        </a:cubicBezTo>
                        <a:cubicBezTo>
                          <a:pt x="1106" y="24719"/>
                          <a:pt x="1138" y="25192"/>
                          <a:pt x="1422" y="25634"/>
                        </a:cubicBezTo>
                        <a:cubicBezTo>
                          <a:pt x="1706" y="26076"/>
                          <a:pt x="2148" y="26360"/>
                          <a:pt x="2653" y="26487"/>
                        </a:cubicBezTo>
                        <a:cubicBezTo>
                          <a:pt x="3126" y="26613"/>
                          <a:pt x="3663" y="26487"/>
                          <a:pt x="4073" y="26234"/>
                        </a:cubicBezTo>
                        <a:cubicBezTo>
                          <a:pt x="4358" y="26045"/>
                          <a:pt x="4579" y="25792"/>
                          <a:pt x="4768" y="25476"/>
                        </a:cubicBezTo>
                        <a:cubicBezTo>
                          <a:pt x="4926" y="25192"/>
                          <a:pt x="4989" y="24876"/>
                          <a:pt x="4958" y="24529"/>
                        </a:cubicBezTo>
                        <a:cubicBezTo>
                          <a:pt x="5210" y="20646"/>
                          <a:pt x="4705" y="16763"/>
                          <a:pt x="4200" y="12943"/>
                        </a:cubicBezTo>
                        <a:cubicBezTo>
                          <a:pt x="3695" y="9092"/>
                          <a:pt x="3032" y="5241"/>
                          <a:pt x="2811" y="1357"/>
                        </a:cubicBezTo>
                        <a:cubicBezTo>
                          <a:pt x="2779" y="600"/>
                          <a:pt x="2148" y="0"/>
                          <a:pt x="1422" y="0"/>
                        </a:cubicBezTo>
                        <a:cubicBezTo>
                          <a:pt x="1422" y="0"/>
                          <a:pt x="1359" y="0"/>
                          <a:pt x="1327" y="0"/>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94" name="Google Shape;1794;p49"/>
                  <p:cNvSpPr/>
                  <p:nvPr/>
                </p:nvSpPr>
                <p:spPr>
                  <a:xfrm>
                    <a:off x="2821302" y="3212277"/>
                    <a:ext cx="10222" cy="31015"/>
                  </a:xfrm>
                  <a:custGeom>
                    <a:avLst/>
                    <a:gdLst/>
                    <a:ahLst/>
                    <a:cxnLst/>
                    <a:rect l="l" t="t" r="r" b="b"/>
                    <a:pathLst>
                      <a:path w="10222" h="31015" extrusionOk="0">
                        <a:moveTo>
                          <a:pt x="1957" y="0"/>
                        </a:moveTo>
                        <a:cubicBezTo>
                          <a:pt x="789" y="63"/>
                          <a:pt x="0" y="1042"/>
                          <a:pt x="0" y="2178"/>
                        </a:cubicBezTo>
                        <a:cubicBezTo>
                          <a:pt x="0" y="6787"/>
                          <a:pt x="537" y="11365"/>
                          <a:pt x="1484" y="15879"/>
                        </a:cubicBezTo>
                        <a:cubicBezTo>
                          <a:pt x="1957" y="18152"/>
                          <a:pt x="2525" y="20394"/>
                          <a:pt x="3125" y="22604"/>
                        </a:cubicBezTo>
                        <a:cubicBezTo>
                          <a:pt x="3725" y="24813"/>
                          <a:pt x="4388" y="27023"/>
                          <a:pt x="5146" y="29201"/>
                        </a:cubicBezTo>
                        <a:cubicBezTo>
                          <a:pt x="5619" y="30527"/>
                          <a:pt x="7040" y="31317"/>
                          <a:pt x="8397" y="30906"/>
                        </a:cubicBezTo>
                        <a:cubicBezTo>
                          <a:pt x="9723" y="30496"/>
                          <a:pt x="10544" y="28981"/>
                          <a:pt x="10102" y="27655"/>
                        </a:cubicBezTo>
                        <a:cubicBezTo>
                          <a:pt x="9092" y="24750"/>
                          <a:pt x="8018" y="21878"/>
                          <a:pt x="7071" y="18941"/>
                        </a:cubicBezTo>
                        <a:cubicBezTo>
                          <a:pt x="6156" y="15943"/>
                          <a:pt x="5398" y="12880"/>
                          <a:pt x="4830" y="9818"/>
                        </a:cubicBezTo>
                        <a:cubicBezTo>
                          <a:pt x="4388" y="7229"/>
                          <a:pt x="4136" y="4609"/>
                          <a:pt x="4136" y="1989"/>
                        </a:cubicBezTo>
                        <a:cubicBezTo>
                          <a:pt x="4136" y="884"/>
                          <a:pt x="3125" y="32"/>
                          <a:pt x="2052" y="32"/>
                        </a:cubicBezTo>
                        <a:cubicBezTo>
                          <a:pt x="2020" y="32"/>
                          <a:pt x="1989" y="32"/>
                          <a:pt x="1957" y="32"/>
                        </a:cubicBezTo>
                        <a:moveTo>
                          <a:pt x="4767" y="9471"/>
                        </a:moveTo>
                        <a:cubicBezTo>
                          <a:pt x="4767" y="9471"/>
                          <a:pt x="4767" y="9566"/>
                          <a:pt x="4767" y="9629"/>
                        </a:cubicBezTo>
                        <a:cubicBezTo>
                          <a:pt x="4767" y="9566"/>
                          <a:pt x="4767" y="9534"/>
                          <a:pt x="4767" y="9471"/>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95" name="Google Shape;1795;p49"/>
                  <p:cNvSpPr/>
                  <p:nvPr/>
                </p:nvSpPr>
                <p:spPr>
                  <a:xfrm>
                    <a:off x="2829719" y="3210068"/>
                    <a:ext cx="12600" cy="28940"/>
                  </a:xfrm>
                  <a:custGeom>
                    <a:avLst/>
                    <a:gdLst/>
                    <a:ahLst/>
                    <a:cxnLst/>
                    <a:rect l="l" t="t" r="r" b="b"/>
                    <a:pathLst>
                      <a:path w="12600" h="28940" extrusionOk="0">
                        <a:moveTo>
                          <a:pt x="1874" y="0"/>
                        </a:moveTo>
                        <a:cubicBezTo>
                          <a:pt x="863" y="63"/>
                          <a:pt x="-115" y="979"/>
                          <a:pt x="11" y="2052"/>
                        </a:cubicBezTo>
                        <a:cubicBezTo>
                          <a:pt x="579" y="6535"/>
                          <a:pt x="1400" y="10954"/>
                          <a:pt x="2600" y="15311"/>
                        </a:cubicBezTo>
                        <a:cubicBezTo>
                          <a:pt x="3168" y="17394"/>
                          <a:pt x="3926" y="19415"/>
                          <a:pt x="4746" y="21404"/>
                        </a:cubicBezTo>
                        <a:cubicBezTo>
                          <a:pt x="5662" y="23614"/>
                          <a:pt x="6672" y="25760"/>
                          <a:pt x="7967" y="27781"/>
                        </a:cubicBezTo>
                        <a:cubicBezTo>
                          <a:pt x="8693" y="28949"/>
                          <a:pt x="10271" y="29296"/>
                          <a:pt x="11439" y="28538"/>
                        </a:cubicBezTo>
                        <a:cubicBezTo>
                          <a:pt x="12639" y="27781"/>
                          <a:pt x="12923" y="26234"/>
                          <a:pt x="12228" y="25066"/>
                        </a:cubicBezTo>
                        <a:cubicBezTo>
                          <a:pt x="10934" y="22951"/>
                          <a:pt x="9703" y="20836"/>
                          <a:pt x="8630" y="18626"/>
                        </a:cubicBezTo>
                        <a:cubicBezTo>
                          <a:pt x="7651" y="16447"/>
                          <a:pt x="6830" y="14206"/>
                          <a:pt x="6104" y="11965"/>
                        </a:cubicBezTo>
                        <a:cubicBezTo>
                          <a:pt x="5283" y="9408"/>
                          <a:pt x="4715" y="6787"/>
                          <a:pt x="4273" y="4136"/>
                        </a:cubicBezTo>
                        <a:cubicBezTo>
                          <a:pt x="4147" y="3378"/>
                          <a:pt x="4020" y="2620"/>
                          <a:pt x="3926" y="1862"/>
                        </a:cubicBezTo>
                        <a:cubicBezTo>
                          <a:pt x="3863" y="1326"/>
                          <a:pt x="3705" y="884"/>
                          <a:pt x="3294" y="505"/>
                        </a:cubicBezTo>
                        <a:cubicBezTo>
                          <a:pt x="2947" y="189"/>
                          <a:pt x="2474" y="0"/>
                          <a:pt x="1968" y="0"/>
                        </a:cubicBezTo>
                        <a:lnTo>
                          <a:pt x="1874" y="0"/>
                        </a:lnTo>
                        <a:moveTo>
                          <a:pt x="4304" y="4420"/>
                        </a:moveTo>
                        <a:cubicBezTo>
                          <a:pt x="4304" y="4420"/>
                          <a:pt x="4304" y="4514"/>
                          <a:pt x="4304" y="4577"/>
                        </a:cubicBezTo>
                        <a:cubicBezTo>
                          <a:pt x="4304" y="4546"/>
                          <a:pt x="4304" y="4483"/>
                          <a:pt x="4304" y="4420"/>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96" name="Google Shape;1796;p49"/>
                  <p:cNvSpPr/>
                  <p:nvPr/>
                </p:nvSpPr>
                <p:spPr>
                  <a:xfrm>
                    <a:off x="2862718" y="3195641"/>
                    <a:ext cx="14447" cy="26301"/>
                  </a:xfrm>
                  <a:custGeom>
                    <a:avLst/>
                    <a:gdLst/>
                    <a:ahLst/>
                    <a:cxnLst/>
                    <a:rect l="l" t="t" r="r" b="b"/>
                    <a:pathLst>
                      <a:path w="14447" h="26301" extrusionOk="0">
                        <a:moveTo>
                          <a:pt x="1107" y="126"/>
                        </a:moveTo>
                        <a:cubicBezTo>
                          <a:pt x="318" y="379"/>
                          <a:pt x="-187" y="1294"/>
                          <a:pt x="66" y="2083"/>
                        </a:cubicBezTo>
                        <a:cubicBezTo>
                          <a:pt x="1486" y="6093"/>
                          <a:pt x="2907" y="10071"/>
                          <a:pt x="4643" y="13954"/>
                        </a:cubicBezTo>
                        <a:cubicBezTo>
                          <a:pt x="6442" y="17963"/>
                          <a:pt x="8463" y="21877"/>
                          <a:pt x="11020" y="25445"/>
                        </a:cubicBezTo>
                        <a:cubicBezTo>
                          <a:pt x="11620" y="26266"/>
                          <a:pt x="12725" y="26581"/>
                          <a:pt x="13577" y="26013"/>
                        </a:cubicBezTo>
                        <a:cubicBezTo>
                          <a:pt x="14398" y="25508"/>
                          <a:pt x="14745" y="24245"/>
                          <a:pt x="14145" y="23424"/>
                        </a:cubicBezTo>
                        <a:cubicBezTo>
                          <a:pt x="12851" y="21625"/>
                          <a:pt x="11651" y="19762"/>
                          <a:pt x="10515" y="17868"/>
                        </a:cubicBezTo>
                        <a:cubicBezTo>
                          <a:pt x="9315" y="15816"/>
                          <a:pt x="8242" y="13701"/>
                          <a:pt x="7232" y="11523"/>
                        </a:cubicBezTo>
                        <a:cubicBezTo>
                          <a:pt x="5685" y="8113"/>
                          <a:pt x="4264" y="4641"/>
                          <a:pt x="3001" y="1105"/>
                        </a:cubicBezTo>
                        <a:cubicBezTo>
                          <a:pt x="2780" y="442"/>
                          <a:pt x="2181" y="0"/>
                          <a:pt x="1518" y="0"/>
                        </a:cubicBezTo>
                        <a:cubicBezTo>
                          <a:pt x="1360" y="0"/>
                          <a:pt x="1202" y="0"/>
                          <a:pt x="1044" y="63"/>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97" name="Google Shape;1797;p49"/>
                  <p:cNvSpPr/>
                  <p:nvPr/>
                </p:nvSpPr>
                <p:spPr>
                  <a:xfrm>
                    <a:off x="2856181" y="3198640"/>
                    <a:ext cx="9791" cy="31607"/>
                  </a:xfrm>
                  <a:custGeom>
                    <a:avLst/>
                    <a:gdLst/>
                    <a:ahLst/>
                    <a:cxnLst/>
                    <a:rect l="l" t="t" r="r" b="b"/>
                    <a:pathLst>
                      <a:path w="9791" h="31607" extrusionOk="0">
                        <a:moveTo>
                          <a:pt x="352" y="1136"/>
                        </a:moveTo>
                        <a:cubicBezTo>
                          <a:pt x="100" y="3504"/>
                          <a:pt x="-27" y="5872"/>
                          <a:pt x="5" y="8239"/>
                        </a:cubicBezTo>
                        <a:cubicBezTo>
                          <a:pt x="68" y="10828"/>
                          <a:pt x="352" y="13417"/>
                          <a:pt x="826" y="15974"/>
                        </a:cubicBezTo>
                        <a:cubicBezTo>
                          <a:pt x="1773" y="21088"/>
                          <a:pt x="3383" y="26108"/>
                          <a:pt x="5971" y="30654"/>
                        </a:cubicBezTo>
                        <a:cubicBezTo>
                          <a:pt x="6540" y="31632"/>
                          <a:pt x="7929" y="31885"/>
                          <a:pt x="8844" y="31285"/>
                        </a:cubicBezTo>
                        <a:cubicBezTo>
                          <a:pt x="9854" y="30654"/>
                          <a:pt x="10044" y="29391"/>
                          <a:pt x="9476" y="28412"/>
                        </a:cubicBezTo>
                        <a:cubicBezTo>
                          <a:pt x="8749" y="27118"/>
                          <a:pt x="8055" y="25824"/>
                          <a:pt x="7392" y="24466"/>
                        </a:cubicBezTo>
                        <a:cubicBezTo>
                          <a:pt x="5845" y="21025"/>
                          <a:pt x="4709" y="17426"/>
                          <a:pt x="3983" y="13732"/>
                        </a:cubicBezTo>
                        <a:cubicBezTo>
                          <a:pt x="3288" y="9881"/>
                          <a:pt x="2972" y="5998"/>
                          <a:pt x="3256" y="2083"/>
                        </a:cubicBezTo>
                        <a:cubicBezTo>
                          <a:pt x="3256" y="1989"/>
                          <a:pt x="3256" y="1862"/>
                          <a:pt x="3256" y="1768"/>
                        </a:cubicBezTo>
                        <a:cubicBezTo>
                          <a:pt x="3288" y="1357"/>
                          <a:pt x="3256" y="1010"/>
                          <a:pt x="3067" y="663"/>
                        </a:cubicBezTo>
                        <a:cubicBezTo>
                          <a:pt x="2846" y="316"/>
                          <a:pt x="2499" y="95"/>
                          <a:pt x="2120" y="0"/>
                        </a:cubicBezTo>
                        <a:cubicBezTo>
                          <a:pt x="2025" y="0"/>
                          <a:pt x="1930" y="0"/>
                          <a:pt x="1836" y="0"/>
                        </a:cubicBezTo>
                        <a:cubicBezTo>
                          <a:pt x="1173" y="0"/>
                          <a:pt x="415" y="473"/>
                          <a:pt x="352" y="1199"/>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98" name="Google Shape;1798;p49"/>
                  <p:cNvSpPr/>
                  <p:nvPr/>
                </p:nvSpPr>
                <p:spPr>
                  <a:xfrm>
                    <a:off x="2845106" y="3205616"/>
                    <a:ext cx="8708" cy="28792"/>
                  </a:xfrm>
                  <a:custGeom>
                    <a:avLst/>
                    <a:gdLst/>
                    <a:ahLst/>
                    <a:cxnLst/>
                    <a:rect l="l" t="t" r="r" b="b"/>
                    <a:pathLst>
                      <a:path w="8708" h="28792" extrusionOk="0">
                        <a:moveTo>
                          <a:pt x="851" y="1105"/>
                        </a:moveTo>
                        <a:cubicBezTo>
                          <a:pt x="377" y="3125"/>
                          <a:pt x="125" y="5209"/>
                          <a:pt x="30" y="7261"/>
                        </a:cubicBezTo>
                        <a:cubicBezTo>
                          <a:pt x="-96" y="9566"/>
                          <a:pt x="188" y="11933"/>
                          <a:pt x="598" y="14206"/>
                        </a:cubicBezTo>
                        <a:cubicBezTo>
                          <a:pt x="1388" y="18752"/>
                          <a:pt x="2903" y="23172"/>
                          <a:pt x="4797" y="27370"/>
                        </a:cubicBezTo>
                        <a:cubicBezTo>
                          <a:pt x="5018" y="27876"/>
                          <a:pt x="5271" y="28286"/>
                          <a:pt x="5807" y="28570"/>
                        </a:cubicBezTo>
                        <a:cubicBezTo>
                          <a:pt x="6249" y="28823"/>
                          <a:pt x="6818" y="28854"/>
                          <a:pt x="7291" y="28696"/>
                        </a:cubicBezTo>
                        <a:cubicBezTo>
                          <a:pt x="7796" y="28539"/>
                          <a:pt x="8238" y="28191"/>
                          <a:pt x="8491" y="27686"/>
                        </a:cubicBezTo>
                        <a:cubicBezTo>
                          <a:pt x="8838" y="27023"/>
                          <a:pt x="8743" y="26329"/>
                          <a:pt x="8396" y="25729"/>
                        </a:cubicBezTo>
                        <a:cubicBezTo>
                          <a:pt x="7828" y="24655"/>
                          <a:pt x="7260" y="23551"/>
                          <a:pt x="6754" y="22446"/>
                        </a:cubicBezTo>
                        <a:cubicBezTo>
                          <a:pt x="6754" y="22446"/>
                          <a:pt x="6754" y="22477"/>
                          <a:pt x="6754" y="22509"/>
                        </a:cubicBezTo>
                        <a:cubicBezTo>
                          <a:pt x="5302" y="19257"/>
                          <a:pt x="4229" y="15848"/>
                          <a:pt x="3566" y="12344"/>
                        </a:cubicBezTo>
                        <a:cubicBezTo>
                          <a:pt x="3187" y="9913"/>
                          <a:pt x="3029" y="7482"/>
                          <a:pt x="3156" y="5051"/>
                        </a:cubicBezTo>
                        <a:cubicBezTo>
                          <a:pt x="3156" y="5177"/>
                          <a:pt x="3156" y="5304"/>
                          <a:pt x="3124" y="5430"/>
                        </a:cubicBezTo>
                        <a:cubicBezTo>
                          <a:pt x="3219" y="4199"/>
                          <a:pt x="3408" y="2968"/>
                          <a:pt x="3692" y="1736"/>
                        </a:cubicBezTo>
                        <a:cubicBezTo>
                          <a:pt x="3850" y="979"/>
                          <a:pt x="3345" y="189"/>
                          <a:pt x="2556" y="0"/>
                        </a:cubicBezTo>
                        <a:cubicBezTo>
                          <a:pt x="2461" y="0"/>
                          <a:pt x="2366" y="0"/>
                          <a:pt x="2272" y="0"/>
                        </a:cubicBezTo>
                        <a:cubicBezTo>
                          <a:pt x="1609" y="0"/>
                          <a:pt x="1009" y="474"/>
                          <a:pt x="851" y="1168"/>
                        </a:cubicBezTo>
                        <a:moveTo>
                          <a:pt x="6786" y="22667"/>
                        </a:moveTo>
                        <a:cubicBezTo>
                          <a:pt x="6786" y="22667"/>
                          <a:pt x="6849" y="22824"/>
                          <a:pt x="6912" y="22919"/>
                        </a:cubicBezTo>
                        <a:cubicBezTo>
                          <a:pt x="6881" y="22824"/>
                          <a:pt x="6849" y="22761"/>
                          <a:pt x="6786" y="22667"/>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799" name="Google Shape;1799;p49"/>
                  <p:cNvSpPr/>
                  <p:nvPr/>
                </p:nvSpPr>
                <p:spPr>
                  <a:xfrm>
                    <a:off x="2766957" y="3062829"/>
                    <a:ext cx="100308" cy="162805"/>
                  </a:xfrm>
                  <a:custGeom>
                    <a:avLst/>
                    <a:gdLst/>
                    <a:ahLst/>
                    <a:cxnLst/>
                    <a:rect l="l" t="t" r="r" b="b"/>
                    <a:pathLst>
                      <a:path w="100308" h="162805" extrusionOk="0">
                        <a:moveTo>
                          <a:pt x="35024" y="1989"/>
                        </a:moveTo>
                        <a:cubicBezTo>
                          <a:pt x="29089" y="4041"/>
                          <a:pt x="23501" y="7703"/>
                          <a:pt x="18387" y="12849"/>
                        </a:cubicBezTo>
                        <a:cubicBezTo>
                          <a:pt x="13589" y="17710"/>
                          <a:pt x="9579" y="23645"/>
                          <a:pt x="6517" y="30496"/>
                        </a:cubicBezTo>
                        <a:cubicBezTo>
                          <a:pt x="4970" y="33905"/>
                          <a:pt x="3707" y="37473"/>
                          <a:pt x="2760" y="41008"/>
                        </a:cubicBezTo>
                        <a:cubicBezTo>
                          <a:pt x="1876" y="44355"/>
                          <a:pt x="1245" y="48048"/>
                          <a:pt x="771" y="52720"/>
                        </a:cubicBezTo>
                        <a:cubicBezTo>
                          <a:pt x="-144" y="61591"/>
                          <a:pt x="-239" y="71157"/>
                          <a:pt x="456" y="81890"/>
                        </a:cubicBezTo>
                        <a:cubicBezTo>
                          <a:pt x="1340" y="95718"/>
                          <a:pt x="3486" y="109608"/>
                          <a:pt x="5570" y="123056"/>
                        </a:cubicBezTo>
                        <a:cubicBezTo>
                          <a:pt x="6422" y="128549"/>
                          <a:pt x="7275" y="134042"/>
                          <a:pt x="8032" y="139567"/>
                        </a:cubicBezTo>
                        <a:lnTo>
                          <a:pt x="8127" y="140356"/>
                        </a:lnTo>
                        <a:lnTo>
                          <a:pt x="8253" y="141272"/>
                        </a:lnTo>
                        <a:cubicBezTo>
                          <a:pt x="8253" y="141272"/>
                          <a:pt x="8285" y="141556"/>
                          <a:pt x="8316" y="141556"/>
                        </a:cubicBezTo>
                        <a:cubicBezTo>
                          <a:pt x="8348" y="141556"/>
                          <a:pt x="8380" y="141777"/>
                          <a:pt x="8380" y="141777"/>
                        </a:cubicBezTo>
                        <a:cubicBezTo>
                          <a:pt x="9295" y="149038"/>
                          <a:pt x="9958" y="155257"/>
                          <a:pt x="10400" y="161066"/>
                        </a:cubicBezTo>
                        <a:cubicBezTo>
                          <a:pt x="12831" y="161571"/>
                          <a:pt x="15293" y="161950"/>
                          <a:pt x="17787" y="162234"/>
                        </a:cubicBezTo>
                        <a:cubicBezTo>
                          <a:pt x="21575" y="162644"/>
                          <a:pt x="25395" y="162834"/>
                          <a:pt x="29215" y="162802"/>
                        </a:cubicBezTo>
                        <a:lnTo>
                          <a:pt x="29026" y="162802"/>
                        </a:lnTo>
                        <a:cubicBezTo>
                          <a:pt x="33698" y="162739"/>
                          <a:pt x="38402" y="162360"/>
                          <a:pt x="43042" y="161665"/>
                        </a:cubicBezTo>
                        <a:cubicBezTo>
                          <a:pt x="47620" y="160971"/>
                          <a:pt x="52166" y="159992"/>
                          <a:pt x="56649" y="158761"/>
                        </a:cubicBezTo>
                        <a:lnTo>
                          <a:pt x="56649" y="158761"/>
                        </a:lnTo>
                        <a:cubicBezTo>
                          <a:pt x="71991" y="154531"/>
                          <a:pt x="86482" y="147744"/>
                          <a:pt x="100309" y="139946"/>
                        </a:cubicBezTo>
                        <a:cubicBezTo>
                          <a:pt x="98036" y="104683"/>
                          <a:pt x="91627" y="68095"/>
                          <a:pt x="81210" y="31127"/>
                        </a:cubicBezTo>
                        <a:cubicBezTo>
                          <a:pt x="79063" y="23550"/>
                          <a:pt x="76758" y="15911"/>
                          <a:pt x="74107" y="7766"/>
                        </a:cubicBezTo>
                        <a:cubicBezTo>
                          <a:pt x="73759" y="6724"/>
                          <a:pt x="72844" y="6030"/>
                          <a:pt x="71833" y="6030"/>
                        </a:cubicBezTo>
                        <a:cubicBezTo>
                          <a:pt x="71612" y="6030"/>
                          <a:pt x="71423" y="6061"/>
                          <a:pt x="71202" y="6124"/>
                        </a:cubicBezTo>
                        <a:cubicBezTo>
                          <a:pt x="70223" y="6377"/>
                          <a:pt x="69497" y="7292"/>
                          <a:pt x="69466" y="8303"/>
                        </a:cubicBezTo>
                        <a:cubicBezTo>
                          <a:pt x="64699" y="4735"/>
                          <a:pt x="59648" y="2273"/>
                          <a:pt x="54565" y="1010"/>
                        </a:cubicBezTo>
                        <a:cubicBezTo>
                          <a:pt x="51945" y="347"/>
                          <a:pt x="49230" y="0"/>
                          <a:pt x="46484" y="0"/>
                        </a:cubicBezTo>
                        <a:cubicBezTo>
                          <a:pt x="42600" y="0"/>
                          <a:pt x="38749" y="663"/>
                          <a:pt x="35024" y="1957"/>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00" name="Google Shape;1800;p49"/>
                  <p:cNvSpPr/>
                  <p:nvPr/>
                </p:nvSpPr>
                <p:spPr>
                  <a:xfrm>
                    <a:off x="2645430" y="3060809"/>
                    <a:ext cx="153710" cy="189883"/>
                  </a:xfrm>
                  <a:custGeom>
                    <a:avLst/>
                    <a:gdLst/>
                    <a:ahLst/>
                    <a:cxnLst/>
                    <a:rect l="l" t="t" r="r" b="b"/>
                    <a:pathLst>
                      <a:path w="153710" h="189883" extrusionOk="0">
                        <a:moveTo>
                          <a:pt x="99885" y="63"/>
                        </a:moveTo>
                        <a:cubicBezTo>
                          <a:pt x="93255" y="568"/>
                          <a:pt x="87163" y="2304"/>
                          <a:pt x="81733" y="5209"/>
                        </a:cubicBezTo>
                        <a:cubicBezTo>
                          <a:pt x="80975" y="5619"/>
                          <a:pt x="80249" y="6030"/>
                          <a:pt x="79523" y="6503"/>
                        </a:cubicBezTo>
                        <a:cubicBezTo>
                          <a:pt x="79523" y="6282"/>
                          <a:pt x="79428" y="6030"/>
                          <a:pt x="79302" y="5809"/>
                        </a:cubicBezTo>
                        <a:cubicBezTo>
                          <a:pt x="78986" y="5272"/>
                          <a:pt x="78481" y="4893"/>
                          <a:pt x="77913" y="4735"/>
                        </a:cubicBezTo>
                        <a:cubicBezTo>
                          <a:pt x="77723" y="4672"/>
                          <a:pt x="77502" y="4641"/>
                          <a:pt x="77281" y="4641"/>
                        </a:cubicBezTo>
                        <a:cubicBezTo>
                          <a:pt x="76871" y="4641"/>
                          <a:pt x="76461" y="4767"/>
                          <a:pt x="76113" y="4956"/>
                        </a:cubicBezTo>
                        <a:cubicBezTo>
                          <a:pt x="75640" y="5209"/>
                          <a:pt x="75135" y="5777"/>
                          <a:pt x="75040" y="6377"/>
                        </a:cubicBezTo>
                        <a:cubicBezTo>
                          <a:pt x="74787" y="7798"/>
                          <a:pt x="74535" y="9187"/>
                          <a:pt x="74282" y="10607"/>
                        </a:cubicBezTo>
                        <a:lnTo>
                          <a:pt x="73430" y="11428"/>
                        </a:lnTo>
                        <a:cubicBezTo>
                          <a:pt x="73019" y="11838"/>
                          <a:pt x="72798" y="12407"/>
                          <a:pt x="72798" y="13006"/>
                        </a:cubicBezTo>
                        <a:cubicBezTo>
                          <a:pt x="72798" y="13606"/>
                          <a:pt x="73051" y="14269"/>
                          <a:pt x="73493" y="14711"/>
                        </a:cubicBezTo>
                        <a:cubicBezTo>
                          <a:pt x="69926" y="32106"/>
                          <a:pt x="64306" y="50037"/>
                          <a:pt x="56761" y="68031"/>
                        </a:cubicBezTo>
                        <a:cubicBezTo>
                          <a:pt x="43881" y="98527"/>
                          <a:pt x="25982" y="128928"/>
                          <a:pt x="2052" y="160971"/>
                        </a:cubicBezTo>
                        <a:cubicBezTo>
                          <a:pt x="1357" y="161887"/>
                          <a:pt x="695" y="162770"/>
                          <a:pt x="0" y="163686"/>
                        </a:cubicBezTo>
                        <a:cubicBezTo>
                          <a:pt x="10576" y="169337"/>
                          <a:pt x="21404" y="174419"/>
                          <a:pt x="32643" y="178618"/>
                        </a:cubicBezTo>
                        <a:cubicBezTo>
                          <a:pt x="32579" y="178618"/>
                          <a:pt x="32516" y="178555"/>
                          <a:pt x="32453" y="178555"/>
                        </a:cubicBezTo>
                        <a:cubicBezTo>
                          <a:pt x="39872" y="181302"/>
                          <a:pt x="47417" y="183669"/>
                          <a:pt x="55088" y="185500"/>
                        </a:cubicBezTo>
                        <a:cubicBezTo>
                          <a:pt x="62507" y="187268"/>
                          <a:pt x="70052" y="188531"/>
                          <a:pt x="77629" y="189257"/>
                        </a:cubicBezTo>
                        <a:cubicBezTo>
                          <a:pt x="77629" y="189257"/>
                          <a:pt x="77629" y="189257"/>
                          <a:pt x="77629" y="189257"/>
                        </a:cubicBezTo>
                        <a:cubicBezTo>
                          <a:pt x="83785" y="189825"/>
                          <a:pt x="89972" y="190015"/>
                          <a:pt x="96160" y="189794"/>
                        </a:cubicBezTo>
                        <a:cubicBezTo>
                          <a:pt x="100169" y="189636"/>
                          <a:pt x="104178" y="189352"/>
                          <a:pt x="108156" y="188878"/>
                        </a:cubicBezTo>
                        <a:cubicBezTo>
                          <a:pt x="114849" y="179786"/>
                          <a:pt x="120720" y="169526"/>
                          <a:pt x="125993" y="157782"/>
                        </a:cubicBezTo>
                        <a:cubicBezTo>
                          <a:pt x="131864" y="144650"/>
                          <a:pt x="136695" y="130286"/>
                          <a:pt x="140798" y="113933"/>
                        </a:cubicBezTo>
                        <a:cubicBezTo>
                          <a:pt x="144303" y="99885"/>
                          <a:pt x="147081" y="84700"/>
                          <a:pt x="149291" y="67526"/>
                        </a:cubicBezTo>
                        <a:cubicBezTo>
                          <a:pt x="151121" y="53352"/>
                          <a:pt x="152384" y="38767"/>
                          <a:pt x="153174" y="22888"/>
                        </a:cubicBezTo>
                        <a:cubicBezTo>
                          <a:pt x="153395" y="18342"/>
                          <a:pt x="153584" y="13764"/>
                          <a:pt x="153710" y="9218"/>
                        </a:cubicBezTo>
                        <a:cubicBezTo>
                          <a:pt x="153710" y="8618"/>
                          <a:pt x="153489" y="8050"/>
                          <a:pt x="153047" y="7608"/>
                        </a:cubicBezTo>
                        <a:cubicBezTo>
                          <a:pt x="152605" y="7135"/>
                          <a:pt x="151974" y="6882"/>
                          <a:pt x="151342" y="6882"/>
                        </a:cubicBezTo>
                        <a:cubicBezTo>
                          <a:pt x="150048" y="6882"/>
                          <a:pt x="149038" y="7924"/>
                          <a:pt x="148975" y="9250"/>
                        </a:cubicBezTo>
                        <a:cubicBezTo>
                          <a:pt x="148880" y="12628"/>
                          <a:pt x="148754" y="16037"/>
                          <a:pt x="148596" y="19415"/>
                        </a:cubicBezTo>
                        <a:cubicBezTo>
                          <a:pt x="141872" y="11239"/>
                          <a:pt x="131486" y="5051"/>
                          <a:pt x="119458" y="1957"/>
                        </a:cubicBezTo>
                        <a:cubicBezTo>
                          <a:pt x="114470" y="663"/>
                          <a:pt x="109356" y="0"/>
                          <a:pt x="104273" y="0"/>
                        </a:cubicBezTo>
                        <a:cubicBezTo>
                          <a:pt x="102821" y="0"/>
                          <a:pt x="101400" y="63"/>
                          <a:pt x="99980" y="158"/>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01" name="Google Shape;1801;p49"/>
                  <p:cNvSpPr/>
                  <p:nvPr/>
                </p:nvSpPr>
                <p:spPr>
                  <a:xfrm>
                    <a:off x="2679461" y="3067565"/>
                    <a:ext cx="119678" cy="183164"/>
                  </a:xfrm>
                  <a:custGeom>
                    <a:avLst/>
                    <a:gdLst/>
                    <a:ahLst/>
                    <a:cxnLst/>
                    <a:rect l="l" t="t" r="r" b="b"/>
                    <a:pathLst>
                      <a:path w="119678" h="183164" extrusionOk="0">
                        <a:moveTo>
                          <a:pt x="114785" y="2431"/>
                        </a:moveTo>
                        <a:cubicBezTo>
                          <a:pt x="114691" y="5809"/>
                          <a:pt x="114564" y="9218"/>
                          <a:pt x="114407" y="12596"/>
                        </a:cubicBezTo>
                        <a:cubicBezTo>
                          <a:pt x="111628" y="9155"/>
                          <a:pt x="108187" y="6061"/>
                          <a:pt x="104273" y="3410"/>
                        </a:cubicBezTo>
                        <a:cubicBezTo>
                          <a:pt x="103894" y="15406"/>
                          <a:pt x="102852" y="27370"/>
                          <a:pt x="100958" y="39240"/>
                        </a:cubicBezTo>
                        <a:cubicBezTo>
                          <a:pt x="98969" y="51742"/>
                          <a:pt x="96065" y="64149"/>
                          <a:pt x="91993" y="76176"/>
                        </a:cubicBezTo>
                        <a:cubicBezTo>
                          <a:pt x="88078" y="87636"/>
                          <a:pt x="83153" y="98780"/>
                          <a:pt x="77029" y="109229"/>
                        </a:cubicBezTo>
                        <a:cubicBezTo>
                          <a:pt x="71094" y="119331"/>
                          <a:pt x="64054" y="128802"/>
                          <a:pt x="55877" y="137199"/>
                        </a:cubicBezTo>
                        <a:cubicBezTo>
                          <a:pt x="51805" y="141398"/>
                          <a:pt x="47480" y="145344"/>
                          <a:pt x="42902" y="149006"/>
                        </a:cubicBezTo>
                        <a:cubicBezTo>
                          <a:pt x="38199" y="152763"/>
                          <a:pt x="33274" y="156204"/>
                          <a:pt x="28128" y="159329"/>
                        </a:cubicBezTo>
                        <a:cubicBezTo>
                          <a:pt x="22856" y="162518"/>
                          <a:pt x="17395" y="165359"/>
                          <a:pt x="11775" y="167853"/>
                        </a:cubicBezTo>
                        <a:cubicBezTo>
                          <a:pt x="7924" y="169558"/>
                          <a:pt x="3978" y="171105"/>
                          <a:pt x="0" y="172494"/>
                        </a:cubicBezTo>
                        <a:cubicBezTo>
                          <a:pt x="7292" y="175145"/>
                          <a:pt x="14175" y="177229"/>
                          <a:pt x="20993" y="178808"/>
                        </a:cubicBezTo>
                        <a:cubicBezTo>
                          <a:pt x="28507" y="180607"/>
                          <a:pt x="36084" y="181870"/>
                          <a:pt x="43534" y="182564"/>
                        </a:cubicBezTo>
                        <a:cubicBezTo>
                          <a:pt x="48143" y="182975"/>
                          <a:pt x="52689" y="183164"/>
                          <a:pt x="57045" y="183164"/>
                        </a:cubicBezTo>
                        <a:cubicBezTo>
                          <a:pt x="58719" y="183164"/>
                          <a:pt x="60392" y="183164"/>
                          <a:pt x="62065" y="183069"/>
                        </a:cubicBezTo>
                        <a:cubicBezTo>
                          <a:pt x="66011" y="182912"/>
                          <a:pt x="70020" y="182627"/>
                          <a:pt x="74061" y="182154"/>
                        </a:cubicBezTo>
                        <a:cubicBezTo>
                          <a:pt x="80817" y="173030"/>
                          <a:pt x="86657" y="162865"/>
                          <a:pt x="91929" y="150995"/>
                        </a:cubicBezTo>
                        <a:cubicBezTo>
                          <a:pt x="97801" y="137831"/>
                          <a:pt x="102663" y="123467"/>
                          <a:pt x="106735" y="107146"/>
                        </a:cubicBezTo>
                        <a:cubicBezTo>
                          <a:pt x="110239" y="93161"/>
                          <a:pt x="112986" y="77976"/>
                          <a:pt x="115259" y="60739"/>
                        </a:cubicBezTo>
                        <a:cubicBezTo>
                          <a:pt x="117090" y="46564"/>
                          <a:pt x="118353" y="31980"/>
                          <a:pt x="119142" y="16100"/>
                        </a:cubicBezTo>
                        <a:cubicBezTo>
                          <a:pt x="119363" y="11554"/>
                          <a:pt x="119552" y="6977"/>
                          <a:pt x="119679" y="2431"/>
                        </a:cubicBezTo>
                        <a:cubicBezTo>
                          <a:pt x="119679" y="1831"/>
                          <a:pt x="119458" y="1231"/>
                          <a:pt x="119016" y="758"/>
                        </a:cubicBezTo>
                        <a:cubicBezTo>
                          <a:pt x="118542" y="284"/>
                          <a:pt x="117911" y="0"/>
                          <a:pt x="117248" y="0"/>
                        </a:cubicBezTo>
                        <a:cubicBezTo>
                          <a:pt x="115953" y="0"/>
                          <a:pt x="114880" y="1073"/>
                          <a:pt x="114849" y="2399"/>
                        </a:cubicBezTo>
                      </a:path>
                    </a:pathLst>
                  </a:custGeom>
                  <a:solidFill>
                    <a:srgbClr val="014E72">
                      <a:alpha val="19620"/>
                    </a:srgbClr>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02" name="Google Shape;1802;p49"/>
                  <p:cNvSpPr/>
                  <p:nvPr/>
                </p:nvSpPr>
                <p:spPr>
                  <a:xfrm>
                    <a:off x="2640470" y="2921084"/>
                    <a:ext cx="321034" cy="165706"/>
                  </a:xfrm>
                  <a:custGeom>
                    <a:avLst/>
                    <a:gdLst/>
                    <a:ahLst/>
                    <a:cxnLst/>
                    <a:rect l="l" t="t" r="r" b="b"/>
                    <a:pathLst>
                      <a:path w="321034" h="165706" extrusionOk="0">
                        <a:moveTo>
                          <a:pt x="273866" y="24719"/>
                        </a:moveTo>
                        <a:lnTo>
                          <a:pt x="273866" y="24719"/>
                        </a:lnTo>
                        <a:cubicBezTo>
                          <a:pt x="273866" y="24719"/>
                          <a:pt x="273803" y="24719"/>
                          <a:pt x="273803" y="24719"/>
                        </a:cubicBezTo>
                        <a:lnTo>
                          <a:pt x="273834" y="24719"/>
                        </a:lnTo>
                        <a:cubicBezTo>
                          <a:pt x="273834" y="24719"/>
                          <a:pt x="273708" y="24782"/>
                          <a:pt x="273645" y="24813"/>
                        </a:cubicBezTo>
                        <a:cubicBezTo>
                          <a:pt x="253283" y="35768"/>
                          <a:pt x="231279" y="44228"/>
                          <a:pt x="208454" y="49848"/>
                        </a:cubicBezTo>
                        <a:lnTo>
                          <a:pt x="208139" y="49911"/>
                        </a:lnTo>
                        <a:cubicBezTo>
                          <a:pt x="187272" y="54899"/>
                          <a:pt x="166404" y="57424"/>
                          <a:pt x="145916" y="57424"/>
                        </a:cubicBezTo>
                        <a:cubicBezTo>
                          <a:pt x="143864" y="57424"/>
                          <a:pt x="141812" y="57424"/>
                          <a:pt x="139728" y="57361"/>
                        </a:cubicBezTo>
                        <a:cubicBezTo>
                          <a:pt x="139728" y="57361"/>
                          <a:pt x="139760" y="57361"/>
                          <a:pt x="139728" y="57361"/>
                        </a:cubicBezTo>
                        <a:cubicBezTo>
                          <a:pt x="118861" y="56761"/>
                          <a:pt x="98626" y="53541"/>
                          <a:pt x="79652" y="47796"/>
                        </a:cubicBezTo>
                        <a:cubicBezTo>
                          <a:pt x="62384" y="42492"/>
                          <a:pt x="46158" y="35105"/>
                          <a:pt x="31320" y="25855"/>
                        </a:cubicBezTo>
                        <a:cubicBezTo>
                          <a:pt x="26837" y="23014"/>
                          <a:pt x="22481" y="20015"/>
                          <a:pt x="18408" y="16953"/>
                        </a:cubicBezTo>
                        <a:cubicBezTo>
                          <a:pt x="17966" y="16605"/>
                          <a:pt x="17398" y="16448"/>
                          <a:pt x="16861" y="16448"/>
                        </a:cubicBezTo>
                        <a:cubicBezTo>
                          <a:pt x="16767" y="16448"/>
                          <a:pt x="16704" y="16448"/>
                          <a:pt x="16609" y="16448"/>
                        </a:cubicBezTo>
                        <a:cubicBezTo>
                          <a:pt x="16167" y="17331"/>
                          <a:pt x="15725" y="18247"/>
                          <a:pt x="15346" y="19162"/>
                        </a:cubicBezTo>
                        <a:cubicBezTo>
                          <a:pt x="15346" y="19099"/>
                          <a:pt x="15409" y="19036"/>
                          <a:pt x="15441" y="18973"/>
                        </a:cubicBezTo>
                        <a:cubicBezTo>
                          <a:pt x="13673" y="23203"/>
                          <a:pt x="12505" y="27655"/>
                          <a:pt x="11873" y="32232"/>
                        </a:cubicBezTo>
                        <a:lnTo>
                          <a:pt x="11873" y="32232"/>
                        </a:lnTo>
                        <a:cubicBezTo>
                          <a:pt x="11589" y="34316"/>
                          <a:pt x="11432" y="36494"/>
                          <a:pt x="11432" y="38609"/>
                        </a:cubicBezTo>
                        <a:cubicBezTo>
                          <a:pt x="11432" y="40566"/>
                          <a:pt x="11526" y="42555"/>
                          <a:pt x="11779" y="44481"/>
                        </a:cubicBezTo>
                        <a:lnTo>
                          <a:pt x="11779" y="44481"/>
                        </a:lnTo>
                        <a:cubicBezTo>
                          <a:pt x="11779" y="44481"/>
                          <a:pt x="11779" y="44513"/>
                          <a:pt x="11779" y="44544"/>
                        </a:cubicBezTo>
                        <a:cubicBezTo>
                          <a:pt x="11779" y="44544"/>
                          <a:pt x="11779" y="44576"/>
                          <a:pt x="11779" y="44607"/>
                        </a:cubicBezTo>
                        <a:cubicBezTo>
                          <a:pt x="11968" y="45933"/>
                          <a:pt x="12221" y="47259"/>
                          <a:pt x="12568" y="48585"/>
                        </a:cubicBezTo>
                        <a:cubicBezTo>
                          <a:pt x="12915" y="49911"/>
                          <a:pt x="13357" y="51205"/>
                          <a:pt x="13862" y="52499"/>
                        </a:cubicBezTo>
                        <a:cubicBezTo>
                          <a:pt x="13862" y="52436"/>
                          <a:pt x="13799" y="52373"/>
                          <a:pt x="13768" y="52310"/>
                        </a:cubicBezTo>
                        <a:cubicBezTo>
                          <a:pt x="14178" y="53289"/>
                          <a:pt x="14651" y="54267"/>
                          <a:pt x="15188" y="55214"/>
                        </a:cubicBezTo>
                        <a:cubicBezTo>
                          <a:pt x="15693" y="56098"/>
                          <a:pt x="16262" y="56951"/>
                          <a:pt x="16893" y="57771"/>
                        </a:cubicBezTo>
                        <a:lnTo>
                          <a:pt x="16893" y="57771"/>
                        </a:lnTo>
                        <a:cubicBezTo>
                          <a:pt x="16893" y="57771"/>
                          <a:pt x="16925" y="57835"/>
                          <a:pt x="16956" y="57866"/>
                        </a:cubicBezTo>
                        <a:lnTo>
                          <a:pt x="16925" y="57866"/>
                        </a:lnTo>
                        <a:cubicBezTo>
                          <a:pt x="16925" y="57866"/>
                          <a:pt x="17019" y="57961"/>
                          <a:pt x="17082" y="58024"/>
                        </a:cubicBezTo>
                        <a:cubicBezTo>
                          <a:pt x="17177" y="58119"/>
                          <a:pt x="17240" y="58213"/>
                          <a:pt x="17272" y="58371"/>
                        </a:cubicBezTo>
                        <a:cubicBezTo>
                          <a:pt x="17303" y="58498"/>
                          <a:pt x="17303" y="58624"/>
                          <a:pt x="17272" y="58782"/>
                        </a:cubicBezTo>
                        <a:cubicBezTo>
                          <a:pt x="17209" y="59003"/>
                          <a:pt x="17082" y="59098"/>
                          <a:pt x="16925" y="59255"/>
                        </a:cubicBezTo>
                        <a:cubicBezTo>
                          <a:pt x="16861" y="59287"/>
                          <a:pt x="16798" y="59350"/>
                          <a:pt x="16735" y="59382"/>
                        </a:cubicBezTo>
                        <a:cubicBezTo>
                          <a:pt x="15378" y="60455"/>
                          <a:pt x="14052" y="61591"/>
                          <a:pt x="12820" y="62854"/>
                        </a:cubicBezTo>
                        <a:cubicBezTo>
                          <a:pt x="11716" y="63991"/>
                          <a:pt x="10674" y="65159"/>
                          <a:pt x="9727" y="66422"/>
                        </a:cubicBezTo>
                        <a:cubicBezTo>
                          <a:pt x="8590" y="67874"/>
                          <a:pt x="7580" y="69420"/>
                          <a:pt x="6665" y="71031"/>
                        </a:cubicBezTo>
                        <a:cubicBezTo>
                          <a:pt x="5749" y="72609"/>
                          <a:pt x="4960" y="74219"/>
                          <a:pt x="4234" y="75892"/>
                        </a:cubicBezTo>
                        <a:lnTo>
                          <a:pt x="4234" y="75892"/>
                        </a:lnTo>
                        <a:cubicBezTo>
                          <a:pt x="3318" y="78134"/>
                          <a:pt x="2497" y="80407"/>
                          <a:pt x="1898" y="82743"/>
                        </a:cubicBezTo>
                        <a:cubicBezTo>
                          <a:pt x="1298" y="84984"/>
                          <a:pt x="856" y="87257"/>
                          <a:pt x="540" y="89562"/>
                        </a:cubicBezTo>
                        <a:lnTo>
                          <a:pt x="540" y="89562"/>
                        </a:lnTo>
                        <a:cubicBezTo>
                          <a:pt x="161" y="92308"/>
                          <a:pt x="-28" y="95118"/>
                          <a:pt x="3" y="97928"/>
                        </a:cubicBezTo>
                        <a:cubicBezTo>
                          <a:pt x="3" y="100832"/>
                          <a:pt x="224" y="103705"/>
                          <a:pt x="603" y="106577"/>
                        </a:cubicBezTo>
                        <a:cubicBezTo>
                          <a:pt x="603" y="106514"/>
                          <a:pt x="603" y="106451"/>
                          <a:pt x="572" y="106356"/>
                        </a:cubicBezTo>
                        <a:cubicBezTo>
                          <a:pt x="1329" y="111913"/>
                          <a:pt x="2781" y="117343"/>
                          <a:pt x="4960" y="122520"/>
                        </a:cubicBezTo>
                        <a:cubicBezTo>
                          <a:pt x="4960" y="122457"/>
                          <a:pt x="4897" y="122394"/>
                          <a:pt x="4897" y="122330"/>
                        </a:cubicBezTo>
                        <a:cubicBezTo>
                          <a:pt x="5781" y="124446"/>
                          <a:pt x="6791" y="126498"/>
                          <a:pt x="7927" y="128486"/>
                        </a:cubicBezTo>
                        <a:cubicBezTo>
                          <a:pt x="8085" y="128739"/>
                          <a:pt x="8211" y="128991"/>
                          <a:pt x="8369" y="129244"/>
                        </a:cubicBezTo>
                        <a:cubicBezTo>
                          <a:pt x="29426" y="141998"/>
                          <a:pt x="53734" y="151595"/>
                          <a:pt x="80820" y="157846"/>
                        </a:cubicBezTo>
                        <a:cubicBezTo>
                          <a:pt x="103424" y="163055"/>
                          <a:pt x="127385" y="165706"/>
                          <a:pt x="151977" y="165706"/>
                        </a:cubicBezTo>
                        <a:cubicBezTo>
                          <a:pt x="159522" y="165706"/>
                          <a:pt x="167225" y="165454"/>
                          <a:pt x="174865" y="164949"/>
                        </a:cubicBezTo>
                        <a:cubicBezTo>
                          <a:pt x="190523" y="163907"/>
                          <a:pt x="206245" y="161760"/>
                          <a:pt x="221556" y="158572"/>
                        </a:cubicBezTo>
                        <a:cubicBezTo>
                          <a:pt x="236867" y="155383"/>
                          <a:pt x="251736" y="151121"/>
                          <a:pt x="265753" y="145881"/>
                        </a:cubicBezTo>
                        <a:cubicBezTo>
                          <a:pt x="274213" y="142756"/>
                          <a:pt x="282547" y="139125"/>
                          <a:pt x="290534" y="135147"/>
                        </a:cubicBezTo>
                        <a:cubicBezTo>
                          <a:pt x="295301" y="132780"/>
                          <a:pt x="299437" y="130570"/>
                          <a:pt x="303067" y="128392"/>
                        </a:cubicBezTo>
                        <a:cubicBezTo>
                          <a:pt x="304993" y="127255"/>
                          <a:pt x="306824" y="126056"/>
                          <a:pt x="308655" y="124856"/>
                        </a:cubicBezTo>
                        <a:cubicBezTo>
                          <a:pt x="309191" y="124256"/>
                          <a:pt x="309697" y="123625"/>
                          <a:pt x="310202" y="122962"/>
                        </a:cubicBezTo>
                        <a:lnTo>
                          <a:pt x="310202" y="122962"/>
                        </a:lnTo>
                        <a:cubicBezTo>
                          <a:pt x="310202" y="122962"/>
                          <a:pt x="310202" y="122962"/>
                          <a:pt x="310233" y="122930"/>
                        </a:cubicBezTo>
                        <a:lnTo>
                          <a:pt x="310233" y="122930"/>
                        </a:lnTo>
                        <a:cubicBezTo>
                          <a:pt x="310233" y="122930"/>
                          <a:pt x="310233" y="122867"/>
                          <a:pt x="310233" y="122867"/>
                        </a:cubicBezTo>
                        <a:cubicBezTo>
                          <a:pt x="310233" y="122867"/>
                          <a:pt x="310233" y="122867"/>
                          <a:pt x="310233" y="122867"/>
                        </a:cubicBezTo>
                        <a:cubicBezTo>
                          <a:pt x="310233" y="122867"/>
                          <a:pt x="310233" y="122867"/>
                          <a:pt x="310233" y="122867"/>
                        </a:cubicBezTo>
                        <a:cubicBezTo>
                          <a:pt x="310233" y="122867"/>
                          <a:pt x="310233" y="122867"/>
                          <a:pt x="310233" y="122867"/>
                        </a:cubicBezTo>
                        <a:cubicBezTo>
                          <a:pt x="310233" y="122867"/>
                          <a:pt x="310233" y="122867"/>
                          <a:pt x="310233" y="122867"/>
                        </a:cubicBezTo>
                        <a:cubicBezTo>
                          <a:pt x="311717" y="120910"/>
                          <a:pt x="313138" y="118858"/>
                          <a:pt x="314369" y="116680"/>
                        </a:cubicBezTo>
                        <a:cubicBezTo>
                          <a:pt x="315537" y="114628"/>
                          <a:pt x="316610" y="112512"/>
                          <a:pt x="317526" y="110303"/>
                        </a:cubicBezTo>
                        <a:lnTo>
                          <a:pt x="317463" y="110492"/>
                        </a:lnTo>
                        <a:cubicBezTo>
                          <a:pt x="319010" y="106767"/>
                          <a:pt x="320146" y="102884"/>
                          <a:pt x="320746" y="98875"/>
                        </a:cubicBezTo>
                        <a:cubicBezTo>
                          <a:pt x="320746" y="98938"/>
                          <a:pt x="320746" y="99032"/>
                          <a:pt x="320714" y="99064"/>
                        </a:cubicBezTo>
                        <a:cubicBezTo>
                          <a:pt x="320935" y="97233"/>
                          <a:pt x="321062" y="95402"/>
                          <a:pt x="321030" y="93571"/>
                        </a:cubicBezTo>
                        <a:cubicBezTo>
                          <a:pt x="320999" y="91835"/>
                          <a:pt x="320841" y="90130"/>
                          <a:pt x="320620" y="88394"/>
                        </a:cubicBezTo>
                        <a:cubicBezTo>
                          <a:pt x="320620" y="88394"/>
                          <a:pt x="320620" y="88394"/>
                          <a:pt x="320620" y="88394"/>
                        </a:cubicBezTo>
                        <a:cubicBezTo>
                          <a:pt x="320620" y="88394"/>
                          <a:pt x="320620" y="88394"/>
                          <a:pt x="320620" y="88394"/>
                        </a:cubicBezTo>
                        <a:lnTo>
                          <a:pt x="320620" y="88394"/>
                        </a:lnTo>
                        <a:cubicBezTo>
                          <a:pt x="320620" y="88394"/>
                          <a:pt x="320620" y="88331"/>
                          <a:pt x="320620" y="88331"/>
                        </a:cubicBezTo>
                        <a:cubicBezTo>
                          <a:pt x="320620" y="88331"/>
                          <a:pt x="320620" y="88331"/>
                          <a:pt x="320620" y="88331"/>
                        </a:cubicBezTo>
                        <a:cubicBezTo>
                          <a:pt x="320620" y="88331"/>
                          <a:pt x="320620" y="88299"/>
                          <a:pt x="320620" y="88267"/>
                        </a:cubicBezTo>
                        <a:cubicBezTo>
                          <a:pt x="319957" y="83721"/>
                          <a:pt x="318725" y="79302"/>
                          <a:pt x="317463" y="74882"/>
                        </a:cubicBezTo>
                        <a:cubicBezTo>
                          <a:pt x="316831" y="72641"/>
                          <a:pt x="316168" y="70368"/>
                          <a:pt x="315569" y="68095"/>
                        </a:cubicBezTo>
                        <a:cubicBezTo>
                          <a:pt x="315064" y="66011"/>
                          <a:pt x="314590" y="63927"/>
                          <a:pt x="314274" y="61812"/>
                        </a:cubicBezTo>
                        <a:cubicBezTo>
                          <a:pt x="313958" y="59666"/>
                          <a:pt x="313737" y="57487"/>
                          <a:pt x="313801" y="55341"/>
                        </a:cubicBezTo>
                        <a:cubicBezTo>
                          <a:pt x="313801" y="54299"/>
                          <a:pt x="313895" y="53226"/>
                          <a:pt x="314053" y="52215"/>
                        </a:cubicBezTo>
                        <a:cubicBezTo>
                          <a:pt x="314211" y="51079"/>
                          <a:pt x="314369" y="49942"/>
                          <a:pt x="314527" y="48838"/>
                        </a:cubicBezTo>
                        <a:cubicBezTo>
                          <a:pt x="315190" y="44386"/>
                          <a:pt x="315916" y="39935"/>
                          <a:pt x="316516" y="35484"/>
                        </a:cubicBezTo>
                        <a:lnTo>
                          <a:pt x="316516" y="35484"/>
                        </a:lnTo>
                        <a:cubicBezTo>
                          <a:pt x="316926" y="32453"/>
                          <a:pt x="317273" y="29391"/>
                          <a:pt x="317368" y="26297"/>
                        </a:cubicBezTo>
                        <a:cubicBezTo>
                          <a:pt x="317463" y="23424"/>
                          <a:pt x="317368" y="20583"/>
                          <a:pt x="316989" y="17742"/>
                        </a:cubicBezTo>
                        <a:lnTo>
                          <a:pt x="316989" y="17742"/>
                        </a:lnTo>
                        <a:cubicBezTo>
                          <a:pt x="316989" y="17742"/>
                          <a:pt x="316989" y="17679"/>
                          <a:pt x="316989" y="17616"/>
                        </a:cubicBezTo>
                        <a:cubicBezTo>
                          <a:pt x="316989" y="17616"/>
                          <a:pt x="316989" y="17647"/>
                          <a:pt x="316989" y="17679"/>
                        </a:cubicBezTo>
                        <a:cubicBezTo>
                          <a:pt x="316989" y="17647"/>
                          <a:pt x="316989" y="17584"/>
                          <a:pt x="316989" y="17552"/>
                        </a:cubicBezTo>
                        <a:lnTo>
                          <a:pt x="316989" y="17616"/>
                        </a:lnTo>
                        <a:cubicBezTo>
                          <a:pt x="316673" y="15501"/>
                          <a:pt x="316263" y="13385"/>
                          <a:pt x="315663" y="11333"/>
                        </a:cubicBezTo>
                        <a:cubicBezTo>
                          <a:pt x="315032" y="9187"/>
                          <a:pt x="314306" y="7071"/>
                          <a:pt x="313422" y="4988"/>
                        </a:cubicBezTo>
                        <a:cubicBezTo>
                          <a:pt x="313422" y="4988"/>
                          <a:pt x="313422" y="4988"/>
                          <a:pt x="313422" y="4988"/>
                        </a:cubicBezTo>
                        <a:cubicBezTo>
                          <a:pt x="313422" y="4988"/>
                          <a:pt x="313422" y="4988"/>
                          <a:pt x="313422" y="4988"/>
                        </a:cubicBezTo>
                        <a:lnTo>
                          <a:pt x="313422" y="4988"/>
                        </a:lnTo>
                        <a:cubicBezTo>
                          <a:pt x="312696" y="3283"/>
                          <a:pt x="311875" y="1642"/>
                          <a:pt x="311023" y="0"/>
                        </a:cubicBezTo>
                        <a:cubicBezTo>
                          <a:pt x="300510" y="8745"/>
                          <a:pt x="288293" y="16826"/>
                          <a:pt x="273803" y="24750"/>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03" name="Google Shape;1803;p49"/>
                  <p:cNvSpPr/>
                  <p:nvPr/>
                </p:nvSpPr>
                <p:spPr>
                  <a:xfrm>
                    <a:off x="2660110" y="2920863"/>
                    <a:ext cx="301712" cy="166022"/>
                  </a:xfrm>
                  <a:custGeom>
                    <a:avLst/>
                    <a:gdLst/>
                    <a:ahLst/>
                    <a:cxnLst/>
                    <a:rect l="l" t="t" r="r" b="b"/>
                    <a:pathLst>
                      <a:path w="301712" h="166022" extrusionOk="0">
                        <a:moveTo>
                          <a:pt x="291478" y="95"/>
                        </a:moveTo>
                        <a:cubicBezTo>
                          <a:pt x="280997" y="8776"/>
                          <a:pt x="268811" y="16890"/>
                          <a:pt x="254226" y="24876"/>
                        </a:cubicBezTo>
                        <a:cubicBezTo>
                          <a:pt x="249933" y="27181"/>
                          <a:pt x="245608" y="29359"/>
                          <a:pt x="241220" y="31443"/>
                        </a:cubicBezTo>
                        <a:cubicBezTo>
                          <a:pt x="241314" y="31632"/>
                          <a:pt x="241409" y="31790"/>
                          <a:pt x="241504" y="31980"/>
                        </a:cubicBezTo>
                        <a:cubicBezTo>
                          <a:pt x="242609" y="34221"/>
                          <a:pt x="243398" y="36652"/>
                          <a:pt x="243714" y="39114"/>
                        </a:cubicBezTo>
                        <a:cubicBezTo>
                          <a:pt x="244061" y="41640"/>
                          <a:pt x="244061" y="44197"/>
                          <a:pt x="243745" y="46722"/>
                        </a:cubicBezTo>
                        <a:cubicBezTo>
                          <a:pt x="243430" y="49343"/>
                          <a:pt x="242830" y="51931"/>
                          <a:pt x="241978" y="54425"/>
                        </a:cubicBezTo>
                        <a:cubicBezTo>
                          <a:pt x="240872" y="57614"/>
                          <a:pt x="239452" y="60676"/>
                          <a:pt x="237716" y="63549"/>
                        </a:cubicBezTo>
                        <a:cubicBezTo>
                          <a:pt x="236042" y="66358"/>
                          <a:pt x="234117" y="69010"/>
                          <a:pt x="231875" y="71409"/>
                        </a:cubicBezTo>
                        <a:cubicBezTo>
                          <a:pt x="230802" y="72578"/>
                          <a:pt x="229634" y="73714"/>
                          <a:pt x="228403" y="74787"/>
                        </a:cubicBezTo>
                        <a:cubicBezTo>
                          <a:pt x="227834" y="75261"/>
                          <a:pt x="227266" y="75703"/>
                          <a:pt x="226698" y="76113"/>
                        </a:cubicBezTo>
                        <a:cubicBezTo>
                          <a:pt x="225341" y="77029"/>
                          <a:pt x="223920" y="77881"/>
                          <a:pt x="222468" y="78670"/>
                        </a:cubicBezTo>
                        <a:cubicBezTo>
                          <a:pt x="218458" y="80943"/>
                          <a:pt x="214355" y="83027"/>
                          <a:pt x="210314" y="85237"/>
                        </a:cubicBezTo>
                        <a:cubicBezTo>
                          <a:pt x="205736" y="87699"/>
                          <a:pt x="201158" y="90256"/>
                          <a:pt x="196802" y="93098"/>
                        </a:cubicBezTo>
                        <a:lnTo>
                          <a:pt x="196802" y="93098"/>
                        </a:lnTo>
                        <a:cubicBezTo>
                          <a:pt x="194750" y="94455"/>
                          <a:pt x="192698" y="95844"/>
                          <a:pt x="190772" y="97391"/>
                        </a:cubicBezTo>
                        <a:cubicBezTo>
                          <a:pt x="189162" y="98654"/>
                          <a:pt x="187647" y="100011"/>
                          <a:pt x="186226" y="101495"/>
                        </a:cubicBezTo>
                        <a:cubicBezTo>
                          <a:pt x="185216" y="102631"/>
                          <a:pt x="184301" y="103831"/>
                          <a:pt x="183575" y="105157"/>
                        </a:cubicBezTo>
                        <a:cubicBezTo>
                          <a:pt x="183575" y="105157"/>
                          <a:pt x="183575" y="105157"/>
                          <a:pt x="183575" y="105157"/>
                        </a:cubicBezTo>
                        <a:cubicBezTo>
                          <a:pt x="183575" y="105157"/>
                          <a:pt x="183575" y="105157"/>
                          <a:pt x="183575" y="105157"/>
                        </a:cubicBezTo>
                        <a:cubicBezTo>
                          <a:pt x="183575" y="105188"/>
                          <a:pt x="183543" y="105220"/>
                          <a:pt x="183511" y="105252"/>
                        </a:cubicBezTo>
                        <a:cubicBezTo>
                          <a:pt x="183196" y="105946"/>
                          <a:pt x="182912" y="106641"/>
                          <a:pt x="182722" y="107398"/>
                        </a:cubicBezTo>
                        <a:lnTo>
                          <a:pt x="182722" y="107398"/>
                        </a:lnTo>
                        <a:cubicBezTo>
                          <a:pt x="182596" y="107966"/>
                          <a:pt x="182533" y="108566"/>
                          <a:pt x="182564" y="109198"/>
                        </a:cubicBezTo>
                        <a:lnTo>
                          <a:pt x="182564" y="109198"/>
                        </a:lnTo>
                        <a:lnTo>
                          <a:pt x="182564" y="109198"/>
                        </a:lnTo>
                        <a:cubicBezTo>
                          <a:pt x="182564" y="109198"/>
                          <a:pt x="182564" y="109198"/>
                          <a:pt x="182564" y="109198"/>
                        </a:cubicBezTo>
                        <a:lnTo>
                          <a:pt x="182564" y="109198"/>
                        </a:lnTo>
                        <a:cubicBezTo>
                          <a:pt x="182564" y="109198"/>
                          <a:pt x="182564" y="109292"/>
                          <a:pt x="182564" y="109324"/>
                        </a:cubicBezTo>
                        <a:lnTo>
                          <a:pt x="182564" y="109324"/>
                        </a:lnTo>
                        <a:cubicBezTo>
                          <a:pt x="182627" y="109766"/>
                          <a:pt x="182691" y="110208"/>
                          <a:pt x="182848" y="110650"/>
                        </a:cubicBezTo>
                        <a:cubicBezTo>
                          <a:pt x="183038" y="111250"/>
                          <a:pt x="183290" y="111786"/>
                          <a:pt x="183638" y="112323"/>
                        </a:cubicBezTo>
                        <a:cubicBezTo>
                          <a:pt x="183606" y="112260"/>
                          <a:pt x="183575" y="112228"/>
                          <a:pt x="183543" y="112165"/>
                        </a:cubicBezTo>
                        <a:cubicBezTo>
                          <a:pt x="184048" y="112923"/>
                          <a:pt x="184616" y="113617"/>
                          <a:pt x="185279" y="114217"/>
                        </a:cubicBezTo>
                        <a:cubicBezTo>
                          <a:pt x="185279" y="114217"/>
                          <a:pt x="185216" y="114186"/>
                          <a:pt x="185216" y="114154"/>
                        </a:cubicBezTo>
                        <a:cubicBezTo>
                          <a:pt x="185216" y="114154"/>
                          <a:pt x="185279" y="114217"/>
                          <a:pt x="185311" y="114249"/>
                        </a:cubicBezTo>
                        <a:cubicBezTo>
                          <a:pt x="185311" y="114249"/>
                          <a:pt x="185342" y="114249"/>
                          <a:pt x="185374" y="114280"/>
                        </a:cubicBezTo>
                        <a:cubicBezTo>
                          <a:pt x="185374" y="114280"/>
                          <a:pt x="185374" y="114249"/>
                          <a:pt x="185342" y="114249"/>
                        </a:cubicBezTo>
                        <a:cubicBezTo>
                          <a:pt x="186068" y="114912"/>
                          <a:pt x="186826" y="115543"/>
                          <a:pt x="187710" y="116017"/>
                        </a:cubicBezTo>
                        <a:cubicBezTo>
                          <a:pt x="187742" y="116017"/>
                          <a:pt x="187805" y="116048"/>
                          <a:pt x="187836" y="116080"/>
                        </a:cubicBezTo>
                        <a:cubicBezTo>
                          <a:pt x="187836" y="116080"/>
                          <a:pt x="187836" y="116080"/>
                          <a:pt x="187836" y="116080"/>
                        </a:cubicBezTo>
                        <a:cubicBezTo>
                          <a:pt x="187836" y="116080"/>
                          <a:pt x="187868" y="116080"/>
                          <a:pt x="187900" y="116080"/>
                        </a:cubicBezTo>
                        <a:cubicBezTo>
                          <a:pt x="188783" y="116490"/>
                          <a:pt x="189699" y="116774"/>
                          <a:pt x="190678" y="116995"/>
                        </a:cubicBezTo>
                        <a:lnTo>
                          <a:pt x="190678" y="116995"/>
                        </a:lnTo>
                        <a:cubicBezTo>
                          <a:pt x="193077" y="117500"/>
                          <a:pt x="195539" y="117627"/>
                          <a:pt x="198002" y="117658"/>
                        </a:cubicBezTo>
                        <a:cubicBezTo>
                          <a:pt x="200811" y="117658"/>
                          <a:pt x="203621" y="117564"/>
                          <a:pt x="206431" y="117437"/>
                        </a:cubicBezTo>
                        <a:lnTo>
                          <a:pt x="206431" y="117437"/>
                        </a:lnTo>
                        <a:cubicBezTo>
                          <a:pt x="209051" y="117311"/>
                          <a:pt x="211703" y="117122"/>
                          <a:pt x="214323" y="116995"/>
                        </a:cubicBezTo>
                        <a:cubicBezTo>
                          <a:pt x="216817" y="116869"/>
                          <a:pt x="219311" y="116743"/>
                          <a:pt x="221805" y="116743"/>
                        </a:cubicBezTo>
                        <a:cubicBezTo>
                          <a:pt x="223920" y="116743"/>
                          <a:pt x="226067" y="116806"/>
                          <a:pt x="228182" y="117122"/>
                        </a:cubicBezTo>
                        <a:cubicBezTo>
                          <a:pt x="229697" y="117374"/>
                          <a:pt x="231307" y="117721"/>
                          <a:pt x="232601" y="118574"/>
                        </a:cubicBezTo>
                        <a:cubicBezTo>
                          <a:pt x="233138" y="118921"/>
                          <a:pt x="233643" y="119331"/>
                          <a:pt x="233990" y="119868"/>
                        </a:cubicBezTo>
                        <a:cubicBezTo>
                          <a:pt x="234306" y="120342"/>
                          <a:pt x="234527" y="120847"/>
                          <a:pt x="234685" y="121415"/>
                        </a:cubicBezTo>
                        <a:cubicBezTo>
                          <a:pt x="235001" y="122457"/>
                          <a:pt x="235001" y="123530"/>
                          <a:pt x="234685" y="124572"/>
                        </a:cubicBezTo>
                        <a:cubicBezTo>
                          <a:pt x="234369" y="125677"/>
                          <a:pt x="233769" y="126687"/>
                          <a:pt x="233043" y="127539"/>
                        </a:cubicBezTo>
                        <a:cubicBezTo>
                          <a:pt x="232128" y="128613"/>
                          <a:pt x="231086" y="129560"/>
                          <a:pt x="229949" y="130412"/>
                        </a:cubicBezTo>
                        <a:cubicBezTo>
                          <a:pt x="228466" y="131517"/>
                          <a:pt x="226856" y="132496"/>
                          <a:pt x="225214" y="133348"/>
                        </a:cubicBezTo>
                        <a:cubicBezTo>
                          <a:pt x="223288" y="134390"/>
                          <a:pt x="221300" y="135305"/>
                          <a:pt x="219279" y="136158"/>
                        </a:cubicBezTo>
                        <a:cubicBezTo>
                          <a:pt x="214702" y="138084"/>
                          <a:pt x="209966" y="139693"/>
                          <a:pt x="205199" y="141177"/>
                        </a:cubicBezTo>
                        <a:cubicBezTo>
                          <a:pt x="195855" y="144050"/>
                          <a:pt x="186353" y="146355"/>
                          <a:pt x="176787" y="148375"/>
                        </a:cubicBezTo>
                        <a:cubicBezTo>
                          <a:pt x="173788" y="149006"/>
                          <a:pt x="170789" y="149606"/>
                          <a:pt x="167790" y="150143"/>
                        </a:cubicBezTo>
                        <a:cubicBezTo>
                          <a:pt x="166148" y="150459"/>
                          <a:pt x="164475" y="150680"/>
                          <a:pt x="162802" y="150932"/>
                        </a:cubicBezTo>
                        <a:cubicBezTo>
                          <a:pt x="158288" y="151595"/>
                          <a:pt x="153710" y="152195"/>
                          <a:pt x="149164" y="152668"/>
                        </a:cubicBezTo>
                        <a:cubicBezTo>
                          <a:pt x="130917" y="154594"/>
                          <a:pt x="112544" y="155131"/>
                          <a:pt x="94234" y="154184"/>
                        </a:cubicBezTo>
                        <a:cubicBezTo>
                          <a:pt x="62160" y="152542"/>
                          <a:pt x="30275" y="146512"/>
                          <a:pt x="0" y="135810"/>
                        </a:cubicBezTo>
                        <a:cubicBezTo>
                          <a:pt x="18373" y="145502"/>
                          <a:pt x="38956" y="152984"/>
                          <a:pt x="61370" y="158161"/>
                        </a:cubicBezTo>
                        <a:cubicBezTo>
                          <a:pt x="84005" y="163402"/>
                          <a:pt x="107966" y="166022"/>
                          <a:pt x="132559" y="166022"/>
                        </a:cubicBezTo>
                        <a:cubicBezTo>
                          <a:pt x="140072" y="166022"/>
                          <a:pt x="147775" y="165770"/>
                          <a:pt x="155446" y="165265"/>
                        </a:cubicBezTo>
                        <a:cubicBezTo>
                          <a:pt x="171042" y="164223"/>
                          <a:pt x="186763" y="162076"/>
                          <a:pt x="202169" y="158888"/>
                        </a:cubicBezTo>
                        <a:cubicBezTo>
                          <a:pt x="217511" y="155667"/>
                          <a:pt x="232380" y="151406"/>
                          <a:pt x="246365" y="146197"/>
                        </a:cubicBezTo>
                        <a:cubicBezTo>
                          <a:pt x="254731" y="143103"/>
                          <a:pt x="263066" y="139504"/>
                          <a:pt x="271147" y="135463"/>
                        </a:cubicBezTo>
                        <a:cubicBezTo>
                          <a:pt x="275946" y="133096"/>
                          <a:pt x="280050" y="130886"/>
                          <a:pt x="283680" y="128707"/>
                        </a:cubicBezTo>
                        <a:cubicBezTo>
                          <a:pt x="285574" y="127571"/>
                          <a:pt x="287437" y="126371"/>
                          <a:pt x="289236" y="125172"/>
                        </a:cubicBezTo>
                        <a:cubicBezTo>
                          <a:pt x="289805" y="124572"/>
                          <a:pt x="290310" y="123940"/>
                          <a:pt x="290815" y="123278"/>
                        </a:cubicBezTo>
                        <a:cubicBezTo>
                          <a:pt x="292551" y="121005"/>
                          <a:pt x="293909" y="118984"/>
                          <a:pt x="295045" y="116932"/>
                        </a:cubicBezTo>
                        <a:cubicBezTo>
                          <a:pt x="296245" y="114817"/>
                          <a:pt x="297318" y="112702"/>
                          <a:pt x="298202" y="110555"/>
                        </a:cubicBezTo>
                        <a:cubicBezTo>
                          <a:pt x="299749" y="106798"/>
                          <a:pt x="300854" y="102852"/>
                          <a:pt x="301422" y="99096"/>
                        </a:cubicBezTo>
                        <a:cubicBezTo>
                          <a:pt x="301643" y="97264"/>
                          <a:pt x="301738" y="95465"/>
                          <a:pt x="301706" y="93792"/>
                        </a:cubicBezTo>
                        <a:cubicBezTo>
                          <a:pt x="301675" y="92214"/>
                          <a:pt x="301548" y="90540"/>
                          <a:pt x="301296" y="88615"/>
                        </a:cubicBezTo>
                        <a:cubicBezTo>
                          <a:pt x="300570" y="83785"/>
                          <a:pt x="299339" y="79270"/>
                          <a:pt x="298107" y="75040"/>
                        </a:cubicBezTo>
                        <a:lnTo>
                          <a:pt x="297697" y="73619"/>
                        </a:lnTo>
                        <a:lnTo>
                          <a:pt x="297476" y="72798"/>
                        </a:lnTo>
                        <a:cubicBezTo>
                          <a:pt x="297034" y="71283"/>
                          <a:pt x="296592" y="69768"/>
                          <a:pt x="296213" y="68221"/>
                        </a:cubicBezTo>
                        <a:cubicBezTo>
                          <a:pt x="295803" y="66485"/>
                          <a:pt x="295266" y="64212"/>
                          <a:pt x="294919" y="61939"/>
                        </a:cubicBezTo>
                        <a:cubicBezTo>
                          <a:pt x="294540" y="59382"/>
                          <a:pt x="294382" y="57330"/>
                          <a:pt x="294445" y="55467"/>
                        </a:cubicBezTo>
                        <a:cubicBezTo>
                          <a:pt x="294445" y="54425"/>
                          <a:pt x="294572" y="53352"/>
                          <a:pt x="294698" y="52342"/>
                        </a:cubicBezTo>
                        <a:cubicBezTo>
                          <a:pt x="294793" y="51552"/>
                          <a:pt x="294919" y="50763"/>
                          <a:pt x="295014" y="49974"/>
                        </a:cubicBezTo>
                        <a:lnTo>
                          <a:pt x="295171" y="48964"/>
                        </a:lnTo>
                        <a:cubicBezTo>
                          <a:pt x="295424" y="47164"/>
                          <a:pt x="295708" y="45396"/>
                          <a:pt x="295992" y="43597"/>
                        </a:cubicBezTo>
                        <a:lnTo>
                          <a:pt x="296182" y="42461"/>
                        </a:lnTo>
                        <a:cubicBezTo>
                          <a:pt x="296529" y="40188"/>
                          <a:pt x="296908" y="37883"/>
                          <a:pt x="297192" y="35610"/>
                        </a:cubicBezTo>
                        <a:cubicBezTo>
                          <a:pt x="297508" y="33337"/>
                          <a:pt x="297918" y="29928"/>
                          <a:pt x="298044" y="26392"/>
                        </a:cubicBezTo>
                        <a:cubicBezTo>
                          <a:pt x="298107" y="23298"/>
                          <a:pt x="297981" y="20489"/>
                          <a:pt x="297665" y="17837"/>
                        </a:cubicBezTo>
                        <a:cubicBezTo>
                          <a:pt x="297318" y="15437"/>
                          <a:pt x="296876" y="13385"/>
                          <a:pt x="296308" y="11397"/>
                        </a:cubicBezTo>
                        <a:cubicBezTo>
                          <a:pt x="295676" y="9218"/>
                          <a:pt x="294919" y="7072"/>
                          <a:pt x="294067" y="5051"/>
                        </a:cubicBezTo>
                        <a:cubicBezTo>
                          <a:pt x="293340" y="3346"/>
                          <a:pt x="292520" y="1705"/>
                          <a:pt x="291667" y="63"/>
                        </a:cubicBezTo>
                        <a:cubicBezTo>
                          <a:pt x="291667" y="63"/>
                          <a:pt x="291667" y="0"/>
                          <a:pt x="291636" y="0"/>
                        </a:cubicBezTo>
                        <a:lnTo>
                          <a:pt x="291636" y="0"/>
                        </a:lnTo>
                        <a:close/>
                        <a:moveTo>
                          <a:pt x="186195" y="101526"/>
                        </a:moveTo>
                        <a:cubicBezTo>
                          <a:pt x="186195" y="101526"/>
                          <a:pt x="186195" y="101526"/>
                          <a:pt x="186163" y="101558"/>
                        </a:cubicBezTo>
                        <a:cubicBezTo>
                          <a:pt x="186163" y="101558"/>
                          <a:pt x="186163" y="101526"/>
                          <a:pt x="186195" y="101526"/>
                        </a:cubicBezTo>
                        <a:moveTo>
                          <a:pt x="185279" y="114217"/>
                        </a:moveTo>
                        <a:cubicBezTo>
                          <a:pt x="185279" y="114217"/>
                          <a:pt x="185279" y="114217"/>
                          <a:pt x="185342" y="114249"/>
                        </a:cubicBezTo>
                        <a:lnTo>
                          <a:pt x="185342" y="114249"/>
                        </a:lnTo>
                        <a:cubicBezTo>
                          <a:pt x="185342" y="114249"/>
                          <a:pt x="185342" y="114249"/>
                          <a:pt x="185342" y="114217"/>
                        </a:cubicBezTo>
                      </a:path>
                    </a:pathLst>
                  </a:custGeom>
                  <a:solidFill>
                    <a:srgbClr val="014E72">
                      <a:alpha val="19620"/>
                    </a:srgbClr>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04" name="Google Shape;1804;p49"/>
                  <p:cNvSpPr/>
                  <p:nvPr/>
                </p:nvSpPr>
                <p:spPr>
                  <a:xfrm>
                    <a:off x="2665681" y="2979960"/>
                    <a:ext cx="162195" cy="47059"/>
                  </a:xfrm>
                  <a:custGeom>
                    <a:avLst/>
                    <a:gdLst/>
                    <a:ahLst/>
                    <a:cxnLst/>
                    <a:rect l="l" t="t" r="r" b="b"/>
                    <a:pathLst>
                      <a:path w="162195" h="47059" extrusionOk="0">
                        <a:moveTo>
                          <a:pt x="1406" y="915"/>
                        </a:moveTo>
                        <a:cubicBezTo>
                          <a:pt x="616" y="1578"/>
                          <a:pt x="111" y="2557"/>
                          <a:pt x="16" y="3599"/>
                        </a:cubicBezTo>
                        <a:cubicBezTo>
                          <a:pt x="-78" y="4578"/>
                          <a:pt x="237" y="5746"/>
                          <a:pt x="932" y="6472"/>
                        </a:cubicBezTo>
                        <a:cubicBezTo>
                          <a:pt x="3868" y="9439"/>
                          <a:pt x="7183" y="12028"/>
                          <a:pt x="10529" y="14490"/>
                        </a:cubicBezTo>
                        <a:cubicBezTo>
                          <a:pt x="13717" y="16858"/>
                          <a:pt x="17032" y="19068"/>
                          <a:pt x="20442" y="21120"/>
                        </a:cubicBezTo>
                        <a:cubicBezTo>
                          <a:pt x="27324" y="25350"/>
                          <a:pt x="34616" y="28980"/>
                          <a:pt x="42098" y="32106"/>
                        </a:cubicBezTo>
                        <a:cubicBezTo>
                          <a:pt x="56904" y="38356"/>
                          <a:pt x="72657" y="42334"/>
                          <a:pt x="88536" y="44702"/>
                        </a:cubicBezTo>
                        <a:cubicBezTo>
                          <a:pt x="100754" y="46501"/>
                          <a:pt x="113160" y="47196"/>
                          <a:pt x="125504" y="47038"/>
                        </a:cubicBezTo>
                        <a:cubicBezTo>
                          <a:pt x="131502" y="46975"/>
                          <a:pt x="137468" y="46722"/>
                          <a:pt x="143435" y="46249"/>
                        </a:cubicBezTo>
                        <a:cubicBezTo>
                          <a:pt x="149496" y="45775"/>
                          <a:pt x="155526" y="44986"/>
                          <a:pt x="161556" y="44165"/>
                        </a:cubicBezTo>
                        <a:cubicBezTo>
                          <a:pt x="161966" y="44102"/>
                          <a:pt x="162250" y="43660"/>
                          <a:pt x="162187" y="43281"/>
                        </a:cubicBezTo>
                        <a:cubicBezTo>
                          <a:pt x="162092" y="42839"/>
                          <a:pt x="161713" y="42618"/>
                          <a:pt x="161271" y="42682"/>
                        </a:cubicBezTo>
                        <a:cubicBezTo>
                          <a:pt x="156473" y="43281"/>
                          <a:pt x="151643" y="43629"/>
                          <a:pt x="146781" y="43881"/>
                        </a:cubicBezTo>
                        <a:lnTo>
                          <a:pt x="146813" y="43881"/>
                        </a:lnTo>
                        <a:cubicBezTo>
                          <a:pt x="141699" y="44134"/>
                          <a:pt x="136553" y="44291"/>
                          <a:pt x="131407" y="44228"/>
                        </a:cubicBezTo>
                        <a:cubicBezTo>
                          <a:pt x="126135" y="44197"/>
                          <a:pt x="120895" y="43913"/>
                          <a:pt x="115623" y="43534"/>
                        </a:cubicBezTo>
                        <a:cubicBezTo>
                          <a:pt x="105173" y="42745"/>
                          <a:pt x="94755" y="41198"/>
                          <a:pt x="84495" y="38988"/>
                        </a:cubicBezTo>
                        <a:cubicBezTo>
                          <a:pt x="68395" y="35420"/>
                          <a:pt x="52642" y="29991"/>
                          <a:pt x="37962" y="22414"/>
                        </a:cubicBezTo>
                        <a:cubicBezTo>
                          <a:pt x="32343" y="19478"/>
                          <a:pt x="26913" y="16195"/>
                          <a:pt x="21704" y="12628"/>
                        </a:cubicBezTo>
                        <a:cubicBezTo>
                          <a:pt x="19084" y="10828"/>
                          <a:pt x="16495" y="8966"/>
                          <a:pt x="14002" y="7008"/>
                        </a:cubicBezTo>
                        <a:cubicBezTo>
                          <a:pt x="11350" y="4956"/>
                          <a:pt x="8824" y="2746"/>
                          <a:pt x="6172" y="726"/>
                        </a:cubicBezTo>
                        <a:cubicBezTo>
                          <a:pt x="5541" y="221"/>
                          <a:pt x="4752" y="0"/>
                          <a:pt x="3963" y="0"/>
                        </a:cubicBezTo>
                        <a:cubicBezTo>
                          <a:pt x="3015" y="0"/>
                          <a:pt x="2068" y="316"/>
                          <a:pt x="1342" y="947"/>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05" name="Google Shape;1805;p49"/>
                  <p:cNvSpPr/>
                  <p:nvPr/>
                </p:nvSpPr>
                <p:spPr>
                  <a:xfrm>
                    <a:off x="2718678" y="3035111"/>
                    <a:ext cx="109074" cy="12808"/>
                  </a:xfrm>
                  <a:custGeom>
                    <a:avLst/>
                    <a:gdLst/>
                    <a:ahLst/>
                    <a:cxnLst/>
                    <a:rect l="l" t="t" r="r" b="b"/>
                    <a:pathLst>
                      <a:path w="109074" h="12808" extrusionOk="0">
                        <a:moveTo>
                          <a:pt x="529" y="1484"/>
                        </a:moveTo>
                        <a:cubicBezTo>
                          <a:pt x="4570" y="2968"/>
                          <a:pt x="8580" y="4388"/>
                          <a:pt x="12715" y="5588"/>
                        </a:cubicBezTo>
                        <a:cubicBezTo>
                          <a:pt x="16851" y="6787"/>
                          <a:pt x="21049" y="7829"/>
                          <a:pt x="25248" y="8713"/>
                        </a:cubicBezTo>
                        <a:cubicBezTo>
                          <a:pt x="33961" y="10576"/>
                          <a:pt x="42832" y="11838"/>
                          <a:pt x="51703" y="12407"/>
                        </a:cubicBezTo>
                        <a:cubicBezTo>
                          <a:pt x="60669" y="13006"/>
                          <a:pt x="69634" y="12943"/>
                          <a:pt x="78568" y="12154"/>
                        </a:cubicBezTo>
                        <a:cubicBezTo>
                          <a:pt x="82925" y="11775"/>
                          <a:pt x="87313" y="11176"/>
                          <a:pt x="91638" y="10418"/>
                        </a:cubicBezTo>
                        <a:cubicBezTo>
                          <a:pt x="95995" y="9629"/>
                          <a:pt x="100319" y="8619"/>
                          <a:pt x="104518" y="7229"/>
                        </a:cubicBezTo>
                        <a:cubicBezTo>
                          <a:pt x="105497" y="6914"/>
                          <a:pt x="106412" y="6503"/>
                          <a:pt x="107328" y="6124"/>
                        </a:cubicBezTo>
                        <a:cubicBezTo>
                          <a:pt x="108591" y="5588"/>
                          <a:pt x="109253" y="4104"/>
                          <a:pt x="109032" y="2778"/>
                        </a:cubicBezTo>
                        <a:cubicBezTo>
                          <a:pt x="108717" y="1168"/>
                          <a:pt x="107075" y="0"/>
                          <a:pt x="105465" y="347"/>
                        </a:cubicBezTo>
                        <a:cubicBezTo>
                          <a:pt x="101772" y="1137"/>
                          <a:pt x="98173" y="2241"/>
                          <a:pt x="94511" y="3125"/>
                        </a:cubicBezTo>
                        <a:cubicBezTo>
                          <a:pt x="90786" y="4041"/>
                          <a:pt x="87029" y="4862"/>
                          <a:pt x="83240" y="5525"/>
                        </a:cubicBezTo>
                        <a:cubicBezTo>
                          <a:pt x="75569" y="6914"/>
                          <a:pt x="67835" y="7703"/>
                          <a:pt x="60037" y="8145"/>
                        </a:cubicBezTo>
                        <a:cubicBezTo>
                          <a:pt x="60100" y="8145"/>
                          <a:pt x="60163" y="8145"/>
                          <a:pt x="60227" y="8145"/>
                        </a:cubicBezTo>
                        <a:cubicBezTo>
                          <a:pt x="53060" y="8492"/>
                          <a:pt x="45831" y="8303"/>
                          <a:pt x="38665" y="7734"/>
                        </a:cubicBezTo>
                        <a:cubicBezTo>
                          <a:pt x="31530" y="7166"/>
                          <a:pt x="24459" y="6093"/>
                          <a:pt x="17482" y="4609"/>
                        </a:cubicBezTo>
                        <a:cubicBezTo>
                          <a:pt x="17482" y="4609"/>
                          <a:pt x="17482" y="4609"/>
                          <a:pt x="17482" y="4609"/>
                        </a:cubicBezTo>
                        <a:cubicBezTo>
                          <a:pt x="11926" y="3378"/>
                          <a:pt x="6401" y="1926"/>
                          <a:pt x="1035" y="32"/>
                        </a:cubicBezTo>
                        <a:cubicBezTo>
                          <a:pt x="940" y="32"/>
                          <a:pt x="845" y="0"/>
                          <a:pt x="750" y="0"/>
                        </a:cubicBezTo>
                        <a:cubicBezTo>
                          <a:pt x="-7" y="0"/>
                          <a:pt x="-355" y="1200"/>
                          <a:pt x="498" y="1484"/>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grpSp>
            <p:grpSp>
              <p:nvGrpSpPr>
                <p:cNvPr id="1806" name="Google Shape;1806;p49"/>
                <p:cNvGrpSpPr/>
                <p:nvPr/>
              </p:nvGrpSpPr>
              <p:grpSpPr>
                <a:xfrm>
                  <a:off x="2719060" y="2705561"/>
                  <a:ext cx="235107" cy="173820"/>
                  <a:chOff x="2719060" y="2705561"/>
                  <a:chExt cx="235107" cy="173820"/>
                </a:xfrm>
              </p:grpSpPr>
              <p:sp>
                <p:nvSpPr>
                  <p:cNvPr id="1807" name="Google Shape;1807;p49"/>
                  <p:cNvSpPr/>
                  <p:nvPr/>
                </p:nvSpPr>
                <p:spPr>
                  <a:xfrm>
                    <a:off x="2719060" y="2792972"/>
                    <a:ext cx="235073" cy="86350"/>
                  </a:xfrm>
                  <a:custGeom>
                    <a:avLst/>
                    <a:gdLst/>
                    <a:ahLst/>
                    <a:cxnLst/>
                    <a:rect l="l" t="t" r="r" b="b"/>
                    <a:pathLst>
                      <a:path w="235073" h="86350" extrusionOk="0">
                        <a:moveTo>
                          <a:pt x="109597" y="74539"/>
                        </a:moveTo>
                        <a:cubicBezTo>
                          <a:pt x="174314" y="90924"/>
                          <a:pt x="230412" y="90166"/>
                          <a:pt x="234800" y="72866"/>
                        </a:cubicBezTo>
                        <a:cubicBezTo>
                          <a:pt x="239188" y="55535"/>
                          <a:pt x="190193" y="28196"/>
                          <a:pt x="125476" y="11811"/>
                        </a:cubicBezTo>
                        <a:cubicBezTo>
                          <a:pt x="60760" y="-4573"/>
                          <a:pt x="4661" y="-3815"/>
                          <a:pt x="273" y="13485"/>
                        </a:cubicBezTo>
                        <a:cubicBezTo>
                          <a:pt x="-4115" y="30816"/>
                          <a:pt x="44880" y="58155"/>
                          <a:pt x="109597" y="74539"/>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08" name="Google Shape;1808;p49"/>
                  <p:cNvSpPr/>
                  <p:nvPr/>
                </p:nvSpPr>
                <p:spPr>
                  <a:xfrm>
                    <a:off x="2733571" y="2828113"/>
                    <a:ext cx="220596" cy="51268"/>
                  </a:xfrm>
                  <a:custGeom>
                    <a:avLst/>
                    <a:gdLst/>
                    <a:ahLst/>
                    <a:cxnLst/>
                    <a:rect l="l" t="t" r="r" b="b"/>
                    <a:pathLst>
                      <a:path w="220596" h="51268" extrusionOk="0">
                        <a:moveTo>
                          <a:pt x="95055" y="39461"/>
                        </a:moveTo>
                        <a:cubicBezTo>
                          <a:pt x="125140" y="47101"/>
                          <a:pt x="154531" y="51268"/>
                          <a:pt x="177829" y="51268"/>
                        </a:cubicBezTo>
                        <a:cubicBezTo>
                          <a:pt x="203053" y="51268"/>
                          <a:pt x="218143" y="46470"/>
                          <a:pt x="220321" y="37725"/>
                        </a:cubicBezTo>
                        <a:cubicBezTo>
                          <a:pt x="222625" y="28665"/>
                          <a:pt x="210345" y="16890"/>
                          <a:pt x="188878" y="5335"/>
                        </a:cubicBezTo>
                        <a:cubicBezTo>
                          <a:pt x="188689" y="5462"/>
                          <a:pt x="188499" y="5588"/>
                          <a:pt x="188310" y="5714"/>
                        </a:cubicBezTo>
                        <a:cubicBezTo>
                          <a:pt x="183164" y="9029"/>
                          <a:pt x="177766" y="11996"/>
                          <a:pt x="172178" y="14554"/>
                        </a:cubicBezTo>
                        <a:cubicBezTo>
                          <a:pt x="161066" y="19605"/>
                          <a:pt x="149322" y="23046"/>
                          <a:pt x="137294" y="25034"/>
                        </a:cubicBezTo>
                        <a:cubicBezTo>
                          <a:pt x="124982" y="27055"/>
                          <a:pt x="112418" y="27560"/>
                          <a:pt x="99979" y="26897"/>
                        </a:cubicBezTo>
                        <a:cubicBezTo>
                          <a:pt x="87131" y="26171"/>
                          <a:pt x="74408" y="24308"/>
                          <a:pt x="61844" y="21436"/>
                        </a:cubicBezTo>
                        <a:cubicBezTo>
                          <a:pt x="48995" y="18500"/>
                          <a:pt x="36336" y="14648"/>
                          <a:pt x="23992" y="10039"/>
                        </a:cubicBezTo>
                        <a:cubicBezTo>
                          <a:pt x="15879" y="7008"/>
                          <a:pt x="7861" y="3662"/>
                          <a:pt x="0" y="0"/>
                        </a:cubicBezTo>
                        <a:cubicBezTo>
                          <a:pt x="18689" y="13985"/>
                          <a:pt x="53668" y="29012"/>
                          <a:pt x="95055" y="39493"/>
                        </a:cubicBezTo>
                      </a:path>
                    </a:pathLst>
                  </a:custGeom>
                  <a:solidFill>
                    <a:srgbClr val="023B4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09" name="Google Shape;1809;p49"/>
                  <p:cNvSpPr/>
                  <p:nvPr/>
                </p:nvSpPr>
                <p:spPr>
                  <a:xfrm>
                    <a:off x="2764570" y="2705561"/>
                    <a:ext cx="176046" cy="142850"/>
                  </a:xfrm>
                  <a:custGeom>
                    <a:avLst/>
                    <a:gdLst/>
                    <a:ahLst/>
                    <a:cxnLst/>
                    <a:rect l="l" t="t" r="r" b="b"/>
                    <a:pathLst>
                      <a:path w="176046" h="142850" extrusionOk="0">
                        <a:moveTo>
                          <a:pt x="47514" y="0"/>
                        </a:moveTo>
                        <a:lnTo>
                          <a:pt x="47514" y="0"/>
                        </a:lnTo>
                        <a:cubicBezTo>
                          <a:pt x="45714" y="0"/>
                          <a:pt x="43947" y="63"/>
                          <a:pt x="42179" y="158"/>
                        </a:cubicBezTo>
                        <a:cubicBezTo>
                          <a:pt x="40411" y="252"/>
                          <a:pt x="38643" y="379"/>
                          <a:pt x="36875" y="568"/>
                        </a:cubicBezTo>
                        <a:cubicBezTo>
                          <a:pt x="35644" y="726"/>
                          <a:pt x="34381" y="884"/>
                          <a:pt x="33150" y="1073"/>
                        </a:cubicBezTo>
                        <a:cubicBezTo>
                          <a:pt x="31098" y="1420"/>
                          <a:pt x="29267" y="1831"/>
                          <a:pt x="27594" y="2368"/>
                        </a:cubicBezTo>
                        <a:cubicBezTo>
                          <a:pt x="24184" y="3409"/>
                          <a:pt x="21690" y="4767"/>
                          <a:pt x="19954" y="6503"/>
                        </a:cubicBezTo>
                        <a:cubicBezTo>
                          <a:pt x="19512" y="6945"/>
                          <a:pt x="19196" y="7355"/>
                          <a:pt x="18912" y="7766"/>
                        </a:cubicBezTo>
                        <a:cubicBezTo>
                          <a:pt x="18660" y="8082"/>
                          <a:pt x="18470" y="8429"/>
                          <a:pt x="18249" y="8776"/>
                        </a:cubicBezTo>
                        <a:cubicBezTo>
                          <a:pt x="17997" y="9250"/>
                          <a:pt x="17807" y="9755"/>
                          <a:pt x="17618" y="10291"/>
                        </a:cubicBezTo>
                        <a:cubicBezTo>
                          <a:pt x="17144" y="11649"/>
                          <a:pt x="17239" y="13069"/>
                          <a:pt x="17365" y="14017"/>
                        </a:cubicBezTo>
                        <a:cubicBezTo>
                          <a:pt x="17271" y="26676"/>
                          <a:pt x="15976" y="39714"/>
                          <a:pt x="13514" y="52752"/>
                        </a:cubicBezTo>
                        <a:cubicBezTo>
                          <a:pt x="10704" y="67179"/>
                          <a:pt x="6411" y="81732"/>
                          <a:pt x="886" y="95717"/>
                        </a:cubicBezTo>
                        <a:cubicBezTo>
                          <a:pt x="791" y="96002"/>
                          <a:pt x="760" y="96223"/>
                          <a:pt x="760" y="96444"/>
                        </a:cubicBezTo>
                        <a:cubicBezTo>
                          <a:pt x="-29" y="97138"/>
                          <a:pt x="-250" y="98401"/>
                          <a:pt x="318" y="99380"/>
                        </a:cubicBezTo>
                        <a:cubicBezTo>
                          <a:pt x="2780" y="103705"/>
                          <a:pt x="6758" y="106925"/>
                          <a:pt x="10704" y="109766"/>
                        </a:cubicBezTo>
                        <a:cubicBezTo>
                          <a:pt x="14051" y="112197"/>
                          <a:pt x="17934" y="114501"/>
                          <a:pt x="22953" y="117090"/>
                        </a:cubicBezTo>
                        <a:cubicBezTo>
                          <a:pt x="29993" y="120657"/>
                          <a:pt x="37601" y="123909"/>
                          <a:pt x="46188" y="127034"/>
                        </a:cubicBezTo>
                        <a:cubicBezTo>
                          <a:pt x="53891" y="129812"/>
                          <a:pt x="62004" y="132306"/>
                          <a:pt x="70907" y="134642"/>
                        </a:cubicBezTo>
                        <a:cubicBezTo>
                          <a:pt x="79399" y="136852"/>
                          <a:pt x="87922" y="138652"/>
                          <a:pt x="96193" y="140009"/>
                        </a:cubicBezTo>
                        <a:cubicBezTo>
                          <a:pt x="105948" y="141619"/>
                          <a:pt x="114693" y="142503"/>
                          <a:pt x="122901" y="142787"/>
                        </a:cubicBezTo>
                        <a:cubicBezTo>
                          <a:pt x="124385" y="142850"/>
                          <a:pt x="125869" y="142850"/>
                          <a:pt x="127352" y="142850"/>
                        </a:cubicBezTo>
                        <a:cubicBezTo>
                          <a:pt x="131109" y="142850"/>
                          <a:pt x="134518" y="142692"/>
                          <a:pt x="137802" y="142345"/>
                        </a:cubicBezTo>
                        <a:lnTo>
                          <a:pt x="138180" y="142282"/>
                        </a:lnTo>
                        <a:lnTo>
                          <a:pt x="138591" y="142282"/>
                        </a:lnTo>
                        <a:cubicBezTo>
                          <a:pt x="139664" y="142093"/>
                          <a:pt x="140485" y="141998"/>
                          <a:pt x="141306" y="141872"/>
                        </a:cubicBezTo>
                        <a:lnTo>
                          <a:pt x="141653" y="141809"/>
                        </a:lnTo>
                        <a:cubicBezTo>
                          <a:pt x="141653" y="141809"/>
                          <a:pt x="141906" y="141745"/>
                          <a:pt x="142000" y="141745"/>
                        </a:cubicBezTo>
                        <a:lnTo>
                          <a:pt x="142411" y="141682"/>
                        </a:lnTo>
                        <a:lnTo>
                          <a:pt x="142758" y="141619"/>
                        </a:lnTo>
                        <a:lnTo>
                          <a:pt x="143074" y="141556"/>
                        </a:lnTo>
                        <a:lnTo>
                          <a:pt x="144400" y="141272"/>
                        </a:lnTo>
                        <a:lnTo>
                          <a:pt x="144810" y="141177"/>
                        </a:lnTo>
                        <a:lnTo>
                          <a:pt x="145220" y="141051"/>
                        </a:lnTo>
                        <a:lnTo>
                          <a:pt x="145694" y="140956"/>
                        </a:lnTo>
                        <a:lnTo>
                          <a:pt x="146041" y="140861"/>
                        </a:lnTo>
                        <a:cubicBezTo>
                          <a:pt x="146736" y="140672"/>
                          <a:pt x="147178" y="140419"/>
                          <a:pt x="147493" y="140009"/>
                        </a:cubicBezTo>
                        <a:cubicBezTo>
                          <a:pt x="147809" y="139946"/>
                          <a:pt x="148156" y="139756"/>
                          <a:pt x="148409" y="139504"/>
                        </a:cubicBezTo>
                        <a:cubicBezTo>
                          <a:pt x="148914" y="139062"/>
                          <a:pt x="149103" y="138525"/>
                          <a:pt x="149198" y="137862"/>
                        </a:cubicBezTo>
                        <a:cubicBezTo>
                          <a:pt x="149514" y="136126"/>
                          <a:pt x="149798" y="134390"/>
                          <a:pt x="150114" y="132653"/>
                        </a:cubicBezTo>
                        <a:lnTo>
                          <a:pt x="149893" y="133253"/>
                        </a:lnTo>
                        <a:cubicBezTo>
                          <a:pt x="152418" y="120752"/>
                          <a:pt x="155985" y="107587"/>
                          <a:pt x="160847" y="93003"/>
                        </a:cubicBezTo>
                        <a:cubicBezTo>
                          <a:pt x="164004" y="83500"/>
                          <a:pt x="167445" y="74156"/>
                          <a:pt x="171265" y="63769"/>
                        </a:cubicBezTo>
                        <a:cubicBezTo>
                          <a:pt x="172591" y="60202"/>
                          <a:pt x="173885" y="56635"/>
                          <a:pt x="175179" y="53036"/>
                        </a:cubicBezTo>
                        <a:cubicBezTo>
                          <a:pt x="175274" y="52752"/>
                          <a:pt x="175337" y="52468"/>
                          <a:pt x="175306" y="52152"/>
                        </a:cubicBezTo>
                        <a:cubicBezTo>
                          <a:pt x="176000" y="50637"/>
                          <a:pt x="176221" y="48901"/>
                          <a:pt x="175906" y="47164"/>
                        </a:cubicBezTo>
                        <a:cubicBezTo>
                          <a:pt x="175653" y="45680"/>
                          <a:pt x="175053" y="44165"/>
                          <a:pt x="174011" y="42524"/>
                        </a:cubicBezTo>
                        <a:cubicBezTo>
                          <a:pt x="172970" y="40850"/>
                          <a:pt x="171549" y="39240"/>
                          <a:pt x="169465" y="37283"/>
                        </a:cubicBezTo>
                        <a:cubicBezTo>
                          <a:pt x="167729" y="35673"/>
                          <a:pt x="165835" y="34252"/>
                          <a:pt x="164225" y="33116"/>
                        </a:cubicBezTo>
                        <a:cubicBezTo>
                          <a:pt x="162583" y="31948"/>
                          <a:pt x="160721" y="30748"/>
                          <a:pt x="158353" y="29296"/>
                        </a:cubicBezTo>
                        <a:cubicBezTo>
                          <a:pt x="151345" y="25129"/>
                          <a:pt x="143389" y="21404"/>
                          <a:pt x="132561" y="17268"/>
                        </a:cubicBezTo>
                        <a:cubicBezTo>
                          <a:pt x="123880" y="13954"/>
                          <a:pt x="114725" y="11081"/>
                          <a:pt x="104622" y="8429"/>
                        </a:cubicBezTo>
                        <a:lnTo>
                          <a:pt x="103802" y="8208"/>
                        </a:lnTo>
                        <a:lnTo>
                          <a:pt x="102697" y="7924"/>
                        </a:lnTo>
                        <a:lnTo>
                          <a:pt x="101402" y="7608"/>
                        </a:lnTo>
                        <a:lnTo>
                          <a:pt x="100992" y="7513"/>
                        </a:lnTo>
                        <a:cubicBezTo>
                          <a:pt x="92847" y="5493"/>
                          <a:pt x="84576" y="3820"/>
                          <a:pt x="76368" y="2525"/>
                        </a:cubicBezTo>
                        <a:cubicBezTo>
                          <a:pt x="71917" y="1831"/>
                          <a:pt x="67718" y="1294"/>
                          <a:pt x="63614" y="884"/>
                        </a:cubicBezTo>
                        <a:lnTo>
                          <a:pt x="63046" y="821"/>
                        </a:lnTo>
                        <a:cubicBezTo>
                          <a:pt x="57647" y="284"/>
                          <a:pt x="52565" y="31"/>
                          <a:pt x="47514" y="31"/>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10" name="Google Shape;1810;p49"/>
                  <p:cNvSpPr/>
                  <p:nvPr/>
                </p:nvSpPr>
                <p:spPr>
                  <a:xfrm>
                    <a:off x="2764505" y="2780033"/>
                    <a:ext cx="155481" cy="68473"/>
                  </a:xfrm>
                  <a:custGeom>
                    <a:avLst/>
                    <a:gdLst/>
                    <a:ahLst/>
                    <a:cxnLst/>
                    <a:rect l="l" t="t" r="r" b="b"/>
                    <a:pathLst>
                      <a:path w="155481" h="68473" extrusionOk="0">
                        <a:moveTo>
                          <a:pt x="8243" y="0"/>
                        </a:moveTo>
                        <a:cubicBezTo>
                          <a:pt x="8243" y="0"/>
                          <a:pt x="8212" y="0"/>
                          <a:pt x="8212" y="32"/>
                        </a:cubicBezTo>
                        <a:cubicBezTo>
                          <a:pt x="6128" y="7103"/>
                          <a:pt x="3666" y="14238"/>
                          <a:pt x="919" y="21215"/>
                        </a:cubicBezTo>
                        <a:cubicBezTo>
                          <a:pt x="825" y="21499"/>
                          <a:pt x="762" y="21751"/>
                          <a:pt x="762" y="21972"/>
                        </a:cubicBezTo>
                        <a:cubicBezTo>
                          <a:pt x="-59" y="22635"/>
                          <a:pt x="-249" y="23898"/>
                          <a:pt x="351" y="24940"/>
                        </a:cubicBezTo>
                        <a:cubicBezTo>
                          <a:pt x="2845" y="29359"/>
                          <a:pt x="6854" y="32548"/>
                          <a:pt x="10800" y="35357"/>
                        </a:cubicBezTo>
                        <a:cubicBezTo>
                          <a:pt x="14242" y="37820"/>
                          <a:pt x="18125" y="40156"/>
                          <a:pt x="23049" y="42682"/>
                        </a:cubicBezTo>
                        <a:cubicBezTo>
                          <a:pt x="30026" y="46249"/>
                          <a:pt x="37634" y="49500"/>
                          <a:pt x="46284" y="52626"/>
                        </a:cubicBezTo>
                        <a:cubicBezTo>
                          <a:pt x="54019" y="55435"/>
                          <a:pt x="62100" y="57929"/>
                          <a:pt x="71003" y="60234"/>
                        </a:cubicBezTo>
                        <a:cubicBezTo>
                          <a:pt x="79558" y="62444"/>
                          <a:pt x="88050" y="64275"/>
                          <a:pt x="96321" y="65632"/>
                        </a:cubicBezTo>
                        <a:cubicBezTo>
                          <a:pt x="106171" y="67242"/>
                          <a:pt x="114915" y="68126"/>
                          <a:pt x="123029" y="68410"/>
                        </a:cubicBezTo>
                        <a:cubicBezTo>
                          <a:pt x="124513" y="68473"/>
                          <a:pt x="125996" y="68473"/>
                          <a:pt x="127480" y="68473"/>
                        </a:cubicBezTo>
                        <a:cubicBezTo>
                          <a:pt x="130763" y="68473"/>
                          <a:pt x="134173" y="68316"/>
                          <a:pt x="137929" y="67968"/>
                        </a:cubicBezTo>
                        <a:lnTo>
                          <a:pt x="138308" y="67905"/>
                        </a:lnTo>
                        <a:lnTo>
                          <a:pt x="138719" y="67905"/>
                        </a:lnTo>
                        <a:cubicBezTo>
                          <a:pt x="139792" y="67716"/>
                          <a:pt x="140613" y="67621"/>
                          <a:pt x="141434" y="67495"/>
                        </a:cubicBezTo>
                        <a:lnTo>
                          <a:pt x="141781" y="67432"/>
                        </a:lnTo>
                        <a:cubicBezTo>
                          <a:pt x="141781" y="67432"/>
                          <a:pt x="142033" y="67369"/>
                          <a:pt x="142128" y="67369"/>
                        </a:cubicBezTo>
                        <a:lnTo>
                          <a:pt x="142538" y="67305"/>
                        </a:lnTo>
                        <a:lnTo>
                          <a:pt x="142886" y="67242"/>
                        </a:lnTo>
                        <a:lnTo>
                          <a:pt x="143201" y="67148"/>
                        </a:lnTo>
                        <a:lnTo>
                          <a:pt x="144527" y="66927"/>
                        </a:lnTo>
                        <a:lnTo>
                          <a:pt x="144938" y="66832"/>
                        </a:lnTo>
                        <a:lnTo>
                          <a:pt x="145348" y="66642"/>
                        </a:lnTo>
                        <a:lnTo>
                          <a:pt x="145790" y="66642"/>
                        </a:lnTo>
                        <a:cubicBezTo>
                          <a:pt x="145790" y="66642"/>
                          <a:pt x="146169" y="66453"/>
                          <a:pt x="146169" y="66453"/>
                        </a:cubicBezTo>
                        <a:cubicBezTo>
                          <a:pt x="146832" y="66295"/>
                          <a:pt x="147305" y="66043"/>
                          <a:pt x="147684" y="65601"/>
                        </a:cubicBezTo>
                        <a:cubicBezTo>
                          <a:pt x="147968" y="65538"/>
                          <a:pt x="148316" y="65348"/>
                          <a:pt x="148600" y="65096"/>
                        </a:cubicBezTo>
                        <a:cubicBezTo>
                          <a:pt x="149136" y="64622"/>
                          <a:pt x="149326" y="64085"/>
                          <a:pt x="149452" y="63359"/>
                        </a:cubicBezTo>
                        <a:cubicBezTo>
                          <a:pt x="149768" y="61623"/>
                          <a:pt x="150052" y="59887"/>
                          <a:pt x="150368" y="58150"/>
                        </a:cubicBezTo>
                        <a:lnTo>
                          <a:pt x="149894" y="58687"/>
                        </a:lnTo>
                        <a:cubicBezTo>
                          <a:pt x="151630" y="51047"/>
                          <a:pt x="153461" y="43786"/>
                          <a:pt x="155482" y="36557"/>
                        </a:cubicBezTo>
                        <a:cubicBezTo>
                          <a:pt x="153335" y="36715"/>
                          <a:pt x="151252" y="36873"/>
                          <a:pt x="149136" y="36968"/>
                        </a:cubicBezTo>
                        <a:cubicBezTo>
                          <a:pt x="146958" y="37062"/>
                          <a:pt x="144780" y="37125"/>
                          <a:pt x="142602" y="37125"/>
                        </a:cubicBezTo>
                        <a:cubicBezTo>
                          <a:pt x="138876" y="37125"/>
                          <a:pt x="135120" y="36999"/>
                          <a:pt x="131079" y="36715"/>
                        </a:cubicBezTo>
                        <a:cubicBezTo>
                          <a:pt x="124828" y="36305"/>
                          <a:pt x="118451" y="35641"/>
                          <a:pt x="112074" y="34726"/>
                        </a:cubicBezTo>
                        <a:cubicBezTo>
                          <a:pt x="102667" y="33369"/>
                          <a:pt x="93038" y="31538"/>
                          <a:pt x="83504" y="29296"/>
                        </a:cubicBezTo>
                        <a:cubicBezTo>
                          <a:pt x="73528" y="26929"/>
                          <a:pt x="63931" y="24245"/>
                          <a:pt x="54966" y="21278"/>
                        </a:cubicBezTo>
                        <a:cubicBezTo>
                          <a:pt x="44990" y="17994"/>
                          <a:pt x="36245" y="14617"/>
                          <a:pt x="28227" y="10955"/>
                        </a:cubicBezTo>
                        <a:cubicBezTo>
                          <a:pt x="23397" y="8713"/>
                          <a:pt x="19482" y="6756"/>
                          <a:pt x="15946" y="4767"/>
                        </a:cubicBezTo>
                        <a:cubicBezTo>
                          <a:pt x="13105" y="3157"/>
                          <a:pt x="10579" y="1610"/>
                          <a:pt x="8212" y="32"/>
                        </a:cubicBezTo>
                        <a:lnTo>
                          <a:pt x="8212" y="32"/>
                        </a:lnTo>
                        <a:close/>
                      </a:path>
                    </a:pathLst>
                  </a:custGeom>
                  <a:solidFill>
                    <a:schemeClr val="accent6"/>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11" name="Google Shape;1811;p49"/>
                  <p:cNvSpPr/>
                  <p:nvPr/>
                </p:nvSpPr>
                <p:spPr>
                  <a:xfrm>
                    <a:off x="2820418" y="2811823"/>
                    <a:ext cx="99600" cy="36778"/>
                  </a:xfrm>
                  <a:custGeom>
                    <a:avLst/>
                    <a:gdLst/>
                    <a:ahLst/>
                    <a:cxnLst/>
                    <a:rect l="l" t="t" r="r" b="b"/>
                    <a:pathLst>
                      <a:path w="99600" h="36778" extrusionOk="0">
                        <a:moveTo>
                          <a:pt x="29359" y="7766"/>
                        </a:moveTo>
                        <a:cubicBezTo>
                          <a:pt x="20268" y="14396"/>
                          <a:pt x="10386" y="19920"/>
                          <a:pt x="0" y="24213"/>
                        </a:cubicBezTo>
                        <a:cubicBezTo>
                          <a:pt x="4799" y="25729"/>
                          <a:pt x="9787" y="27149"/>
                          <a:pt x="14995" y="28507"/>
                        </a:cubicBezTo>
                        <a:cubicBezTo>
                          <a:pt x="23551" y="30717"/>
                          <a:pt x="32074" y="32548"/>
                          <a:pt x="40314" y="33937"/>
                        </a:cubicBezTo>
                        <a:cubicBezTo>
                          <a:pt x="50227" y="35547"/>
                          <a:pt x="58971" y="36431"/>
                          <a:pt x="67021" y="36715"/>
                        </a:cubicBezTo>
                        <a:cubicBezTo>
                          <a:pt x="68505" y="36778"/>
                          <a:pt x="69989" y="36778"/>
                          <a:pt x="71473" y="36778"/>
                        </a:cubicBezTo>
                        <a:cubicBezTo>
                          <a:pt x="74661" y="36778"/>
                          <a:pt x="78071" y="36620"/>
                          <a:pt x="81922" y="36273"/>
                        </a:cubicBezTo>
                        <a:lnTo>
                          <a:pt x="82301" y="36210"/>
                        </a:lnTo>
                        <a:lnTo>
                          <a:pt x="82711" y="36210"/>
                        </a:lnTo>
                        <a:cubicBezTo>
                          <a:pt x="83785" y="36020"/>
                          <a:pt x="84605" y="35926"/>
                          <a:pt x="85426" y="35799"/>
                        </a:cubicBezTo>
                        <a:lnTo>
                          <a:pt x="85773" y="35736"/>
                        </a:lnTo>
                        <a:cubicBezTo>
                          <a:pt x="85773" y="35736"/>
                          <a:pt x="86026" y="35673"/>
                          <a:pt x="86121" y="35673"/>
                        </a:cubicBezTo>
                        <a:lnTo>
                          <a:pt x="86531" y="35610"/>
                        </a:lnTo>
                        <a:lnTo>
                          <a:pt x="86878" y="35547"/>
                        </a:lnTo>
                        <a:lnTo>
                          <a:pt x="87226" y="35420"/>
                        </a:lnTo>
                        <a:lnTo>
                          <a:pt x="88520" y="35200"/>
                        </a:lnTo>
                        <a:lnTo>
                          <a:pt x="88962" y="35105"/>
                        </a:lnTo>
                        <a:lnTo>
                          <a:pt x="89372" y="34884"/>
                        </a:lnTo>
                        <a:lnTo>
                          <a:pt x="89783" y="34884"/>
                        </a:lnTo>
                        <a:cubicBezTo>
                          <a:pt x="89783" y="34884"/>
                          <a:pt x="90193" y="34726"/>
                          <a:pt x="90193" y="34726"/>
                        </a:cubicBezTo>
                        <a:cubicBezTo>
                          <a:pt x="90856" y="34568"/>
                          <a:pt x="91361" y="34284"/>
                          <a:pt x="91740" y="33842"/>
                        </a:cubicBezTo>
                        <a:cubicBezTo>
                          <a:pt x="92024" y="33811"/>
                          <a:pt x="92403" y="33590"/>
                          <a:pt x="92656" y="33337"/>
                        </a:cubicBezTo>
                        <a:cubicBezTo>
                          <a:pt x="93224" y="32832"/>
                          <a:pt x="93413" y="32264"/>
                          <a:pt x="93539" y="31569"/>
                        </a:cubicBezTo>
                        <a:cubicBezTo>
                          <a:pt x="93824" y="29833"/>
                          <a:pt x="94139" y="28097"/>
                          <a:pt x="94455" y="26360"/>
                        </a:cubicBezTo>
                        <a:lnTo>
                          <a:pt x="93887" y="26834"/>
                        </a:lnTo>
                        <a:cubicBezTo>
                          <a:pt x="95939" y="18310"/>
                          <a:pt x="97738" y="11270"/>
                          <a:pt x="99601" y="4767"/>
                        </a:cubicBezTo>
                        <a:lnTo>
                          <a:pt x="99443" y="4767"/>
                        </a:lnTo>
                        <a:cubicBezTo>
                          <a:pt x="99443" y="4767"/>
                          <a:pt x="99443" y="4830"/>
                          <a:pt x="99443" y="4830"/>
                        </a:cubicBezTo>
                        <a:lnTo>
                          <a:pt x="98748" y="4830"/>
                        </a:lnTo>
                        <a:cubicBezTo>
                          <a:pt x="98748" y="4830"/>
                          <a:pt x="97580" y="4893"/>
                          <a:pt x="97580" y="4893"/>
                        </a:cubicBezTo>
                        <a:cubicBezTo>
                          <a:pt x="96128" y="4988"/>
                          <a:pt x="94676" y="5083"/>
                          <a:pt x="93224" y="5177"/>
                        </a:cubicBezTo>
                        <a:cubicBezTo>
                          <a:pt x="91045" y="5272"/>
                          <a:pt x="88867" y="5335"/>
                          <a:pt x="86689" y="5335"/>
                        </a:cubicBezTo>
                        <a:cubicBezTo>
                          <a:pt x="83248" y="5335"/>
                          <a:pt x="79491" y="5177"/>
                          <a:pt x="75166" y="4925"/>
                        </a:cubicBezTo>
                        <a:cubicBezTo>
                          <a:pt x="68631" y="4483"/>
                          <a:pt x="62254" y="3820"/>
                          <a:pt x="56162" y="2936"/>
                        </a:cubicBezTo>
                        <a:cubicBezTo>
                          <a:pt x="50479" y="2115"/>
                          <a:pt x="44765" y="1136"/>
                          <a:pt x="39020" y="0"/>
                        </a:cubicBezTo>
                        <a:cubicBezTo>
                          <a:pt x="35926" y="2746"/>
                          <a:pt x="32674" y="5335"/>
                          <a:pt x="29328" y="7766"/>
                        </a:cubicBezTo>
                      </a:path>
                    </a:pathLst>
                  </a:custGeom>
                  <a:solidFill>
                    <a:srgbClr val="80AD8C"/>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12" name="Google Shape;1812;p49"/>
                  <p:cNvSpPr/>
                  <p:nvPr/>
                </p:nvSpPr>
                <p:spPr>
                  <a:xfrm>
                    <a:off x="2859469" y="2722482"/>
                    <a:ext cx="81279" cy="94675"/>
                  </a:xfrm>
                  <a:custGeom>
                    <a:avLst/>
                    <a:gdLst/>
                    <a:ahLst/>
                    <a:cxnLst/>
                    <a:rect l="l" t="t" r="r" b="b"/>
                    <a:pathLst>
                      <a:path w="81279" h="94675" extrusionOk="0">
                        <a:moveTo>
                          <a:pt x="38704" y="7671"/>
                        </a:moveTo>
                        <a:cubicBezTo>
                          <a:pt x="39398" y="13764"/>
                          <a:pt x="39051" y="19952"/>
                          <a:pt x="38041" y="25981"/>
                        </a:cubicBezTo>
                        <a:cubicBezTo>
                          <a:pt x="36904" y="32737"/>
                          <a:pt x="35042" y="39367"/>
                          <a:pt x="32264" y="45649"/>
                        </a:cubicBezTo>
                        <a:cubicBezTo>
                          <a:pt x="29201" y="52594"/>
                          <a:pt x="25508" y="59255"/>
                          <a:pt x="21183" y="65506"/>
                        </a:cubicBezTo>
                        <a:cubicBezTo>
                          <a:pt x="16984" y="71599"/>
                          <a:pt x="12249" y="77344"/>
                          <a:pt x="7071" y="82648"/>
                        </a:cubicBezTo>
                        <a:cubicBezTo>
                          <a:pt x="4798" y="84952"/>
                          <a:pt x="2431" y="87194"/>
                          <a:pt x="0" y="89341"/>
                        </a:cubicBezTo>
                        <a:cubicBezTo>
                          <a:pt x="5745" y="90477"/>
                          <a:pt x="11459" y="91456"/>
                          <a:pt x="17142" y="92277"/>
                        </a:cubicBezTo>
                        <a:cubicBezTo>
                          <a:pt x="23203" y="93161"/>
                          <a:pt x="29612" y="93855"/>
                          <a:pt x="36147" y="94265"/>
                        </a:cubicBezTo>
                        <a:cubicBezTo>
                          <a:pt x="40440" y="94550"/>
                          <a:pt x="44197" y="94676"/>
                          <a:pt x="47669" y="94676"/>
                        </a:cubicBezTo>
                        <a:cubicBezTo>
                          <a:pt x="49848" y="94676"/>
                          <a:pt x="52026" y="94644"/>
                          <a:pt x="54204" y="94518"/>
                        </a:cubicBezTo>
                        <a:cubicBezTo>
                          <a:pt x="55656" y="94455"/>
                          <a:pt x="57077" y="94360"/>
                          <a:pt x="58561" y="94234"/>
                        </a:cubicBezTo>
                        <a:lnTo>
                          <a:pt x="59760" y="94234"/>
                        </a:lnTo>
                        <a:cubicBezTo>
                          <a:pt x="59760" y="94234"/>
                          <a:pt x="60455" y="94171"/>
                          <a:pt x="60455" y="94171"/>
                        </a:cubicBezTo>
                        <a:cubicBezTo>
                          <a:pt x="62191" y="88204"/>
                          <a:pt x="64054" y="82111"/>
                          <a:pt x="66074" y="76050"/>
                        </a:cubicBezTo>
                        <a:cubicBezTo>
                          <a:pt x="69263" y="66516"/>
                          <a:pt x="72672" y="57172"/>
                          <a:pt x="76492" y="46817"/>
                        </a:cubicBezTo>
                        <a:cubicBezTo>
                          <a:pt x="77818" y="43250"/>
                          <a:pt x="79112" y="39682"/>
                          <a:pt x="80406" y="36083"/>
                        </a:cubicBezTo>
                        <a:cubicBezTo>
                          <a:pt x="80533" y="35799"/>
                          <a:pt x="80564" y="35484"/>
                          <a:pt x="80533" y="35168"/>
                        </a:cubicBezTo>
                        <a:cubicBezTo>
                          <a:pt x="81259" y="33653"/>
                          <a:pt x="81448" y="31916"/>
                          <a:pt x="81133" y="30180"/>
                        </a:cubicBezTo>
                        <a:cubicBezTo>
                          <a:pt x="80880" y="28665"/>
                          <a:pt x="80249" y="27149"/>
                          <a:pt x="79238" y="25539"/>
                        </a:cubicBezTo>
                        <a:cubicBezTo>
                          <a:pt x="78197" y="23835"/>
                          <a:pt x="76776" y="22193"/>
                          <a:pt x="74661" y="20267"/>
                        </a:cubicBezTo>
                        <a:cubicBezTo>
                          <a:pt x="72956" y="18657"/>
                          <a:pt x="71125" y="17300"/>
                          <a:pt x="69389" y="16100"/>
                        </a:cubicBezTo>
                        <a:cubicBezTo>
                          <a:pt x="67842" y="14964"/>
                          <a:pt x="65979" y="13764"/>
                          <a:pt x="63517" y="12280"/>
                        </a:cubicBezTo>
                        <a:cubicBezTo>
                          <a:pt x="56540" y="8113"/>
                          <a:pt x="48553" y="4388"/>
                          <a:pt x="37725" y="221"/>
                        </a:cubicBezTo>
                        <a:cubicBezTo>
                          <a:pt x="37536" y="158"/>
                          <a:pt x="37315" y="63"/>
                          <a:pt x="37125" y="0"/>
                        </a:cubicBezTo>
                        <a:cubicBezTo>
                          <a:pt x="37914" y="2494"/>
                          <a:pt x="38451" y="5051"/>
                          <a:pt x="38735" y="7640"/>
                        </a:cubicBezTo>
                      </a:path>
                    </a:pathLst>
                  </a:custGeom>
                  <a:solidFill>
                    <a:srgbClr val="023B4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13" name="Google Shape;1813;p49"/>
                  <p:cNvSpPr/>
                  <p:nvPr/>
                </p:nvSpPr>
                <p:spPr>
                  <a:xfrm>
                    <a:off x="2789424" y="2720967"/>
                    <a:ext cx="90377" cy="35030"/>
                  </a:xfrm>
                  <a:custGeom>
                    <a:avLst/>
                    <a:gdLst/>
                    <a:ahLst/>
                    <a:cxnLst/>
                    <a:rect l="l" t="t" r="r" b="b"/>
                    <a:pathLst>
                      <a:path w="90377" h="35030" extrusionOk="0">
                        <a:moveTo>
                          <a:pt x="119" y="410"/>
                        </a:moveTo>
                        <a:cubicBezTo>
                          <a:pt x="-102" y="758"/>
                          <a:pt x="-7" y="1263"/>
                          <a:pt x="340" y="1484"/>
                        </a:cubicBezTo>
                        <a:cubicBezTo>
                          <a:pt x="6843" y="5651"/>
                          <a:pt x="13441" y="9597"/>
                          <a:pt x="20197" y="13354"/>
                        </a:cubicBezTo>
                        <a:cubicBezTo>
                          <a:pt x="27237" y="17268"/>
                          <a:pt x="34403" y="20994"/>
                          <a:pt x="41822" y="24214"/>
                        </a:cubicBezTo>
                        <a:cubicBezTo>
                          <a:pt x="45484" y="25792"/>
                          <a:pt x="49146" y="27339"/>
                          <a:pt x="52934" y="28665"/>
                        </a:cubicBezTo>
                        <a:cubicBezTo>
                          <a:pt x="56786" y="30022"/>
                          <a:pt x="60732" y="31222"/>
                          <a:pt x="64678" y="32232"/>
                        </a:cubicBezTo>
                        <a:cubicBezTo>
                          <a:pt x="68435" y="33179"/>
                          <a:pt x="72286" y="33905"/>
                          <a:pt x="76137" y="34410"/>
                        </a:cubicBezTo>
                        <a:cubicBezTo>
                          <a:pt x="78000" y="34663"/>
                          <a:pt x="79894" y="34821"/>
                          <a:pt x="81788" y="34947"/>
                        </a:cubicBezTo>
                        <a:cubicBezTo>
                          <a:pt x="83840" y="35073"/>
                          <a:pt x="85829" y="35042"/>
                          <a:pt x="87881" y="34947"/>
                        </a:cubicBezTo>
                        <a:cubicBezTo>
                          <a:pt x="88544" y="34916"/>
                          <a:pt x="89081" y="34789"/>
                          <a:pt x="89586" y="34347"/>
                        </a:cubicBezTo>
                        <a:cubicBezTo>
                          <a:pt x="90059" y="33905"/>
                          <a:pt x="90344" y="33306"/>
                          <a:pt x="90375" y="32643"/>
                        </a:cubicBezTo>
                        <a:cubicBezTo>
                          <a:pt x="90438" y="31317"/>
                          <a:pt x="89396" y="30212"/>
                          <a:pt x="88070" y="30117"/>
                        </a:cubicBezTo>
                        <a:cubicBezTo>
                          <a:pt x="85040" y="29959"/>
                          <a:pt x="81978" y="29738"/>
                          <a:pt x="78916" y="29422"/>
                        </a:cubicBezTo>
                        <a:cubicBezTo>
                          <a:pt x="75759" y="29107"/>
                          <a:pt x="72633" y="28665"/>
                          <a:pt x="69508" y="28128"/>
                        </a:cubicBezTo>
                        <a:cubicBezTo>
                          <a:pt x="69603" y="28128"/>
                          <a:pt x="69697" y="28160"/>
                          <a:pt x="69792" y="28191"/>
                        </a:cubicBezTo>
                        <a:cubicBezTo>
                          <a:pt x="66130" y="27528"/>
                          <a:pt x="62468" y="26771"/>
                          <a:pt x="58869" y="25855"/>
                        </a:cubicBezTo>
                        <a:cubicBezTo>
                          <a:pt x="55018" y="24876"/>
                          <a:pt x="51229" y="23708"/>
                          <a:pt x="47473" y="22477"/>
                        </a:cubicBezTo>
                        <a:cubicBezTo>
                          <a:pt x="43684" y="21246"/>
                          <a:pt x="39959" y="19857"/>
                          <a:pt x="36266" y="18373"/>
                        </a:cubicBezTo>
                        <a:cubicBezTo>
                          <a:pt x="32603" y="16890"/>
                          <a:pt x="28973" y="15248"/>
                          <a:pt x="25374" y="13606"/>
                        </a:cubicBezTo>
                        <a:cubicBezTo>
                          <a:pt x="25374" y="13606"/>
                          <a:pt x="25406" y="13606"/>
                          <a:pt x="25437" y="13606"/>
                        </a:cubicBezTo>
                        <a:cubicBezTo>
                          <a:pt x="17071" y="9660"/>
                          <a:pt x="8990" y="5083"/>
                          <a:pt x="1192" y="126"/>
                        </a:cubicBezTo>
                        <a:cubicBezTo>
                          <a:pt x="1066" y="63"/>
                          <a:pt x="908" y="0"/>
                          <a:pt x="782" y="0"/>
                        </a:cubicBezTo>
                        <a:cubicBezTo>
                          <a:pt x="529" y="0"/>
                          <a:pt x="277" y="126"/>
                          <a:pt x="119" y="347"/>
                        </a:cubicBezTo>
                        <a:moveTo>
                          <a:pt x="69508" y="28097"/>
                        </a:moveTo>
                        <a:cubicBezTo>
                          <a:pt x="69508" y="28097"/>
                          <a:pt x="69255" y="28065"/>
                          <a:pt x="69161" y="28033"/>
                        </a:cubicBezTo>
                        <a:lnTo>
                          <a:pt x="69508" y="28097"/>
                        </a:lnTo>
                        <a:close/>
                        <a:moveTo>
                          <a:pt x="25690" y="13701"/>
                        </a:moveTo>
                        <a:cubicBezTo>
                          <a:pt x="25690" y="13701"/>
                          <a:pt x="25532" y="13638"/>
                          <a:pt x="25469" y="13606"/>
                        </a:cubicBezTo>
                        <a:cubicBezTo>
                          <a:pt x="25532" y="13638"/>
                          <a:pt x="25627" y="13669"/>
                          <a:pt x="25690" y="13701"/>
                        </a:cubicBezTo>
                      </a:path>
                    </a:pathLst>
                  </a:custGeom>
                  <a:solidFill>
                    <a:srgbClr val="023B4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grpSp>
            <p:grpSp>
              <p:nvGrpSpPr>
                <p:cNvPr id="1814" name="Google Shape;1814;p49"/>
                <p:cNvGrpSpPr/>
                <p:nvPr/>
              </p:nvGrpSpPr>
              <p:grpSpPr>
                <a:xfrm>
                  <a:off x="2721940" y="2902837"/>
                  <a:ext cx="68612" cy="61907"/>
                  <a:chOff x="2721940" y="2902837"/>
                  <a:chExt cx="68612" cy="61907"/>
                </a:xfrm>
              </p:grpSpPr>
              <p:sp>
                <p:nvSpPr>
                  <p:cNvPr id="1815" name="Google Shape;1815;p49"/>
                  <p:cNvSpPr/>
                  <p:nvPr/>
                </p:nvSpPr>
                <p:spPr>
                  <a:xfrm>
                    <a:off x="2722067" y="2902837"/>
                    <a:ext cx="68391" cy="61749"/>
                  </a:xfrm>
                  <a:custGeom>
                    <a:avLst/>
                    <a:gdLst/>
                    <a:ahLst/>
                    <a:cxnLst/>
                    <a:rect l="l" t="t" r="r" b="b"/>
                    <a:pathLst>
                      <a:path w="68391" h="61749" extrusionOk="0">
                        <a:moveTo>
                          <a:pt x="12262" y="95"/>
                        </a:moveTo>
                        <a:cubicBezTo>
                          <a:pt x="11031" y="95"/>
                          <a:pt x="9831" y="284"/>
                          <a:pt x="8505" y="694"/>
                        </a:cubicBezTo>
                        <a:cubicBezTo>
                          <a:pt x="6453" y="1326"/>
                          <a:pt x="4654" y="2715"/>
                          <a:pt x="3202" y="4704"/>
                        </a:cubicBezTo>
                        <a:cubicBezTo>
                          <a:pt x="1623" y="6882"/>
                          <a:pt x="928" y="9471"/>
                          <a:pt x="486" y="11491"/>
                        </a:cubicBezTo>
                        <a:cubicBezTo>
                          <a:pt x="-82" y="14111"/>
                          <a:pt x="-50" y="16826"/>
                          <a:pt x="76" y="19099"/>
                        </a:cubicBezTo>
                        <a:cubicBezTo>
                          <a:pt x="171" y="21372"/>
                          <a:pt x="518" y="23771"/>
                          <a:pt x="1118" y="26360"/>
                        </a:cubicBezTo>
                        <a:cubicBezTo>
                          <a:pt x="1718" y="28886"/>
                          <a:pt x="2444" y="31285"/>
                          <a:pt x="3359" y="33495"/>
                        </a:cubicBezTo>
                        <a:cubicBezTo>
                          <a:pt x="4464" y="36178"/>
                          <a:pt x="6074" y="38641"/>
                          <a:pt x="7527" y="40692"/>
                        </a:cubicBezTo>
                        <a:cubicBezTo>
                          <a:pt x="9547" y="43534"/>
                          <a:pt x="12009" y="46280"/>
                          <a:pt x="15356" y="49437"/>
                        </a:cubicBezTo>
                        <a:cubicBezTo>
                          <a:pt x="18197" y="52089"/>
                          <a:pt x="21322" y="54425"/>
                          <a:pt x="24637" y="56351"/>
                        </a:cubicBezTo>
                        <a:cubicBezTo>
                          <a:pt x="28457" y="58561"/>
                          <a:pt x="32024" y="60044"/>
                          <a:pt x="35592" y="60834"/>
                        </a:cubicBezTo>
                        <a:cubicBezTo>
                          <a:pt x="37770" y="61339"/>
                          <a:pt x="39601" y="61591"/>
                          <a:pt x="41337" y="61718"/>
                        </a:cubicBezTo>
                        <a:cubicBezTo>
                          <a:pt x="41811" y="61718"/>
                          <a:pt x="42284" y="61749"/>
                          <a:pt x="42758" y="61749"/>
                        </a:cubicBezTo>
                        <a:cubicBezTo>
                          <a:pt x="44336" y="61749"/>
                          <a:pt x="45914" y="61591"/>
                          <a:pt x="47493" y="61339"/>
                        </a:cubicBezTo>
                        <a:cubicBezTo>
                          <a:pt x="54628" y="60139"/>
                          <a:pt x="61226" y="55530"/>
                          <a:pt x="65140" y="49058"/>
                        </a:cubicBezTo>
                        <a:cubicBezTo>
                          <a:pt x="65456" y="48553"/>
                          <a:pt x="65740" y="48017"/>
                          <a:pt x="66024" y="47512"/>
                        </a:cubicBezTo>
                        <a:cubicBezTo>
                          <a:pt x="66403" y="46659"/>
                          <a:pt x="66782" y="45807"/>
                          <a:pt x="67066" y="44891"/>
                        </a:cubicBezTo>
                        <a:cubicBezTo>
                          <a:pt x="67445" y="43786"/>
                          <a:pt x="67729" y="42681"/>
                          <a:pt x="67981" y="41513"/>
                        </a:cubicBezTo>
                        <a:cubicBezTo>
                          <a:pt x="68171" y="40472"/>
                          <a:pt x="68297" y="39430"/>
                          <a:pt x="68392" y="38388"/>
                        </a:cubicBezTo>
                        <a:cubicBezTo>
                          <a:pt x="68392" y="38262"/>
                          <a:pt x="68392" y="38167"/>
                          <a:pt x="68392" y="38072"/>
                        </a:cubicBezTo>
                        <a:lnTo>
                          <a:pt x="68392" y="37504"/>
                        </a:lnTo>
                        <a:cubicBezTo>
                          <a:pt x="68392" y="36462"/>
                          <a:pt x="68329" y="35420"/>
                          <a:pt x="68202" y="34379"/>
                        </a:cubicBezTo>
                        <a:cubicBezTo>
                          <a:pt x="67918" y="32232"/>
                          <a:pt x="67318" y="30180"/>
                          <a:pt x="66498" y="28160"/>
                        </a:cubicBezTo>
                        <a:cubicBezTo>
                          <a:pt x="66498" y="28223"/>
                          <a:pt x="66561" y="28286"/>
                          <a:pt x="66592" y="28349"/>
                        </a:cubicBezTo>
                        <a:cubicBezTo>
                          <a:pt x="65614" y="26045"/>
                          <a:pt x="64383" y="23835"/>
                          <a:pt x="62867" y="21846"/>
                        </a:cubicBezTo>
                        <a:cubicBezTo>
                          <a:pt x="62899" y="21909"/>
                          <a:pt x="62962" y="21941"/>
                          <a:pt x="62994" y="22004"/>
                        </a:cubicBezTo>
                        <a:cubicBezTo>
                          <a:pt x="62362" y="21183"/>
                          <a:pt x="61667" y="20362"/>
                          <a:pt x="60941" y="19636"/>
                        </a:cubicBezTo>
                        <a:cubicBezTo>
                          <a:pt x="60215" y="18910"/>
                          <a:pt x="59458" y="18247"/>
                          <a:pt x="58637" y="17647"/>
                        </a:cubicBezTo>
                        <a:cubicBezTo>
                          <a:pt x="57690" y="16953"/>
                          <a:pt x="56711" y="16384"/>
                          <a:pt x="55606" y="15911"/>
                        </a:cubicBezTo>
                        <a:cubicBezTo>
                          <a:pt x="55101" y="15721"/>
                          <a:pt x="54564" y="15500"/>
                          <a:pt x="54059" y="15374"/>
                        </a:cubicBezTo>
                        <a:cubicBezTo>
                          <a:pt x="53807" y="15311"/>
                          <a:pt x="53554" y="15248"/>
                          <a:pt x="53302" y="15216"/>
                        </a:cubicBezTo>
                        <a:cubicBezTo>
                          <a:pt x="53302" y="15216"/>
                          <a:pt x="53239" y="15216"/>
                          <a:pt x="53207" y="15216"/>
                        </a:cubicBezTo>
                        <a:lnTo>
                          <a:pt x="52891" y="15216"/>
                        </a:lnTo>
                        <a:cubicBezTo>
                          <a:pt x="52576" y="15153"/>
                          <a:pt x="52260" y="15122"/>
                          <a:pt x="51944" y="15122"/>
                        </a:cubicBezTo>
                        <a:cubicBezTo>
                          <a:pt x="51881" y="15122"/>
                          <a:pt x="51818" y="15122"/>
                          <a:pt x="51755" y="15122"/>
                        </a:cubicBezTo>
                        <a:cubicBezTo>
                          <a:pt x="51692" y="15122"/>
                          <a:pt x="51628" y="15122"/>
                          <a:pt x="51565" y="15153"/>
                        </a:cubicBezTo>
                        <a:cubicBezTo>
                          <a:pt x="50997" y="15374"/>
                          <a:pt x="50429" y="15595"/>
                          <a:pt x="49892" y="15753"/>
                        </a:cubicBezTo>
                        <a:cubicBezTo>
                          <a:pt x="48566" y="16100"/>
                          <a:pt x="47272" y="16321"/>
                          <a:pt x="46009" y="16384"/>
                        </a:cubicBezTo>
                        <a:cubicBezTo>
                          <a:pt x="44936" y="16384"/>
                          <a:pt x="43894" y="16290"/>
                          <a:pt x="42884" y="16069"/>
                        </a:cubicBezTo>
                        <a:cubicBezTo>
                          <a:pt x="41621" y="15785"/>
                          <a:pt x="40358" y="15279"/>
                          <a:pt x="38969" y="14585"/>
                        </a:cubicBezTo>
                        <a:cubicBezTo>
                          <a:pt x="36539" y="13227"/>
                          <a:pt x="34360" y="11554"/>
                          <a:pt x="32340" y="9913"/>
                        </a:cubicBezTo>
                        <a:lnTo>
                          <a:pt x="31993" y="9629"/>
                        </a:lnTo>
                        <a:cubicBezTo>
                          <a:pt x="29846" y="7892"/>
                          <a:pt x="27573" y="6093"/>
                          <a:pt x="25205" y="4546"/>
                        </a:cubicBezTo>
                        <a:cubicBezTo>
                          <a:pt x="22364" y="2715"/>
                          <a:pt x="19491" y="1421"/>
                          <a:pt x="16650" y="631"/>
                        </a:cubicBezTo>
                        <a:cubicBezTo>
                          <a:pt x="15166" y="221"/>
                          <a:pt x="13935" y="32"/>
                          <a:pt x="12735" y="0"/>
                        </a:cubicBezTo>
                        <a:lnTo>
                          <a:pt x="12325" y="0"/>
                        </a:lnTo>
                        <a:close/>
                        <a:moveTo>
                          <a:pt x="67950" y="41545"/>
                        </a:moveTo>
                        <a:cubicBezTo>
                          <a:pt x="67950" y="41545"/>
                          <a:pt x="67950" y="41608"/>
                          <a:pt x="67950" y="41608"/>
                        </a:cubicBezTo>
                        <a:cubicBezTo>
                          <a:pt x="67950" y="41608"/>
                          <a:pt x="67950" y="41576"/>
                          <a:pt x="67950" y="41545"/>
                        </a:cubicBezTo>
                      </a:path>
                    </a:pathLst>
                  </a:custGeom>
                  <a:solidFill>
                    <a:schemeClr val="accent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16" name="Google Shape;1816;p49"/>
                  <p:cNvSpPr/>
                  <p:nvPr/>
                </p:nvSpPr>
                <p:spPr>
                  <a:xfrm>
                    <a:off x="2721940" y="2907446"/>
                    <a:ext cx="68612" cy="57298"/>
                  </a:xfrm>
                  <a:custGeom>
                    <a:avLst/>
                    <a:gdLst/>
                    <a:ahLst/>
                    <a:cxnLst/>
                    <a:rect l="l" t="t" r="r" b="b"/>
                    <a:pathLst>
                      <a:path w="68612" h="57298" extrusionOk="0">
                        <a:moveTo>
                          <a:pt x="3233" y="32"/>
                        </a:moveTo>
                        <a:cubicBezTo>
                          <a:pt x="3233" y="32"/>
                          <a:pt x="3170" y="63"/>
                          <a:pt x="3170" y="95"/>
                        </a:cubicBezTo>
                        <a:cubicBezTo>
                          <a:pt x="1655" y="2210"/>
                          <a:pt x="960" y="4830"/>
                          <a:pt x="487" y="6851"/>
                        </a:cubicBezTo>
                        <a:cubicBezTo>
                          <a:pt x="-82" y="9629"/>
                          <a:pt x="-50" y="12565"/>
                          <a:pt x="76" y="14522"/>
                        </a:cubicBezTo>
                        <a:cubicBezTo>
                          <a:pt x="202" y="16890"/>
                          <a:pt x="550" y="19257"/>
                          <a:pt x="1150" y="21814"/>
                        </a:cubicBezTo>
                        <a:cubicBezTo>
                          <a:pt x="1718" y="24308"/>
                          <a:pt x="2475" y="26708"/>
                          <a:pt x="3391" y="28949"/>
                        </a:cubicBezTo>
                        <a:cubicBezTo>
                          <a:pt x="4527" y="31696"/>
                          <a:pt x="6201" y="34221"/>
                          <a:pt x="7558" y="36147"/>
                        </a:cubicBezTo>
                        <a:cubicBezTo>
                          <a:pt x="9547" y="38956"/>
                          <a:pt x="12041" y="41734"/>
                          <a:pt x="15387" y="44923"/>
                        </a:cubicBezTo>
                        <a:cubicBezTo>
                          <a:pt x="18323" y="47670"/>
                          <a:pt x="21448" y="50006"/>
                          <a:pt x="24732" y="51868"/>
                        </a:cubicBezTo>
                        <a:cubicBezTo>
                          <a:pt x="28552" y="54110"/>
                          <a:pt x="32150" y="55593"/>
                          <a:pt x="35686" y="56383"/>
                        </a:cubicBezTo>
                        <a:cubicBezTo>
                          <a:pt x="37864" y="56888"/>
                          <a:pt x="39695" y="57140"/>
                          <a:pt x="41463" y="57266"/>
                        </a:cubicBezTo>
                        <a:cubicBezTo>
                          <a:pt x="41937" y="57266"/>
                          <a:pt x="42410" y="57298"/>
                          <a:pt x="42884" y="57298"/>
                        </a:cubicBezTo>
                        <a:cubicBezTo>
                          <a:pt x="44368" y="57298"/>
                          <a:pt x="45978" y="57172"/>
                          <a:pt x="47619" y="56888"/>
                        </a:cubicBezTo>
                        <a:cubicBezTo>
                          <a:pt x="54817" y="55688"/>
                          <a:pt x="61447" y="51047"/>
                          <a:pt x="65361" y="44513"/>
                        </a:cubicBezTo>
                        <a:cubicBezTo>
                          <a:pt x="65677" y="44007"/>
                          <a:pt x="65961" y="43471"/>
                          <a:pt x="66245" y="42966"/>
                        </a:cubicBezTo>
                        <a:cubicBezTo>
                          <a:pt x="66624" y="42082"/>
                          <a:pt x="67003" y="41229"/>
                          <a:pt x="67287" y="40345"/>
                        </a:cubicBezTo>
                        <a:cubicBezTo>
                          <a:pt x="67666" y="39240"/>
                          <a:pt x="67950" y="38167"/>
                          <a:pt x="68171" y="37094"/>
                        </a:cubicBezTo>
                        <a:cubicBezTo>
                          <a:pt x="68392" y="35894"/>
                          <a:pt x="68550" y="34884"/>
                          <a:pt x="68613" y="33842"/>
                        </a:cubicBezTo>
                        <a:lnTo>
                          <a:pt x="68613" y="33526"/>
                        </a:lnTo>
                        <a:cubicBezTo>
                          <a:pt x="68613" y="33526"/>
                          <a:pt x="68613" y="32958"/>
                          <a:pt x="68613" y="32958"/>
                        </a:cubicBezTo>
                        <a:cubicBezTo>
                          <a:pt x="68613" y="31917"/>
                          <a:pt x="68550" y="30843"/>
                          <a:pt x="68423" y="29801"/>
                        </a:cubicBezTo>
                        <a:cubicBezTo>
                          <a:pt x="68139" y="27718"/>
                          <a:pt x="67571" y="25697"/>
                          <a:pt x="66719" y="23614"/>
                        </a:cubicBezTo>
                        <a:cubicBezTo>
                          <a:pt x="65771" y="21341"/>
                          <a:pt x="64509" y="19131"/>
                          <a:pt x="63057" y="17205"/>
                        </a:cubicBezTo>
                        <a:cubicBezTo>
                          <a:pt x="62425" y="16416"/>
                          <a:pt x="61794" y="15658"/>
                          <a:pt x="61131" y="14995"/>
                        </a:cubicBezTo>
                        <a:cubicBezTo>
                          <a:pt x="60373" y="14238"/>
                          <a:pt x="59584" y="13575"/>
                          <a:pt x="58826" y="13006"/>
                        </a:cubicBezTo>
                        <a:lnTo>
                          <a:pt x="58226" y="12596"/>
                        </a:lnTo>
                        <a:cubicBezTo>
                          <a:pt x="59205" y="14522"/>
                          <a:pt x="59931" y="16290"/>
                          <a:pt x="60278" y="17963"/>
                        </a:cubicBezTo>
                        <a:cubicBezTo>
                          <a:pt x="60689" y="19857"/>
                          <a:pt x="60783" y="21688"/>
                          <a:pt x="60563" y="23393"/>
                        </a:cubicBezTo>
                        <a:cubicBezTo>
                          <a:pt x="60373" y="25255"/>
                          <a:pt x="59900" y="26992"/>
                          <a:pt x="59205" y="28570"/>
                        </a:cubicBezTo>
                        <a:cubicBezTo>
                          <a:pt x="58416" y="30369"/>
                          <a:pt x="57469" y="31948"/>
                          <a:pt x="56396" y="33274"/>
                        </a:cubicBezTo>
                        <a:cubicBezTo>
                          <a:pt x="55164" y="34852"/>
                          <a:pt x="53807" y="36178"/>
                          <a:pt x="52386" y="37283"/>
                        </a:cubicBezTo>
                        <a:cubicBezTo>
                          <a:pt x="50713" y="38578"/>
                          <a:pt x="49103" y="39556"/>
                          <a:pt x="47430" y="40314"/>
                        </a:cubicBezTo>
                        <a:cubicBezTo>
                          <a:pt x="45567" y="41166"/>
                          <a:pt x="43799" y="41734"/>
                          <a:pt x="42126" y="42082"/>
                        </a:cubicBezTo>
                        <a:cubicBezTo>
                          <a:pt x="40358" y="42461"/>
                          <a:pt x="38559" y="42650"/>
                          <a:pt x="36791" y="42650"/>
                        </a:cubicBezTo>
                        <a:cubicBezTo>
                          <a:pt x="35276" y="42650"/>
                          <a:pt x="33792" y="42492"/>
                          <a:pt x="32371" y="42208"/>
                        </a:cubicBezTo>
                        <a:cubicBezTo>
                          <a:pt x="30951" y="41924"/>
                          <a:pt x="29688" y="41577"/>
                          <a:pt x="28488" y="41135"/>
                        </a:cubicBezTo>
                        <a:cubicBezTo>
                          <a:pt x="27320" y="40693"/>
                          <a:pt x="26152" y="40124"/>
                          <a:pt x="24889" y="39461"/>
                        </a:cubicBezTo>
                        <a:cubicBezTo>
                          <a:pt x="22332" y="38041"/>
                          <a:pt x="19870" y="36273"/>
                          <a:pt x="17534" y="34189"/>
                        </a:cubicBezTo>
                        <a:cubicBezTo>
                          <a:pt x="15071" y="31980"/>
                          <a:pt x="12830" y="29549"/>
                          <a:pt x="10904" y="26960"/>
                        </a:cubicBezTo>
                        <a:cubicBezTo>
                          <a:pt x="8821" y="24182"/>
                          <a:pt x="7179" y="21467"/>
                          <a:pt x="5917" y="18720"/>
                        </a:cubicBezTo>
                        <a:cubicBezTo>
                          <a:pt x="4464" y="15532"/>
                          <a:pt x="3517" y="12691"/>
                          <a:pt x="3075" y="10008"/>
                        </a:cubicBezTo>
                        <a:cubicBezTo>
                          <a:pt x="2507" y="6819"/>
                          <a:pt x="2475" y="4009"/>
                          <a:pt x="2949" y="1421"/>
                        </a:cubicBezTo>
                        <a:lnTo>
                          <a:pt x="3012" y="1073"/>
                        </a:lnTo>
                        <a:cubicBezTo>
                          <a:pt x="3075" y="758"/>
                          <a:pt x="3138" y="442"/>
                          <a:pt x="3201" y="95"/>
                        </a:cubicBezTo>
                        <a:cubicBezTo>
                          <a:pt x="3201" y="95"/>
                          <a:pt x="3138" y="0"/>
                          <a:pt x="3138" y="0"/>
                        </a:cubicBezTo>
                      </a:path>
                    </a:pathLst>
                  </a:custGeom>
                  <a:solidFill>
                    <a:srgbClr val="014E72">
                      <a:alpha val="19620"/>
                    </a:srgbClr>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grpSp>
            <p:sp>
              <p:nvSpPr>
                <p:cNvPr id="1817" name="Google Shape;1817;p49"/>
                <p:cNvSpPr/>
                <p:nvPr/>
              </p:nvSpPr>
              <p:spPr>
                <a:xfrm>
                  <a:off x="2827237" y="2917100"/>
                  <a:ext cx="15593" cy="28644"/>
                </a:xfrm>
                <a:custGeom>
                  <a:avLst/>
                  <a:gdLst/>
                  <a:ahLst/>
                  <a:cxnLst/>
                  <a:rect l="l" t="t" r="r" b="b"/>
                  <a:pathLst>
                    <a:path w="15593" h="28644" extrusionOk="0">
                      <a:moveTo>
                        <a:pt x="31" y="13928"/>
                      </a:moveTo>
                      <a:cubicBezTo>
                        <a:pt x="-348" y="21820"/>
                        <a:pt x="2809" y="28418"/>
                        <a:pt x="7102" y="28639"/>
                      </a:cubicBezTo>
                      <a:cubicBezTo>
                        <a:pt x="11396" y="28860"/>
                        <a:pt x="15184" y="22609"/>
                        <a:pt x="15563" y="14717"/>
                      </a:cubicBezTo>
                      <a:cubicBezTo>
                        <a:pt x="15942" y="6825"/>
                        <a:pt x="12785" y="227"/>
                        <a:pt x="8491" y="6"/>
                      </a:cubicBezTo>
                      <a:cubicBezTo>
                        <a:pt x="4198" y="-215"/>
                        <a:pt x="410" y="6035"/>
                        <a:pt x="31" y="13928"/>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grpSp>
          <p:sp>
            <p:nvSpPr>
              <p:cNvPr id="1818" name="Google Shape;1818;p49"/>
              <p:cNvSpPr/>
              <p:nvPr/>
            </p:nvSpPr>
            <p:spPr>
              <a:xfrm>
                <a:off x="1285072" y="2918725"/>
                <a:ext cx="36955" cy="67886"/>
              </a:xfrm>
              <a:custGeom>
                <a:avLst/>
                <a:gdLst/>
                <a:ahLst/>
                <a:cxnLst/>
                <a:rect l="l" t="t" r="r" b="b"/>
                <a:pathLst>
                  <a:path w="15593" h="28644" extrusionOk="0">
                    <a:moveTo>
                      <a:pt x="31" y="13928"/>
                    </a:moveTo>
                    <a:cubicBezTo>
                      <a:pt x="-348" y="21820"/>
                      <a:pt x="2809" y="28418"/>
                      <a:pt x="7102" y="28639"/>
                    </a:cubicBezTo>
                    <a:cubicBezTo>
                      <a:pt x="11396" y="28860"/>
                      <a:pt x="15184" y="22609"/>
                      <a:pt x="15563" y="14717"/>
                    </a:cubicBezTo>
                    <a:cubicBezTo>
                      <a:pt x="15942" y="6825"/>
                      <a:pt x="12785" y="227"/>
                      <a:pt x="8491" y="6"/>
                    </a:cubicBezTo>
                    <a:cubicBezTo>
                      <a:pt x="4198" y="-215"/>
                      <a:pt x="410" y="6035"/>
                      <a:pt x="31" y="13928"/>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grpSp>
        <p:grpSp>
          <p:nvGrpSpPr>
            <p:cNvPr id="1819" name="Google Shape;1819;p49"/>
            <p:cNvGrpSpPr/>
            <p:nvPr/>
          </p:nvGrpSpPr>
          <p:grpSpPr>
            <a:xfrm>
              <a:off x="7430908" y="2346643"/>
              <a:ext cx="1286924" cy="2227558"/>
              <a:chOff x="3451832" y="4842905"/>
              <a:chExt cx="543281" cy="940374"/>
            </a:xfrm>
          </p:grpSpPr>
          <p:sp>
            <p:nvSpPr>
              <p:cNvPr id="1820" name="Google Shape;1820;p49"/>
              <p:cNvSpPr/>
              <p:nvPr/>
            </p:nvSpPr>
            <p:spPr>
              <a:xfrm>
                <a:off x="3548497" y="5095755"/>
                <a:ext cx="3156" cy="31"/>
              </a:xfrm>
              <a:custGeom>
                <a:avLst/>
                <a:gdLst/>
                <a:ahLst/>
                <a:cxnLst/>
                <a:rect l="l" t="t" r="r" b="b"/>
                <a:pathLst>
                  <a:path w="3156" h="31" extrusionOk="0">
                    <a:moveTo>
                      <a:pt x="0" y="32"/>
                    </a:moveTo>
                    <a:lnTo>
                      <a:pt x="0" y="32"/>
                    </a:lnTo>
                    <a:lnTo>
                      <a:pt x="0" y="0"/>
                    </a:lnTo>
                    <a:lnTo>
                      <a:pt x="0" y="32"/>
                    </a:lnTo>
                    <a:close/>
                  </a:path>
                </a:pathLst>
              </a:custGeom>
              <a:solidFill>
                <a:srgbClr val="C2191B"/>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21" name="Google Shape;1821;p49"/>
              <p:cNvSpPr/>
              <p:nvPr/>
            </p:nvSpPr>
            <p:spPr>
              <a:xfrm>
                <a:off x="3548528" y="5095787"/>
                <a:ext cx="3156" cy="63"/>
              </a:xfrm>
              <a:custGeom>
                <a:avLst/>
                <a:gdLst/>
                <a:ahLst/>
                <a:cxnLst/>
                <a:rect l="l" t="t" r="r" b="b"/>
                <a:pathLst>
                  <a:path w="3156" h="63" extrusionOk="0">
                    <a:moveTo>
                      <a:pt x="0" y="63"/>
                    </a:moveTo>
                    <a:cubicBezTo>
                      <a:pt x="0" y="63"/>
                      <a:pt x="0" y="63"/>
                      <a:pt x="0" y="63"/>
                    </a:cubicBezTo>
                    <a:cubicBezTo>
                      <a:pt x="0" y="63"/>
                      <a:pt x="0" y="32"/>
                      <a:pt x="0" y="0"/>
                    </a:cubicBezTo>
                    <a:cubicBezTo>
                      <a:pt x="0" y="0"/>
                      <a:pt x="0" y="32"/>
                      <a:pt x="0" y="63"/>
                    </a:cubicBezTo>
                  </a:path>
                </a:pathLst>
              </a:custGeom>
              <a:solidFill>
                <a:srgbClr val="C2191B"/>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22" name="Google Shape;1822;p49"/>
              <p:cNvSpPr/>
              <p:nvPr/>
            </p:nvSpPr>
            <p:spPr>
              <a:xfrm>
                <a:off x="3548528" y="5095881"/>
                <a:ext cx="3156" cy="3156"/>
              </a:xfrm>
              <a:custGeom>
                <a:avLst/>
                <a:gdLst/>
                <a:ahLst/>
                <a:cxnLst/>
                <a:rect l="l" t="t" r="r" b="b"/>
                <a:pathLst>
                  <a:path w="3156" h="3156" extrusionOk="0">
                    <a:moveTo>
                      <a:pt x="0" y="0"/>
                    </a:moveTo>
                    <a:lnTo>
                      <a:pt x="0" y="0"/>
                    </a:lnTo>
                    <a:lnTo>
                      <a:pt x="0" y="0"/>
                    </a:lnTo>
                  </a:path>
                </a:pathLst>
              </a:custGeom>
              <a:solidFill>
                <a:srgbClr val="C2191B"/>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23" name="Google Shape;1823;p49"/>
              <p:cNvSpPr/>
              <p:nvPr/>
            </p:nvSpPr>
            <p:spPr>
              <a:xfrm>
                <a:off x="3548528" y="5095913"/>
                <a:ext cx="3156" cy="31"/>
              </a:xfrm>
              <a:custGeom>
                <a:avLst/>
                <a:gdLst/>
                <a:ahLst/>
                <a:cxnLst/>
                <a:rect l="l" t="t" r="r" b="b"/>
                <a:pathLst>
                  <a:path w="3156" h="31" extrusionOk="0">
                    <a:moveTo>
                      <a:pt x="0" y="32"/>
                    </a:moveTo>
                    <a:lnTo>
                      <a:pt x="0" y="32"/>
                    </a:lnTo>
                    <a:cubicBezTo>
                      <a:pt x="0" y="32"/>
                      <a:pt x="0" y="32"/>
                      <a:pt x="0" y="0"/>
                    </a:cubicBezTo>
                    <a:cubicBezTo>
                      <a:pt x="0" y="0"/>
                      <a:pt x="0" y="0"/>
                      <a:pt x="0" y="32"/>
                    </a:cubicBezTo>
                  </a:path>
                </a:pathLst>
              </a:custGeom>
              <a:solidFill>
                <a:srgbClr val="C2191B"/>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24" name="Google Shape;1824;p49"/>
              <p:cNvSpPr/>
              <p:nvPr/>
            </p:nvSpPr>
            <p:spPr>
              <a:xfrm>
                <a:off x="3614766" y="4891313"/>
                <a:ext cx="68088" cy="131737"/>
              </a:xfrm>
              <a:custGeom>
                <a:avLst/>
                <a:gdLst/>
                <a:ahLst/>
                <a:cxnLst/>
                <a:rect l="l" t="t" r="r" b="b"/>
                <a:pathLst>
                  <a:path w="68088" h="131737" extrusionOk="0">
                    <a:moveTo>
                      <a:pt x="64963" y="95"/>
                    </a:moveTo>
                    <a:cubicBezTo>
                      <a:pt x="64458" y="95"/>
                      <a:pt x="63985" y="253"/>
                      <a:pt x="63543" y="537"/>
                    </a:cubicBezTo>
                    <a:cubicBezTo>
                      <a:pt x="60259" y="2684"/>
                      <a:pt x="57481" y="5399"/>
                      <a:pt x="55240" y="8650"/>
                    </a:cubicBezTo>
                    <a:cubicBezTo>
                      <a:pt x="53346" y="11365"/>
                      <a:pt x="51736" y="14522"/>
                      <a:pt x="50189" y="18657"/>
                    </a:cubicBezTo>
                    <a:cubicBezTo>
                      <a:pt x="49462" y="20583"/>
                      <a:pt x="48800" y="22540"/>
                      <a:pt x="48168" y="24529"/>
                    </a:cubicBezTo>
                    <a:cubicBezTo>
                      <a:pt x="46653" y="29138"/>
                      <a:pt x="45075" y="33874"/>
                      <a:pt x="42454" y="38136"/>
                    </a:cubicBezTo>
                    <a:cubicBezTo>
                      <a:pt x="41286" y="39903"/>
                      <a:pt x="40055" y="41419"/>
                      <a:pt x="38666" y="42745"/>
                    </a:cubicBezTo>
                    <a:cubicBezTo>
                      <a:pt x="37340" y="43944"/>
                      <a:pt x="35825" y="45018"/>
                      <a:pt x="34183" y="45933"/>
                    </a:cubicBezTo>
                    <a:cubicBezTo>
                      <a:pt x="33015" y="46564"/>
                      <a:pt x="31847" y="47070"/>
                      <a:pt x="30458" y="47607"/>
                    </a:cubicBezTo>
                    <a:cubicBezTo>
                      <a:pt x="29195" y="48080"/>
                      <a:pt x="27901" y="48459"/>
                      <a:pt x="26575" y="48838"/>
                    </a:cubicBezTo>
                    <a:lnTo>
                      <a:pt x="25565" y="49153"/>
                    </a:lnTo>
                    <a:cubicBezTo>
                      <a:pt x="22250" y="50163"/>
                      <a:pt x="19251" y="51079"/>
                      <a:pt x="16378" y="52279"/>
                    </a:cubicBezTo>
                    <a:cubicBezTo>
                      <a:pt x="13190" y="53604"/>
                      <a:pt x="10443" y="55246"/>
                      <a:pt x="8202" y="57140"/>
                    </a:cubicBezTo>
                    <a:cubicBezTo>
                      <a:pt x="5518" y="59477"/>
                      <a:pt x="3435" y="62381"/>
                      <a:pt x="1951" y="65790"/>
                    </a:cubicBezTo>
                    <a:cubicBezTo>
                      <a:pt x="-732" y="72041"/>
                      <a:pt x="-638" y="78986"/>
                      <a:pt x="2172" y="84447"/>
                    </a:cubicBezTo>
                    <a:cubicBezTo>
                      <a:pt x="3593" y="87194"/>
                      <a:pt x="5582" y="89562"/>
                      <a:pt x="8107" y="91424"/>
                    </a:cubicBezTo>
                    <a:cubicBezTo>
                      <a:pt x="10127" y="92971"/>
                      <a:pt x="12590" y="94171"/>
                      <a:pt x="15368" y="95023"/>
                    </a:cubicBezTo>
                    <a:cubicBezTo>
                      <a:pt x="14263" y="101432"/>
                      <a:pt x="14200" y="106925"/>
                      <a:pt x="15210" y="111818"/>
                    </a:cubicBezTo>
                    <a:cubicBezTo>
                      <a:pt x="15873" y="114880"/>
                      <a:pt x="16978" y="117721"/>
                      <a:pt x="18557" y="120247"/>
                    </a:cubicBezTo>
                    <a:cubicBezTo>
                      <a:pt x="20103" y="122741"/>
                      <a:pt x="22313" y="124982"/>
                      <a:pt x="24996" y="126782"/>
                    </a:cubicBezTo>
                    <a:cubicBezTo>
                      <a:pt x="27838" y="128676"/>
                      <a:pt x="31153" y="130065"/>
                      <a:pt x="35162" y="131044"/>
                    </a:cubicBezTo>
                    <a:cubicBezTo>
                      <a:pt x="36993" y="131517"/>
                      <a:pt x="38855" y="131738"/>
                      <a:pt x="40687" y="131738"/>
                    </a:cubicBezTo>
                    <a:cubicBezTo>
                      <a:pt x="41349" y="131738"/>
                      <a:pt x="41981" y="131707"/>
                      <a:pt x="42644" y="131644"/>
                    </a:cubicBezTo>
                    <a:cubicBezTo>
                      <a:pt x="44790" y="131454"/>
                      <a:pt x="46969" y="130823"/>
                      <a:pt x="48894" y="129812"/>
                    </a:cubicBezTo>
                    <a:cubicBezTo>
                      <a:pt x="50789" y="128865"/>
                      <a:pt x="52525" y="127571"/>
                      <a:pt x="54261" y="125803"/>
                    </a:cubicBezTo>
                    <a:cubicBezTo>
                      <a:pt x="55650" y="124351"/>
                      <a:pt x="56913" y="122615"/>
                      <a:pt x="58270" y="120342"/>
                    </a:cubicBezTo>
                    <a:cubicBezTo>
                      <a:pt x="59312" y="118574"/>
                      <a:pt x="60228" y="116522"/>
                      <a:pt x="61175" y="113965"/>
                    </a:cubicBezTo>
                    <a:cubicBezTo>
                      <a:pt x="62785" y="109640"/>
                      <a:pt x="63985" y="104810"/>
                      <a:pt x="64963" y="98780"/>
                    </a:cubicBezTo>
                    <a:cubicBezTo>
                      <a:pt x="66415" y="89530"/>
                      <a:pt x="66763" y="80028"/>
                      <a:pt x="67047" y="71631"/>
                    </a:cubicBezTo>
                    <a:cubicBezTo>
                      <a:pt x="67615" y="55909"/>
                      <a:pt x="67741" y="39746"/>
                      <a:pt x="67868" y="25477"/>
                    </a:cubicBezTo>
                    <a:lnTo>
                      <a:pt x="67868" y="25098"/>
                    </a:lnTo>
                    <a:cubicBezTo>
                      <a:pt x="67931" y="18058"/>
                      <a:pt x="67994" y="11081"/>
                      <a:pt x="68088" y="4041"/>
                    </a:cubicBezTo>
                    <a:cubicBezTo>
                      <a:pt x="68088" y="3504"/>
                      <a:pt x="67741" y="2904"/>
                      <a:pt x="67362" y="2557"/>
                    </a:cubicBezTo>
                    <a:cubicBezTo>
                      <a:pt x="67457" y="2052"/>
                      <a:pt x="67299" y="1452"/>
                      <a:pt x="66952" y="1010"/>
                    </a:cubicBezTo>
                    <a:cubicBezTo>
                      <a:pt x="66478" y="379"/>
                      <a:pt x="65784" y="0"/>
                      <a:pt x="65026" y="0"/>
                    </a:cubicBezTo>
                  </a:path>
                </a:pathLst>
              </a:custGeom>
              <a:solidFill>
                <a:srgbClr val="04363F"/>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25" name="Google Shape;1825;p49"/>
              <p:cNvSpPr/>
              <p:nvPr/>
            </p:nvSpPr>
            <p:spPr>
              <a:xfrm>
                <a:off x="3916181" y="5189389"/>
                <a:ext cx="23173" cy="8855"/>
              </a:xfrm>
              <a:custGeom>
                <a:avLst/>
                <a:gdLst/>
                <a:ahLst/>
                <a:cxnLst/>
                <a:rect l="l" t="t" r="r" b="b"/>
                <a:pathLst>
                  <a:path w="23173" h="8855" extrusionOk="0">
                    <a:moveTo>
                      <a:pt x="20174" y="474"/>
                    </a:moveTo>
                    <a:cubicBezTo>
                      <a:pt x="19511" y="1073"/>
                      <a:pt x="18785" y="1642"/>
                      <a:pt x="18059" y="2210"/>
                    </a:cubicBezTo>
                    <a:cubicBezTo>
                      <a:pt x="16007" y="3599"/>
                      <a:pt x="13797" y="4672"/>
                      <a:pt x="11493" y="5525"/>
                    </a:cubicBezTo>
                    <a:cubicBezTo>
                      <a:pt x="9725" y="6093"/>
                      <a:pt x="7925" y="6472"/>
                      <a:pt x="6094" y="6661"/>
                    </a:cubicBezTo>
                    <a:cubicBezTo>
                      <a:pt x="6094" y="6661"/>
                      <a:pt x="6157" y="6661"/>
                      <a:pt x="6157" y="6661"/>
                    </a:cubicBezTo>
                    <a:cubicBezTo>
                      <a:pt x="6126" y="6661"/>
                      <a:pt x="6063" y="6661"/>
                      <a:pt x="6031" y="6661"/>
                    </a:cubicBezTo>
                    <a:cubicBezTo>
                      <a:pt x="5968" y="6661"/>
                      <a:pt x="5905" y="6661"/>
                      <a:pt x="5842" y="6661"/>
                    </a:cubicBezTo>
                    <a:cubicBezTo>
                      <a:pt x="5873" y="6661"/>
                      <a:pt x="5937" y="6661"/>
                      <a:pt x="5968" y="6661"/>
                    </a:cubicBezTo>
                    <a:cubicBezTo>
                      <a:pt x="4327" y="6756"/>
                      <a:pt x="2716" y="6661"/>
                      <a:pt x="1075" y="6440"/>
                    </a:cubicBezTo>
                    <a:cubicBezTo>
                      <a:pt x="507" y="6345"/>
                      <a:pt x="33" y="6882"/>
                      <a:pt x="2" y="7419"/>
                    </a:cubicBezTo>
                    <a:cubicBezTo>
                      <a:pt x="-30" y="8019"/>
                      <a:pt x="412" y="8429"/>
                      <a:pt x="980" y="8492"/>
                    </a:cubicBezTo>
                    <a:cubicBezTo>
                      <a:pt x="2811" y="8776"/>
                      <a:pt x="4674" y="8902"/>
                      <a:pt x="6536" y="8840"/>
                    </a:cubicBezTo>
                    <a:cubicBezTo>
                      <a:pt x="8494" y="8776"/>
                      <a:pt x="10420" y="8492"/>
                      <a:pt x="12345" y="8050"/>
                    </a:cubicBezTo>
                    <a:cubicBezTo>
                      <a:pt x="16070" y="7198"/>
                      <a:pt x="19480" y="5367"/>
                      <a:pt x="22574" y="3125"/>
                    </a:cubicBezTo>
                    <a:cubicBezTo>
                      <a:pt x="22952" y="2873"/>
                      <a:pt x="23142" y="2336"/>
                      <a:pt x="23173" y="1894"/>
                    </a:cubicBezTo>
                    <a:cubicBezTo>
                      <a:pt x="23173" y="1420"/>
                      <a:pt x="23047" y="978"/>
                      <a:pt x="22731" y="600"/>
                    </a:cubicBezTo>
                    <a:cubicBezTo>
                      <a:pt x="22384" y="221"/>
                      <a:pt x="21879" y="0"/>
                      <a:pt x="21406" y="0"/>
                    </a:cubicBezTo>
                    <a:cubicBezTo>
                      <a:pt x="20995" y="0"/>
                      <a:pt x="20553" y="158"/>
                      <a:pt x="20238" y="442"/>
                    </a:cubicBezTo>
                    <a:moveTo>
                      <a:pt x="17996" y="2273"/>
                    </a:moveTo>
                    <a:lnTo>
                      <a:pt x="17901" y="2336"/>
                    </a:lnTo>
                    <a:lnTo>
                      <a:pt x="17996" y="2273"/>
                    </a:lnTo>
                    <a:close/>
                    <a:moveTo>
                      <a:pt x="6063" y="6629"/>
                    </a:moveTo>
                    <a:cubicBezTo>
                      <a:pt x="6063" y="6629"/>
                      <a:pt x="6063" y="6629"/>
                      <a:pt x="6126" y="6629"/>
                    </a:cubicBezTo>
                    <a:cubicBezTo>
                      <a:pt x="6126" y="6629"/>
                      <a:pt x="6126" y="6629"/>
                      <a:pt x="6157" y="6629"/>
                    </a:cubicBezTo>
                    <a:cubicBezTo>
                      <a:pt x="6157" y="6629"/>
                      <a:pt x="6094" y="6629"/>
                      <a:pt x="6063" y="6629"/>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26" name="Google Shape;1826;p49"/>
              <p:cNvSpPr/>
              <p:nvPr/>
            </p:nvSpPr>
            <p:spPr>
              <a:xfrm>
                <a:off x="3915894" y="5198607"/>
                <a:ext cx="26273" cy="5817"/>
              </a:xfrm>
              <a:custGeom>
                <a:avLst/>
                <a:gdLst/>
                <a:ahLst/>
                <a:cxnLst/>
                <a:rect l="l" t="t" r="r" b="b"/>
                <a:pathLst>
                  <a:path w="26273" h="5817" extrusionOk="0">
                    <a:moveTo>
                      <a:pt x="23397" y="252"/>
                    </a:moveTo>
                    <a:cubicBezTo>
                      <a:pt x="22576" y="663"/>
                      <a:pt x="21724" y="1042"/>
                      <a:pt x="20872" y="1389"/>
                    </a:cubicBezTo>
                    <a:cubicBezTo>
                      <a:pt x="18851" y="2115"/>
                      <a:pt x="16767" y="2557"/>
                      <a:pt x="14621" y="2778"/>
                    </a:cubicBezTo>
                    <a:cubicBezTo>
                      <a:pt x="13484" y="2873"/>
                      <a:pt x="12348" y="2904"/>
                      <a:pt x="11180" y="2873"/>
                    </a:cubicBezTo>
                    <a:cubicBezTo>
                      <a:pt x="9886" y="2841"/>
                      <a:pt x="8623" y="2652"/>
                      <a:pt x="7360" y="2430"/>
                    </a:cubicBezTo>
                    <a:cubicBezTo>
                      <a:pt x="7360" y="2430"/>
                      <a:pt x="7360" y="2430"/>
                      <a:pt x="7360" y="2430"/>
                    </a:cubicBezTo>
                    <a:cubicBezTo>
                      <a:pt x="7360" y="2430"/>
                      <a:pt x="7360" y="2430"/>
                      <a:pt x="7328" y="2430"/>
                    </a:cubicBezTo>
                    <a:cubicBezTo>
                      <a:pt x="7233" y="2430"/>
                      <a:pt x="7139" y="2399"/>
                      <a:pt x="7044" y="2368"/>
                    </a:cubicBezTo>
                    <a:cubicBezTo>
                      <a:pt x="7107" y="2368"/>
                      <a:pt x="7139" y="2368"/>
                      <a:pt x="7202" y="2368"/>
                    </a:cubicBezTo>
                    <a:cubicBezTo>
                      <a:pt x="5213" y="1957"/>
                      <a:pt x="3287" y="1357"/>
                      <a:pt x="1456" y="536"/>
                    </a:cubicBezTo>
                    <a:cubicBezTo>
                      <a:pt x="920" y="284"/>
                      <a:pt x="257" y="694"/>
                      <a:pt x="67" y="1231"/>
                    </a:cubicBezTo>
                    <a:cubicBezTo>
                      <a:pt x="-154" y="1831"/>
                      <a:pt x="194" y="2368"/>
                      <a:pt x="762" y="2620"/>
                    </a:cubicBezTo>
                    <a:cubicBezTo>
                      <a:pt x="2656" y="3504"/>
                      <a:pt x="4582" y="4230"/>
                      <a:pt x="6602" y="4767"/>
                    </a:cubicBezTo>
                    <a:cubicBezTo>
                      <a:pt x="8559" y="5303"/>
                      <a:pt x="10580" y="5587"/>
                      <a:pt x="12600" y="5745"/>
                    </a:cubicBezTo>
                    <a:cubicBezTo>
                      <a:pt x="16894" y="6061"/>
                      <a:pt x="21219" y="5335"/>
                      <a:pt x="25196" y="3757"/>
                    </a:cubicBezTo>
                    <a:cubicBezTo>
                      <a:pt x="25638" y="3567"/>
                      <a:pt x="26017" y="3094"/>
                      <a:pt x="26175" y="2620"/>
                    </a:cubicBezTo>
                    <a:cubicBezTo>
                      <a:pt x="26333" y="2115"/>
                      <a:pt x="26301" y="1547"/>
                      <a:pt x="26081" y="1073"/>
                    </a:cubicBezTo>
                    <a:cubicBezTo>
                      <a:pt x="25733" y="379"/>
                      <a:pt x="25007" y="0"/>
                      <a:pt x="24312" y="0"/>
                    </a:cubicBezTo>
                    <a:cubicBezTo>
                      <a:pt x="23997" y="0"/>
                      <a:pt x="23713" y="63"/>
                      <a:pt x="23428" y="221"/>
                    </a:cubicBezTo>
                    <a:moveTo>
                      <a:pt x="20714" y="1452"/>
                    </a:moveTo>
                    <a:cubicBezTo>
                      <a:pt x="20714" y="1452"/>
                      <a:pt x="20619" y="1452"/>
                      <a:pt x="20587" y="1484"/>
                    </a:cubicBezTo>
                    <a:cubicBezTo>
                      <a:pt x="20619" y="1484"/>
                      <a:pt x="20650" y="1484"/>
                      <a:pt x="20714" y="1452"/>
                    </a:cubicBezTo>
                    <a:moveTo>
                      <a:pt x="7391" y="2399"/>
                    </a:moveTo>
                    <a:lnTo>
                      <a:pt x="7391" y="2399"/>
                    </a:lnTo>
                    <a:cubicBezTo>
                      <a:pt x="7391" y="2399"/>
                      <a:pt x="7297" y="2399"/>
                      <a:pt x="7233" y="2399"/>
                    </a:cubicBezTo>
                    <a:cubicBezTo>
                      <a:pt x="7265" y="2399"/>
                      <a:pt x="7328" y="2399"/>
                      <a:pt x="7360" y="2399"/>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27" name="Google Shape;1827;p49"/>
              <p:cNvSpPr/>
              <p:nvPr/>
            </p:nvSpPr>
            <p:spPr>
              <a:xfrm>
                <a:off x="3914868" y="5204006"/>
                <a:ext cx="26699" cy="13728"/>
              </a:xfrm>
              <a:custGeom>
                <a:avLst/>
                <a:gdLst/>
                <a:ahLst/>
                <a:cxnLst/>
                <a:rect l="l" t="t" r="r" b="b"/>
                <a:pathLst>
                  <a:path w="26699" h="13728" extrusionOk="0">
                    <a:moveTo>
                      <a:pt x="462" y="410"/>
                    </a:moveTo>
                    <a:cubicBezTo>
                      <a:pt x="-137" y="947"/>
                      <a:pt x="-137" y="1831"/>
                      <a:pt x="368" y="2431"/>
                    </a:cubicBezTo>
                    <a:cubicBezTo>
                      <a:pt x="1757" y="4135"/>
                      <a:pt x="3304" y="5683"/>
                      <a:pt x="5040" y="7103"/>
                    </a:cubicBezTo>
                    <a:cubicBezTo>
                      <a:pt x="6871" y="8587"/>
                      <a:pt x="8891" y="9755"/>
                      <a:pt x="11006" y="10797"/>
                    </a:cubicBezTo>
                    <a:cubicBezTo>
                      <a:pt x="11985" y="11270"/>
                      <a:pt x="12995" y="11712"/>
                      <a:pt x="14006" y="12091"/>
                    </a:cubicBezTo>
                    <a:cubicBezTo>
                      <a:pt x="15047" y="12470"/>
                      <a:pt x="16089" y="12754"/>
                      <a:pt x="17163" y="12975"/>
                    </a:cubicBezTo>
                    <a:cubicBezTo>
                      <a:pt x="19499" y="13512"/>
                      <a:pt x="21930" y="13827"/>
                      <a:pt x="24329" y="13701"/>
                    </a:cubicBezTo>
                    <a:cubicBezTo>
                      <a:pt x="24928" y="13701"/>
                      <a:pt x="25465" y="13575"/>
                      <a:pt x="25939" y="13133"/>
                    </a:cubicBezTo>
                    <a:cubicBezTo>
                      <a:pt x="26380" y="12722"/>
                      <a:pt x="26665" y="12186"/>
                      <a:pt x="26696" y="11586"/>
                    </a:cubicBezTo>
                    <a:cubicBezTo>
                      <a:pt x="26759" y="10449"/>
                      <a:pt x="25812" y="9218"/>
                      <a:pt x="24613" y="9218"/>
                    </a:cubicBezTo>
                    <a:cubicBezTo>
                      <a:pt x="23318" y="9218"/>
                      <a:pt x="22056" y="9250"/>
                      <a:pt x="20793" y="9218"/>
                    </a:cubicBezTo>
                    <a:cubicBezTo>
                      <a:pt x="19530" y="9155"/>
                      <a:pt x="18299" y="8997"/>
                      <a:pt x="17036" y="8776"/>
                    </a:cubicBezTo>
                    <a:cubicBezTo>
                      <a:pt x="14763" y="8303"/>
                      <a:pt x="12522" y="7671"/>
                      <a:pt x="10407" y="6661"/>
                    </a:cubicBezTo>
                    <a:lnTo>
                      <a:pt x="10817" y="6851"/>
                    </a:lnTo>
                    <a:cubicBezTo>
                      <a:pt x="8733" y="5840"/>
                      <a:pt x="6839" y="4577"/>
                      <a:pt x="5071" y="3094"/>
                    </a:cubicBezTo>
                    <a:cubicBezTo>
                      <a:pt x="4156" y="2273"/>
                      <a:pt x="3304" y="1420"/>
                      <a:pt x="2514" y="474"/>
                    </a:cubicBezTo>
                    <a:cubicBezTo>
                      <a:pt x="2230" y="158"/>
                      <a:pt x="1852" y="0"/>
                      <a:pt x="1473" y="0"/>
                    </a:cubicBezTo>
                    <a:cubicBezTo>
                      <a:pt x="1125" y="0"/>
                      <a:pt x="778" y="126"/>
                      <a:pt x="494" y="347"/>
                    </a:cubicBezTo>
                    <a:moveTo>
                      <a:pt x="16563" y="8682"/>
                    </a:moveTo>
                    <a:cubicBezTo>
                      <a:pt x="16721" y="8682"/>
                      <a:pt x="16878" y="8745"/>
                      <a:pt x="17036" y="8776"/>
                    </a:cubicBezTo>
                    <a:cubicBezTo>
                      <a:pt x="16878" y="8776"/>
                      <a:pt x="16721" y="8713"/>
                      <a:pt x="16563" y="8682"/>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28" name="Google Shape;1828;p49"/>
              <p:cNvSpPr/>
              <p:nvPr/>
            </p:nvSpPr>
            <p:spPr>
              <a:xfrm>
                <a:off x="3913004" y="5215086"/>
                <a:ext cx="24711" cy="12647"/>
              </a:xfrm>
              <a:custGeom>
                <a:avLst/>
                <a:gdLst/>
                <a:ahLst/>
                <a:cxnLst/>
                <a:rect l="l" t="t" r="r" b="b"/>
                <a:pathLst>
                  <a:path w="24711" h="12647" extrusionOk="0">
                    <a:moveTo>
                      <a:pt x="305" y="252"/>
                    </a:moveTo>
                    <a:cubicBezTo>
                      <a:pt x="-74" y="600"/>
                      <a:pt x="-105" y="1200"/>
                      <a:pt x="242" y="1578"/>
                    </a:cubicBezTo>
                    <a:cubicBezTo>
                      <a:pt x="1631" y="3094"/>
                      <a:pt x="3146" y="4451"/>
                      <a:pt x="4788" y="5682"/>
                    </a:cubicBezTo>
                    <a:cubicBezTo>
                      <a:pt x="6430" y="6882"/>
                      <a:pt x="8261" y="7892"/>
                      <a:pt x="10091" y="8776"/>
                    </a:cubicBezTo>
                    <a:cubicBezTo>
                      <a:pt x="10975" y="9218"/>
                      <a:pt x="11859" y="9597"/>
                      <a:pt x="12775" y="9976"/>
                    </a:cubicBezTo>
                    <a:cubicBezTo>
                      <a:pt x="13848" y="10418"/>
                      <a:pt x="14922" y="10765"/>
                      <a:pt x="16026" y="11112"/>
                    </a:cubicBezTo>
                    <a:cubicBezTo>
                      <a:pt x="18205" y="11775"/>
                      <a:pt x="20446" y="12249"/>
                      <a:pt x="22719" y="12628"/>
                    </a:cubicBezTo>
                    <a:cubicBezTo>
                      <a:pt x="23193" y="12722"/>
                      <a:pt x="23729" y="12470"/>
                      <a:pt x="24077" y="12154"/>
                    </a:cubicBezTo>
                    <a:cubicBezTo>
                      <a:pt x="24455" y="11807"/>
                      <a:pt x="24676" y="11333"/>
                      <a:pt x="24708" y="10860"/>
                    </a:cubicBezTo>
                    <a:cubicBezTo>
                      <a:pt x="24771" y="9818"/>
                      <a:pt x="23950" y="8934"/>
                      <a:pt x="22909" y="8839"/>
                    </a:cubicBezTo>
                    <a:cubicBezTo>
                      <a:pt x="20793" y="8682"/>
                      <a:pt x="18710" y="8429"/>
                      <a:pt x="16626" y="8050"/>
                    </a:cubicBezTo>
                    <a:cubicBezTo>
                      <a:pt x="16784" y="8050"/>
                      <a:pt x="16910" y="8113"/>
                      <a:pt x="17037" y="8113"/>
                    </a:cubicBezTo>
                    <a:cubicBezTo>
                      <a:pt x="14164" y="7545"/>
                      <a:pt x="11323" y="6724"/>
                      <a:pt x="8671" y="5461"/>
                    </a:cubicBezTo>
                    <a:cubicBezTo>
                      <a:pt x="8766" y="5493"/>
                      <a:pt x="8861" y="5556"/>
                      <a:pt x="8923" y="5588"/>
                    </a:cubicBezTo>
                    <a:cubicBezTo>
                      <a:pt x="6872" y="4577"/>
                      <a:pt x="4977" y="3346"/>
                      <a:pt x="3210" y="1894"/>
                    </a:cubicBezTo>
                    <a:cubicBezTo>
                      <a:pt x="3273" y="1957"/>
                      <a:pt x="3336" y="1989"/>
                      <a:pt x="3399" y="2052"/>
                    </a:cubicBezTo>
                    <a:cubicBezTo>
                      <a:pt x="2799" y="1484"/>
                      <a:pt x="2199" y="916"/>
                      <a:pt x="1599" y="316"/>
                    </a:cubicBezTo>
                    <a:cubicBezTo>
                      <a:pt x="1410" y="126"/>
                      <a:pt x="1157" y="0"/>
                      <a:pt x="873" y="0"/>
                    </a:cubicBezTo>
                    <a:cubicBezTo>
                      <a:pt x="652" y="0"/>
                      <a:pt x="431" y="63"/>
                      <a:pt x="273" y="221"/>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29" name="Google Shape;1829;p49"/>
              <p:cNvSpPr/>
              <p:nvPr/>
            </p:nvSpPr>
            <p:spPr>
              <a:xfrm>
                <a:off x="3908978" y="5223105"/>
                <a:ext cx="22644" cy="12921"/>
              </a:xfrm>
              <a:custGeom>
                <a:avLst/>
                <a:gdLst/>
                <a:ahLst/>
                <a:cxnLst/>
                <a:rect l="l" t="t" r="r" b="b"/>
                <a:pathLst>
                  <a:path w="22644" h="12921" extrusionOk="0">
                    <a:moveTo>
                      <a:pt x="511" y="126"/>
                    </a:moveTo>
                    <a:cubicBezTo>
                      <a:pt x="101" y="347"/>
                      <a:pt x="-151" y="947"/>
                      <a:pt x="101" y="1357"/>
                    </a:cubicBezTo>
                    <a:cubicBezTo>
                      <a:pt x="1143" y="3062"/>
                      <a:pt x="2374" y="4641"/>
                      <a:pt x="3857" y="5966"/>
                    </a:cubicBezTo>
                    <a:cubicBezTo>
                      <a:pt x="5342" y="7324"/>
                      <a:pt x="7014" y="8429"/>
                      <a:pt x="8782" y="9313"/>
                    </a:cubicBezTo>
                    <a:cubicBezTo>
                      <a:pt x="10613" y="10260"/>
                      <a:pt x="12539" y="11018"/>
                      <a:pt x="14496" y="11617"/>
                    </a:cubicBezTo>
                    <a:cubicBezTo>
                      <a:pt x="16454" y="12217"/>
                      <a:pt x="18506" y="12596"/>
                      <a:pt x="20558" y="12912"/>
                    </a:cubicBezTo>
                    <a:cubicBezTo>
                      <a:pt x="21063" y="12975"/>
                      <a:pt x="21631" y="12722"/>
                      <a:pt x="21978" y="12406"/>
                    </a:cubicBezTo>
                    <a:cubicBezTo>
                      <a:pt x="22357" y="12059"/>
                      <a:pt x="22610" y="11586"/>
                      <a:pt x="22641" y="11049"/>
                    </a:cubicBezTo>
                    <a:cubicBezTo>
                      <a:pt x="22705" y="10007"/>
                      <a:pt x="21884" y="8997"/>
                      <a:pt x="20810" y="8997"/>
                    </a:cubicBezTo>
                    <a:cubicBezTo>
                      <a:pt x="18758" y="8966"/>
                      <a:pt x="16738" y="8744"/>
                      <a:pt x="14717" y="8397"/>
                    </a:cubicBezTo>
                    <a:cubicBezTo>
                      <a:pt x="13676" y="8176"/>
                      <a:pt x="12665" y="7923"/>
                      <a:pt x="11655" y="7608"/>
                    </a:cubicBezTo>
                    <a:cubicBezTo>
                      <a:pt x="10550" y="7261"/>
                      <a:pt x="9508" y="6787"/>
                      <a:pt x="8467" y="6314"/>
                    </a:cubicBezTo>
                    <a:cubicBezTo>
                      <a:pt x="8530" y="6345"/>
                      <a:pt x="8593" y="6377"/>
                      <a:pt x="8688" y="6408"/>
                    </a:cubicBezTo>
                    <a:cubicBezTo>
                      <a:pt x="7109" y="5619"/>
                      <a:pt x="5657" y="4641"/>
                      <a:pt x="4331" y="3504"/>
                    </a:cubicBezTo>
                    <a:cubicBezTo>
                      <a:pt x="4394" y="3567"/>
                      <a:pt x="4457" y="3630"/>
                      <a:pt x="4521" y="3693"/>
                    </a:cubicBezTo>
                    <a:cubicBezTo>
                      <a:pt x="3637" y="2904"/>
                      <a:pt x="2847" y="2052"/>
                      <a:pt x="2153" y="1073"/>
                    </a:cubicBezTo>
                    <a:cubicBezTo>
                      <a:pt x="2216" y="1136"/>
                      <a:pt x="2247" y="1199"/>
                      <a:pt x="2279" y="1262"/>
                    </a:cubicBezTo>
                    <a:cubicBezTo>
                      <a:pt x="2121" y="1010"/>
                      <a:pt x="1932" y="758"/>
                      <a:pt x="1774" y="505"/>
                    </a:cubicBezTo>
                    <a:cubicBezTo>
                      <a:pt x="1585" y="221"/>
                      <a:pt x="1269" y="0"/>
                      <a:pt x="953" y="0"/>
                    </a:cubicBezTo>
                    <a:cubicBezTo>
                      <a:pt x="827" y="0"/>
                      <a:pt x="701" y="0"/>
                      <a:pt x="575" y="94"/>
                    </a:cubicBezTo>
                    <a:moveTo>
                      <a:pt x="14812" y="8397"/>
                    </a:moveTo>
                    <a:cubicBezTo>
                      <a:pt x="14812" y="8397"/>
                      <a:pt x="14812" y="8397"/>
                      <a:pt x="14812" y="8397"/>
                    </a:cubicBezTo>
                    <a:cubicBezTo>
                      <a:pt x="14812" y="8397"/>
                      <a:pt x="14812" y="8397"/>
                      <a:pt x="14812" y="8397"/>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30" name="Google Shape;1830;p49"/>
              <p:cNvSpPr/>
              <p:nvPr/>
            </p:nvSpPr>
            <p:spPr>
              <a:xfrm>
                <a:off x="3903630" y="5228472"/>
                <a:ext cx="23248" cy="19585"/>
              </a:xfrm>
              <a:custGeom>
                <a:avLst/>
                <a:gdLst/>
                <a:ahLst/>
                <a:cxnLst/>
                <a:rect l="l" t="t" r="r" b="b"/>
                <a:pathLst>
                  <a:path w="23248" h="19585" extrusionOk="0">
                    <a:moveTo>
                      <a:pt x="777" y="189"/>
                    </a:moveTo>
                    <a:cubicBezTo>
                      <a:pt x="114" y="537"/>
                      <a:pt x="-234" y="1452"/>
                      <a:pt x="177" y="2115"/>
                    </a:cubicBezTo>
                    <a:cubicBezTo>
                      <a:pt x="1282" y="4009"/>
                      <a:pt x="2544" y="5809"/>
                      <a:pt x="3870" y="7545"/>
                    </a:cubicBezTo>
                    <a:cubicBezTo>
                      <a:pt x="5259" y="9313"/>
                      <a:pt x="6838" y="10923"/>
                      <a:pt x="8543" y="12406"/>
                    </a:cubicBezTo>
                    <a:cubicBezTo>
                      <a:pt x="10248" y="13890"/>
                      <a:pt x="12047" y="15216"/>
                      <a:pt x="13972" y="16384"/>
                    </a:cubicBezTo>
                    <a:cubicBezTo>
                      <a:pt x="15867" y="17584"/>
                      <a:pt x="17887" y="18626"/>
                      <a:pt x="20002" y="19447"/>
                    </a:cubicBezTo>
                    <a:cubicBezTo>
                      <a:pt x="21234" y="19920"/>
                      <a:pt x="22686" y="19131"/>
                      <a:pt x="23128" y="17900"/>
                    </a:cubicBezTo>
                    <a:cubicBezTo>
                      <a:pt x="23538" y="16700"/>
                      <a:pt x="22875" y="15122"/>
                      <a:pt x="21581" y="14774"/>
                    </a:cubicBezTo>
                    <a:cubicBezTo>
                      <a:pt x="19592" y="14269"/>
                      <a:pt x="17666" y="13638"/>
                      <a:pt x="15772" y="12754"/>
                    </a:cubicBezTo>
                    <a:cubicBezTo>
                      <a:pt x="13468" y="11554"/>
                      <a:pt x="11321" y="10070"/>
                      <a:pt x="9332" y="8397"/>
                    </a:cubicBezTo>
                    <a:cubicBezTo>
                      <a:pt x="7185" y="6503"/>
                      <a:pt x="5228" y="4420"/>
                      <a:pt x="3586" y="2084"/>
                    </a:cubicBezTo>
                    <a:cubicBezTo>
                      <a:pt x="3618" y="2146"/>
                      <a:pt x="3649" y="2178"/>
                      <a:pt x="3681" y="2241"/>
                    </a:cubicBezTo>
                    <a:cubicBezTo>
                      <a:pt x="3365" y="1768"/>
                      <a:pt x="3050" y="1294"/>
                      <a:pt x="2766" y="789"/>
                    </a:cubicBezTo>
                    <a:cubicBezTo>
                      <a:pt x="2481" y="316"/>
                      <a:pt x="1976" y="0"/>
                      <a:pt x="1471" y="0"/>
                    </a:cubicBezTo>
                    <a:cubicBezTo>
                      <a:pt x="1250" y="0"/>
                      <a:pt x="1061" y="63"/>
                      <a:pt x="840" y="158"/>
                    </a:cubicBezTo>
                    <a:moveTo>
                      <a:pt x="16056" y="12880"/>
                    </a:moveTo>
                    <a:cubicBezTo>
                      <a:pt x="16056" y="12880"/>
                      <a:pt x="16183" y="12943"/>
                      <a:pt x="16246" y="12975"/>
                    </a:cubicBezTo>
                    <a:cubicBezTo>
                      <a:pt x="16183" y="12943"/>
                      <a:pt x="16119" y="12912"/>
                      <a:pt x="16056" y="12880"/>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31" name="Google Shape;1831;p49"/>
              <p:cNvSpPr/>
              <p:nvPr/>
            </p:nvSpPr>
            <p:spPr>
              <a:xfrm>
                <a:off x="3900572" y="5236490"/>
                <a:ext cx="16700" cy="20942"/>
              </a:xfrm>
              <a:custGeom>
                <a:avLst/>
                <a:gdLst/>
                <a:ahLst/>
                <a:cxnLst/>
                <a:rect l="l" t="t" r="r" b="b"/>
                <a:pathLst>
                  <a:path w="16700" h="20942" extrusionOk="0">
                    <a:moveTo>
                      <a:pt x="994" y="32"/>
                    </a:moveTo>
                    <a:cubicBezTo>
                      <a:pt x="268" y="189"/>
                      <a:pt x="-79" y="852"/>
                      <a:pt x="15" y="1547"/>
                    </a:cubicBezTo>
                    <a:cubicBezTo>
                      <a:pt x="300" y="3504"/>
                      <a:pt x="836" y="5367"/>
                      <a:pt x="1562" y="7197"/>
                    </a:cubicBezTo>
                    <a:cubicBezTo>
                      <a:pt x="2257" y="8997"/>
                      <a:pt x="3235" y="10639"/>
                      <a:pt x="4340" y="12249"/>
                    </a:cubicBezTo>
                    <a:cubicBezTo>
                      <a:pt x="5445" y="13859"/>
                      <a:pt x="6803" y="15279"/>
                      <a:pt x="8255" y="16605"/>
                    </a:cubicBezTo>
                    <a:cubicBezTo>
                      <a:pt x="9834" y="18057"/>
                      <a:pt x="11538" y="19383"/>
                      <a:pt x="13306" y="20583"/>
                    </a:cubicBezTo>
                    <a:cubicBezTo>
                      <a:pt x="14285" y="21246"/>
                      <a:pt x="15705" y="20962"/>
                      <a:pt x="16337" y="19983"/>
                    </a:cubicBezTo>
                    <a:cubicBezTo>
                      <a:pt x="16652" y="19478"/>
                      <a:pt x="16779" y="18878"/>
                      <a:pt x="16652" y="18310"/>
                    </a:cubicBezTo>
                    <a:cubicBezTo>
                      <a:pt x="16558" y="17931"/>
                      <a:pt x="16400" y="17584"/>
                      <a:pt x="16147" y="17300"/>
                    </a:cubicBezTo>
                    <a:cubicBezTo>
                      <a:pt x="15895" y="17015"/>
                      <a:pt x="15579" y="16795"/>
                      <a:pt x="15200" y="16700"/>
                    </a:cubicBezTo>
                    <a:lnTo>
                      <a:pt x="15200" y="16700"/>
                    </a:lnTo>
                    <a:cubicBezTo>
                      <a:pt x="15200" y="16700"/>
                      <a:pt x="15074" y="16637"/>
                      <a:pt x="14979" y="16605"/>
                    </a:cubicBezTo>
                    <a:cubicBezTo>
                      <a:pt x="13085" y="15658"/>
                      <a:pt x="11349" y="14490"/>
                      <a:pt x="9707" y="13132"/>
                    </a:cubicBezTo>
                    <a:cubicBezTo>
                      <a:pt x="8192" y="11775"/>
                      <a:pt x="6834" y="10292"/>
                      <a:pt x="5635" y="8618"/>
                    </a:cubicBezTo>
                    <a:cubicBezTo>
                      <a:pt x="4688" y="7197"/>
                      <a:pt x="3899" y="5714"/>
                      <a:pt x="3267" y="4104"/>
                    </a:cubicBezTo>
                    <a:cubicBezTo>
                      <a:pt x="3267" y="4104"/>
                      <a:pt x="3267" y="4135"/>
                      <a:pt x="3267" y="4167"/>
                    </a:cubicBezTo>
                    <a:cubicBezTo>
                      <a:pt x="3267" y="4167"/>
                      <a:pt x="3267" y="4104"/>
                      <a:pt x="3267" y="4072"/>
                    </a:cubicBezTo>
                    <a:cubicBezTo>
                      <a:pt x="3235" y="3978"/>
                      <a:pt x="3204" y="3915"/>
                      <a:pt x="3172" y="3820"/>
                    </a:cubicBezTo>
                    <a:cubicBezTo>
                      <a:pt x="3172" y="3883"/>
                      <a:pt x="3235" y="3946"/>
                      <a:pt x="3267" y="4041"/>
                    </a:cubicBezTo>
                    <a:cubicBezTo>
                      <a:pt x="2951" y="3031"/>
                      <a:pt x="2699" y="2052"/>
                      <a:pt x="2509" y="1010"/>
                    </a:cubicBezTo>
                    <a:cubicBezTo>
                      <a:pt x="2415" y="410"/>
                      <a:pt x="1846" y="0"/>
                      <a:pt x="1246" y="0"/>
                    </a:cubicBezTo>
                    <a:cubicBezTo>
                      <a:pt x="1152" y="0"/>
                      <a:pt x="1057" y="0"/>
                      <a:pt x="994" y="0"/>
                    </a:cubicBezTo>
                    <a:moveTo>
                      <a:pt x="5571" y="8460"/>
                    </a:moveTo>
                    <a:cubicBezTo>
                      <a:pt x="5571" y="8460"/>
                      <a:pt x="5571" y="8492"/>
                      <a:pt x="5603" y="8524"/>
                    </a:cubicBezTo>
                    <a:cubicBezTo>
                      <a:pt x="5603" y="8524"/>
                      <a:pt x="5603" y="8492"/>
                      <a:pt x="5571" y="8460"/>
                    </a:cubicBezTo>
                    <a:moveTo>
                      <a:pt x="3299" y="4041"/>
                    </a:moveTo>
                    <a:cubicBezTo>
                      <a:pt x="3299" y="4041"/>
                      <a:pt x="3299" y="4041"/>
                      <a:pt x="3299" y="4041"/>
                    </a:cubicBezTo>
                    <a:cubicBezTo>
                      <a:pt x="3299" y="4041"/>
                      <a:pt x="3299" y="4009"/>
                      <a:pt x="3299" y="3978"/>
                    </a:cubicBezTo>
                    <a:cubicBezTo>
                      <a:pt x="3299" y="3978"/>
                      <a:pt x="3299" y="3978"/>
                      <a:pt x="3299" y="4009"/>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32" name="Google Shape;1832;p49"/>
              <p:cNvSpPr/>
              <p:nvPr/>
            </p:nvSpPr>
            <p:spPr>
              <a:xfrm>
                <a:off x="3891524" y="5242047"/>
                <a:ext cx="16357" cy="23014"/>
              </a:xfrm>
              <a:custGeom>
                <a:avLst/>
                <a:gdLst/>
                <a:ahLst/>
                <a:cxnLst/>
                <a:rect l="l" t="t" r="r" b="b"/>
                <a:pathLst>
                  <a:path w="16357" h="23014" extrusionOk="0">
                    <a:moveTo>
                      <a:pt x="1456" y="31"/>
                    </a:moveTo>
                    <a:cubicBezTo>
                      <a:pt x="445" y="252"/>
                      <a:pt x="-154" y="1262"/>
                      <a:pt x="35" y="2241"/>
                    </a:cubicBezTo>
                    <a:cubicBezTo>
                      <a:pt x="761" y="6156"/>
                      <a:pt x="2118" y="9912"/>
                      <a:pt x="4107" y="13354"/>
                    </a:cubicBezTo>
                    <a:cubicBezTo>
                      <a:pt x="5149" y="15153"/>
                      <a:pt x="6380" y="16858"/>
                      <a:pt x="7738" y="18405"/>
                    </a:cubicBezTo>
                    <a:cubicBezTo>
                      <a:pt x="9095" y="19983"/>
                      <a:pt x="10674" y="21435"/>
                      <a:pt x="12410" y="22603"/>
                    </a:cubicBezTo>
                    <a:cubicBezTo>
                      <a:pt x="13546" y="23361"/>
                      <a:pt x="15188" y="23045"/>
                      <a:pt x="15946" y="21877"/>
                    </a:cubicBezTo>
                    <a:cubicBezTo>
                      <a:pt x="16703" y="20709"/>
                      <a:pt x="16388" y="19099"/>
                      <a:pt x="15220" y="18341"/>
                    </a:cubicBezTo>
                    <a:cubicBezTo>
                      <a:pt x="14115" y="17647"/>
                      <a:pt x="13073" y="16921"/>
                      <a:pt x="12063" y="16100"/>
                    </a:cubicBezTo>
                    <a:cubicBezTo>
                      <a:pt x="10484" y="14711"/>
                      <a:pt x="9127" y="13164"/>
                      <a:pt x="7927" y="11459"/>
                    </a:cubicBezTo>
                    <a:cubicBezTo>
                      <a:pt x="6633" y="9471"/>
                      <a:pt x="5559" y="7387"/>
                      <a:pt x="4738" y="5177"/>
                    </a:cubicBezTo>
                    <a:cubicBezTo>
                      <a:pt x="4297" y="3946"/>
                      <a:pt x="3981" y="2715"/>
                      <a:pt x="3697" y="1452"/>
                    </a:cubicBezTo>
                    <a:cubicBezTo>
                      <a:pt x="3508" y="600"/>
                      <a:pt x="2718" y="0"/>
                      <a:pt x="1866" y="0"/>
                    </a:cubicBezTo>
                    <a:cubicBezTo>
                      <a:pt x="1740" y="0"/>
                      <a:pt x="1613" y="0"/>
                      <a:pt x="1487" y="31"/>
                    </a:cubicBezTo>
                    <a:moveTo>
                      <a:pt x="11779" y="15911"/>
                    </a:moveTo>
                    <a:cubicBezTo>
                      <a:pt x="11779" y="15911"/>
                      <a:pt x="11905" y="16005"/>
                      <a:pt x="11936" y="16037"/>
                    </a:cubicBezTo>
                    <a:cubicBezTo>
                      <a:pt x="11873" y="16005"/>
                      <a:pt x="11810" y="15942"/>
                      <a:pt x="11779" y="15911"/>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33" name="Google Shape;1833;p49"/>
              <p:cNvSpPr/>
              <p:nvPr/>
            </p:nvSpPr>
            <p:spPr>
              <a:xfrm>
                <a:off x="3884195" y="5248392"/>
                <a:ext cx="12932" cy="22156"/>
              </a:xfrm>
              <a:custGeom>
                <a:avLst/>
                <a:gdLst/>
                <a:ahLst/>
                <a:cxnLst/>
                <a:rect l="l" t="t" r="r" b="b"/>
                <a:pathLst>
                  <a:path w="12932" h="22156" extrusionOk="0">
                    <a:moveTo>
                      <a:pt x="1081" y="63"/>
                    </a:moveTo>
                    <a:cubicBezTo>
                      <a:pt x="291" y="221"/>
                      <a:pt x="-56" y="947"/>
                      <a:pt x="7" y="1705"/>
                    </a:cubicBezTo>
                    <a:cubicBezTo>
                      <a:pt x="196" y="3599"/>
                      <a:pt x="449" y="5493"/>
                      <a:pt x="797" y="7356"/>
                    </a:cubicBezTo>
                    <a:cubicBezTo>
                      <a:pt x="1144" y="9218"/>
                      <a:pt x="1712" y="10986"/>
                      <a:pt x="2438" y="12691"/>
                    </a:cubicBezTo>
                    <a:cubicBezTo>
                      <a:pt x="3164" y="14427"/>
                      <a:pt x="4143" y="16037"/>
                      <a:pt x="5248" y="17553"/>
                    </a:cubicBezTo>
                    <a:cubicBezTo>
                      <a:pt x="6384" y="19131"/>
                      <a:pt x="7773" y="20489"/>
                      <a:pt x="9257" y="21751"/>
                    </a:cubicBezTo>
                    <a:cubicBezTo>
                      <a:pt x="9730" y="22162"/>
                      <a:pt x="10520" y="22225"/>
                      <a:pt x="11056" y="22098"/>
                    </a:cubicBezTo>
                    <a:cubicBezTo>
                      <a:pt x="11656" y="21972"/>
                      <a:pt x="12193" y="21594"/>
                      <a:pt x="12540" y="21088"/>
                    </a:cubicBezTo>
                    <a:cubicBezTo>
                      <a:pt x="13266" y="20015"/>
                      <a:pt x="12951" y="18531"/>
                      <a:pt x="11877" y="17805"/>
                    </a:cubicBezTo>
                    <a:cubicBezTo>
                      <a:pt x="11183" y="17363"/>
                      <a:pt x="10551" y="16858"/>
                      <a:pt x="9920" y="16321"/>
                    </a:cubicBezTo>
                    <a:cubicBezTo>
                      <a:pt x="8910" y="15406"/>
                      <a:pt x="8026" y="14364"/>
                      <a:pt x="7237" y="13291"/>
                    </a:cubicBezTo>
                    <a:cubicBezTo>
                      <a:pt x="5911" y="11302"/>
                      <a:pt x="4901" y="9155"/>
                      <a:pt x="4080" y="6945"/>
                    </a:cubicBezTo>
                    <a:cubicBezTo>
                      <a:pt x="3417" y="5020"/>
                      <a:pt x="2975" y="3126"/>
                      <a:pt x="2722" y="1105"/>
                    </a:cubicBezTo>
                    <a:cubicBezTo>
                      <a:pt x="2627" y="442"/>
                      <a:pt x="1965" y="0"/>
                      <a:pt x="1333" y="0"/>
                    </a:cubicBezTo>
                    <a:cubicBezTo>
                      <a:pt x="1239" y="0"/>
                      <a:pt x="1144" y="0"/>
                      <a:pt x="1049" y="0"/>
                    </a:cubicBezTo>
                    <a:moveTo>
                      <a:pt x="6952" y="12880"/>
                    </a:moveTo>
                    <a:cubicBezTo>
                      <a:pt x="6952" y="12880"/>
                      <a:pt x="7110" y="13101"/>
                      <a:pt x="7205" y="13228"/>
                    </a:cubicBezTo>
                    <a:cubicBezTo>
                      <a:pt x="7110" y="13101"/>
                      <a:pt x="7047" y="13006"/>
                      <a:pt x="6952" y="12880"/>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34" name="Google Shape;1834;p49"/>
              <p:cNvSpPr/>
              <p:nvPr/>
            </p:nvSpPr>
            <p:spPr>
              <a:xfrm>
                <a:off x="3878390" y="5251138"/>
                <a:ext cx="8815" cy="21218"/>
              </a:xfrm>
              <a:custGeom>
                <a:avLst/>
                <a:gdLst/>
                <a:ahLst/>
                <a:cxnLst/>
                <a:rect l="l" t="t" r="r" b="b"/>
                <a:pathLst>
                  <a:path w="8815" h="21218" extrusionOk="0">
                    <a:moveTo>
                      <a:pt x="68" y="1231"/>
                    </a:moveTo>
                    <a:cubicBezTo>
                      <a:pt x="-27" y="2904"/>
                      <a:pt x="-27" y="4578"/>
                      <a:pt x="99" y="6283"/>
                    </a:cubicBezTo>
                    <a:cubicBezTo>
                      <a:pt x="257" y="7987"/>
                      <a:pt x="541" y="9692"/>
                      <a:pt x="920" y="11334"/>
                    </a:cubicBezTo>
                    <a:cubicBezTo>
                      <a:pt x="1298" y="12975"/>
                      <a:pt x="1962" y="14585"/>
                      <a:pt x="2656" y="16101"/>
                    </a:cubicBezTo>
                    <a:cubicBezTo>
                      <a:pt x="3382" y="17679"/>
                      <a:pt x="4298" y="19131"/>
                      <a:pt x="5276" y="20552"/>
                    </a:cubicBezTo>
                    <a:cubicBezTo>
                      <a:pt x="5561" y="20962"/>
                      <a:pt x="6192" y="21215"/>
                      <a:pt x="6665" y="21215"/>
                    </a:cubicBezTo>
                    <a:cubicBezTo>
                      <a:pt x="7202" y="21246"/>
                      <a:pt x="7739" y="21057"/>
                      <a:pt x="8149" y="20710"/>
                    </a:cubicBezTo>
                    <a:cubicBezTo>
                      <a:pt x="8560" y="20362"/>
                      <a:pt x="8812" y="19857"/>
                      <a:pt x="8812" y="19321"/>
                    </a:cubicBezTo>
                    <a:cubicBezTo>
                      <a:pt x="8844" y="18752"/>
                      <a:pt x="8654" y="18279"/>
                      <a:pt x="8307" y="17837"/>
                    </a:cubicBezTo>
                    <a:cubicBezTo>
                      <a:pt x="7897" y="17332"/>
                      <a:pt x="7518" y="16795"/>
                      <a:pt x="7139" y="16258"/>
                    </a:cubicBezTo>
                    <a:cubicBezTo>
                      <a:pt x="6539" y="15375"/>
                      <a:pt x="6002" y="14459"/>
                      <a:pt x="5497" y="13480"/>
                    </a:cubicBezTo>
                    <a:cubicBezTo>
                      <a:pt x="4897" y="12344"/>
                      <a:pt x="4424" y="11144"/>
                      <a:pt x="3982" y="9976"/>
                    </a:cubicBezTo>
                    <a:cubicBezTo>
                      <a:pt x="3351" y="8082"/>
                      <a:pt x="2940" y="6156"/>
                      <a:pt x="2719" y="4167"/>
                    </a:cubicBezTo>
                    <a:cubicBezTo>
                      <a:pt x="2656" y="3252"/>
                      <a:pt x="2656" y="2336"/>
                      <a:pt x="2688" y="1389"/>
                    </a:cubicBezTo>
                    <a:cubicBezTo>
                      <a:pt x="2688" y="663"/>
                      <a:pt x="2182" y="32"/>
                      <a:pt x="1425" y="0"/>
                    </a:cubicBezTo>
                    <a:cubicBezTo>
                      <a:pt x="1425" y="0"/>
                      <a:pt x="1362" y="0"/>
                      <a:pt x="1330" y="0"/>
                    </a:cubicBezTo>
                    <a:cubicBezTo>
                      <a:pt x="667" y="0"/>
                      <a:pt x="68" y="537"/>
                      <a:pt x="36" y="1231"/>
                    </a:cubicBezTo>
                    <a:moveTo>
                      <a:pt x="2719" y="4167"/>
                    </a:moveTo>
                    <a:cubicBezTo>
                      <a:pt x="2719" y="4167"/>
                      <a:pt x="2719" y="4388"/>
                      <a:pt x="2719" y="4515"/>
                    </a:cubicBezTo>
                    <a:cubicBezTo>
                      <a:pt x="2719" y="4388"/>
                      <a:pt x="2719" y="4294"/>
                      <a:pt x="2719" y="4167"/>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35" name="Google Shape;1835;p49"/>
              <p:cNvSpPr/>
              <p:nvPr/>
            </p:nvSpPr>
            <p:spPr>
              <a:xfrm>
                <a:off x="3869287" y="5253759"/>
                <a:ext cx="7319" cy="21491"/>
              </a:xfrm>
              <a:custGeom>
                <a:avLst/>
                <a:gdLst/>
                <a:ahLst/>
                <a:cxnLst/>
                <a:rect l="l" t="t" r="r" b="b"/>
                <a:pathLst>
                  <a:path w="7319" h="21491" extrusionOk="0">
                    <a:moveTo>
                      <a:pt x="2699" y="158"/>
                    </a:moveTo>
                    <a:cubicBezTo>
                      <a:pt x="2320" y="347"/>
                      <a:pt x="2131" y="631"/>
                      <a:pt x="1973" y="1010"/>
                    </a:cubicBezTo>
                    <a:cubicBezTo>
                      <a:pt x="1279" y="2462"/>
                      <a:pt x="742" y="3978"/>
                      <a:pt x="426" y="5556"/>
                    </a:cubicBezTo>
                    <a:cubicBezTo>
                      <a:pt x="79" y="7261"/>
                      <a:pt x="-48" y="8934"/>
                      <a:pt x="16" y="10639"/>
                    </a:cubicBezTo>
                    <a:cubicBezTo>
                      <a:pt x="79" y="12217"/>
                      <a:pt x="394" y="13764"/>
                      <a:pt x="836" y="15279"/>
                    </a:cubicBezTo>
                    <a:cubicBezTo>
                      <a:pt x="1341" y="16984"/>
                      <a:pt x="2005" y="18689"/>
                      <a:pt x="2920" y="20236"/>
                    </a:cubicBezTo>
                    <a:cubicBezTo>
                      <a:pt x="3236" y="20772"/>
                      <a:pt x="3646" y="21183"/>
                      <a:pt x="4246" y="21372"/>
                    </a:cubicBezTo>
                    <a:cubicBezTo>
                      <a:pt x="4845" y="21562"/>
                      <a:pt x="5509" y="21530"/>
                      <a:pt x="6045" y="21246"/>
                    </a:cubicBezTo>
                    <a:cubicBezTo>
                      <a:pt x="7119" y="20678"/>
                      <a:pt x="7687" y="19194"/>
                      <a:pt x="7056" y="18121"/>
                    </a:cubicBezTo>
                    <a:cubicBezTo>
                      <a:pt x="6613" y="17331"/>
                      <a:pt x="6140" y="16574"/>
                      <a:pt x="5729" y="15785"/>
                    </a:cubicBezTo>
                    <a:cubicBezTo>
                      <a:pt x="5287" y="14932"/>
                      <a:pt x="4909" y="14048"/>
                      <a:pt x="4561" y="13164"/>
                    </a:cubicBezTo>
                    <a:cubicBezTo>
                      <a:pt x="4561" y="13227"/>
                      <a:pt x="4625" y="13322"/>
                      <a:pt x="4656" y="13385"/>
                    </a:cubicBezTo>
                    <a:cubicBezTo>
                      <a:pt x="4119" y="11807"/>
                      <a:pt x="3741" y="10197"/>
                      <a:pt x="3583" y="8524"/>
                    </a:cubicBezTo>
                    <a:cubicBezTo>
                      <a:pt x="3520" y="7292"/>
                      <a:pt x="3583" y="6093"/>
                      <a:pt x="3804" y="4893"/>
                    </a:cubicBezTo>
                    <a:cubicBezTo>
                      <a:pt x="4056" y="3883"/>
                      <a:pt x="4372" y="2904"/>
                      <a:pt x="4783" y="1957"/>
                    </a:cubicBezTo>
                    <a:cubicBezTo>
                      <a:pt x="5098" y="1231"/>
                      <a:pt x="4561" y="316"/>
                      <a:pt x="3867" y="63"/>
                    </a:cubicBezTo>
                    <a:cubicBezTo>
                      <a:pt x="3709" y="0"/>
                      <a:pt x="3551" y="0"/>
                      <a:pt x="3393" y="0"/>
                    </a:cubicBezTo>
                    <a:cubicBezTo>
                      <a:pt x="3173" y="0"/>
                      <a:pt x="2920" y="63"/>
                      <a:pt x="2731" y="158"/>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36" name="Google Shape;1836;p49"/>
              <p:cNvSpPr/>
              <p:nvPr/>
            </p:nvSpPr>
            <p:spPr>
              <a:xfrm>
                <a:off x="3772904" y="5050359"/>
                <a:ext cx="151076" cy="208419"/>
              </a:xfrm>
              <a:custGeom>
                <a:avLst/>
                <a:gdLst/>
                <a:ahLst/>
                <a:cxnLst/>
                <a:rect l="l" t="t" r="r" b="b"/>
                <a:pathLst>
                  <a:path w="151076" h="208419" extrusionOk="0">
                    <a:moveTo>
                      <a:pt x="23410" y="95"/>
                    </a:moveTo>
                    <a:cubicBezTo>
                      <a:pt x="22842" y="284"/>
                      <a:pt x="22337" y="726"/>
                      <a:pt x="22084" y="1294"/>
                    </a:cubicBezTo>
                    <a:cubicBezTo>
                      <a:pt x="21832" y="1863"/>
                      <a:pt x="21800" y="2494"/>
                      <a:pt x="21989" y="3094"/>
                    </a:cubicBezTo>
                    <a:cubicBezTo>
                      <a:pt x="22084" y="3347"/>
                      <a:pt x="22242" y="3631"/>
                      <a:pt x="22463" y="3883"/>
                    </a:cubicBezTo>
                    <a:cubicBezTo>
                      <a:pt x="21137" y="4357"/>
                      <a:pt x="19811" y="4988"/>
                      <a:pt x="18548" y="5683"/>
                    </a:cubicBezTo>
                    <a:cubicBezTo>
                      <a:pt x="16370" y="6882"/>
                      <a:pt x="14255" y="8555"/>
                      <a:pt x="12203" y="10607"/>
                    </a:cubicBezTo>
                    <a:cubicBezTo>
                      <a:pt x="8794" y="14048"/>
                      <a:pt x="6047" y="18689"/>
                      <a:pt x="3995" y="24372"/>
                    </a:cubicBezTo>
                    <a:cubicBezTo>
                      <a:pt x="2195" y="29454"/>
                      <a:pt x="1059" y="35010"/>
                      <a:pt x="459" y="41419"/>
                    </a:cubicBezTo>
                    <a:cubicBezTo>
                      <a:pt x="-46" y="46975"/>
                      <a:pt x="-141" y="52784"/>
                      <a:pt x="207" y="59129"/>
                    </a:cubicBezTo>
                    <a:cubicBezTo>
                      <a:pt x="870" y="71031"/>
                      <a:pt x="3016" y="83532"/>
                      <a:pt x="6773" y="97422"/>
                    </a:cubicBezTo>
                    <a:cubicBezTo>
                      <a:pt x="11161" y="113491"/>
                      <a:pt x="17475" y="129276"/>
                      <a:pt x="25557" y="144271"/>
                    </a:cubicBezTo>
                    <a:cubicBezTo>
                      <a:pt x="33765" y="159519"/>
                      <a:pt x="43614" y="173062"/>
                      <a:pt x="54821" y="184522"/>
                    </a:cubicBezTo>
                    <a:cubicBezTo>
                      <a:pt x="68554" y="198570"/>
                      <a:pt x="81655" y="206336"/>
                      <a:pt x="94914" y="208262"/>
                    </a:cubicBezTo>
                    <a:cubicBezTo>
                      <a:pt x="95324" y="208325"/>
                      <a:pt x="95703" y="208388"/>
                      <a:pt x="96114" y="208419"/>
                    </a:cubicBezTo>
                    <a:cubicBezTo>
                      <a:pt x="96366" y="208388"/>
                      <a:pt x="96619" y="208325"/>
                      <a:pt x="96872" y="208262"/>
                    </a:cubicBezTo>
                    <a:cubicBezTo>
                      <a:pt x="96808" y="208262"/>
                      <a:pt x="96745" y="208262"/>
                      <a:pt x="96682" y="208293"/>
                    </a:cubicBezTo>
                    <a:cubicBezTo>
                      <a:pt x="100091" y="207630"/>
                      <a:pt x="103438" y="206746"/>
                      <a:pt x="106690" y="205610"/>
                    </a:cubicBezTo>
                    <a:cubicBezTo>
                      <a:pt x="109783" y="204537"/>
                      <a:pt x="112782" y="203274"/>
                      <a:pt x="115687" y="201822"/>
                    </a:cubicBezTo>
                    <a:cubicBezTo>
                      <a:pt x="115687" y="201822"/>
                      <a:pt x="115655" y="201822"/>
                      <a:pt x="115623" y="201853"/>
                    </a:cubicBezTo>
                    <a:cubicBezTo>
                      <a:pt x="118307" y="200496"/>
                      <a:pt x="120927" y="198980"/>
                      <a:pt x="123421" y="197275"/>
                    </a:cubicBezTo>
                    <a:cubicBezTo>
                      <a:pt x="125915" y="195571"/>
                      <a:pt x="128314" y="193708"/>
                      <a:pt x="130587" y="191688"/>
                    </a:cubicBezTo>
                    <a:cubicBezTo>
                      <a:pt x="130524" y="191719"/>
                      <a:pt x="130492" y="191782"/>
                      <a:pt x="130429" y="191846"/>
                    </a:cubicBezTo>
                    <a:cubicBezTo>
                      <a:pt x="132576" y="189920"/>
                      <a:pt x="134597" y="187900"/>
                      <a:pt x="136459" y="185690"/>
                    </a:cubicBezTo>
                    <a:cubicBezTo>
                      <a:pt x="138321" y="183543"/>
                      <a:pt x="139995" y="181270"/>
                      <a:pt x="141542" y="178871"/>
                    </a:cubicBezTo>
                    <a:cubicBezTo>
                      <a:pt x="142931" y="176724"/>
                      <a:pt x="144194" y="174451"/>
                      <a:pt x="145299" y="172147"/>
                    </a:cubicBezTo>
                    <a:cubicBezTo>
                      <a:pt x="146340" y="169905"/>
                      <a:pt x="147287" y="167569"/>
                      <a:pt x="148077" y="165233"/>
                    </a:cubicBezTo>
                    <a:cubicBezTo>
                      <a:pt x="148077" y="165233"/>
                      <a:pt x="148077" y="165264"/>
                      <a:pt x="148077" y="165296"/>
                    </a:cubicBezTo>
                    <a:cubicBezTo>
                      <a:pt x="148077" y="165296"/>
                      <a:pt x="148077" y="165233"/>
                      <a:pt x="148077" y="165202"/>
                    </a:cubicBezTo>
                    <a:cubicBezTo>
                      <a:pt x="148077" y="165202"/>
                      <a:pt x="148077" y="165202"/>
                      <a:pt x="148077" y="165202"/>
                    </a:cubicBezTo>
                    <a:cubicBezTo>
                      <a:pt x="148077" y="165202"/>
                      <a:pt x="148077" y="165202"/>
                      <a:pt x="148077" y="165202"/>
                    </a:cubicBezTo>
                    <a:lnTo>
                      <a:pt x="148077" y="165202"/>
                    </a:lnTo>
                    <a:cubicBezTo>
                      <a:pt x="148077" y="165202"/>
                      <a:pt x="148077" y="165202"/>
                      <a:pt x="148077" y="165202"/>
                    </a:cubicBezTo>
                    <a:cubicBezTo>
                      <a:pt x="148897" y="162707"/>
                      <a:pt x="149560" y="160150"/>
                      <a:pt x="150034" y="157562"/>
                    </a:cubicBezTo>
                    <a:cubicBezTo>
                      <a:pt x="150508" y="154973"/>
                      <a:pt x="150823" y="152384"/>
                      <a:pt x="150981" y="149764"/>
                    </a:cubicBezTo>
                    <a:lnTo>
                      <a:pt x="150981" y="149953"/>
                    </a:lnTo>
                    <a:cubicBezTo>
                      <a:pt x="151076" y="147996"/>
                      <a:pt x="151107" y="146039"/>
                      <a:pt x="151044" y="144082"/>
                    </a:cubicBezTo>
                    <a:cubicBezTo>
                      <a:pt x="147256" y="143671"/>
                      <a:pt x="143499" y="142882"/>
                      <a:pt x="139869" y="141714"/>
                    </a:cubicBezTo>
                    <a:cubicBezTo>
                      <a:pt x="139869" y="141714"/>
                      <a:pt x="139742" y="141682"/>
                      <a:pt x="139711" y="141682"/>
                    </a:cubicBezTo>
                    <a:lnTo>
                      <a:pt x="139711" y="141682"/>
                    </a:lnTo>
                    <a:cubicBezTo>
                      <a:pt x="139711" y="141682"/>
                      <a:pt x="139616" y="141682"/>
                      <a:pt x="139584" y="141682"/>
                    </a:cubicBezTo>
                    <a:cubicBezTo>
                      <a:pt x="134881" y="139978"/>
                      <a:pt x="130240" y="137673"/>
                      <a:pt x="125757" y="134800"/>
                    </a:cubicBezTo>
                    <a:cubicBezTo>
                      <a:pt x="125852" y="134895"/>
                      <a:pt x="125915" y="134958"/>
                      <a:pt x="126010" y="135021"/>
                    </a:cubicBezTo>
                    <a:cubicBezTo>
                      <a:pt x="120075" y="131075"/>
                      <a:pt x="114582" y="126403"/>
                      <a:pt x="109720" y="121036"/>
                    </a:cubicBezTo>
                    <a:lnTo>
                      <a:pt x="109720" y="121099"/>
                    </a:lnTo>
                    <a:cubicBezTo>
                      <a:pt x="104227" y="114912"/>
                      <a:pt x="99365" y="107682"/>
                      <a:pt x="94914" y="99001"/>
                    </a:cubicBezTo>
                    <a:cubicBezTo>
                      <a:pt x="90084" y="89467"/>
                      <a:pt x="86232" y="79302"/>
                      <a:pt x="82507" y="69484"/>
                    </a:cubicBezTo>
                    <a:lnTo>
                      <a:pt x="81150" y="65916"/>
                    </a:lnTo>
                    <a:cubicBezTo>
                      <a:pt x="77078" y="55278"/>
                      <a:pt x="72595" y="44008"/>
                      <a:pt x="66470" y="33779"/>
                    </a:cubicBezTo>
                    <a:cubicBezTo>
                      <a:pt x="61798" y="26013"/>
                      <a:pt x="56273" y="19383"/>
                      <a:pt x="50023" y="14048"/>
                    </a:cubicBezTo>
                    <a:cubicBezTo>
                      <a:pt x="43109" y="8082"/>
                      <a:pt x="34743" y="3441"/>
                      <a:pt x="25178" y="221"/>
                    </a:cubicBezTo>
                    <a:cubicBezTo>
                      <a:pt x="24767" y="63"/>
                      <a:pt x="24452" y="0"/>
                      <a:pt x="24073" y="0"/>
                    </a:cubicBezTo>
                    <a:cubicBezTo>
                      <a:pt x="23852" y="0"/>
                      <a:pt x="23631" y="32"/>
                      <a:pt x="23379" y="126"/>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37" name="Google Shape;1837;p49"/>
              <p:cNvSpPr/>
              <p:nvPr/>
            </p:nvSpPr>
            <p:spPr>
              <a:xfrm>
                <a:off x="3772826" y="5098249"/>
                <a:ext cx="145598" cy="160560"/>
              </a:xfrm>
              <a:custGeom>
                <a:avLst/>
                <a:gdLst/>
                <a:ahLst/>
                <a:cxnLst/>
                <a:rect l="l" t="t" r="r" b="b"/>
                <a:pathLst>
                  <a:path w="145598" h="160560" extrusionOk="0">
                    <a:moveTo>
                      <a:pt x="222" y="11207"/>
                    </a:moveTo>
                    <a:cubicBezTo>
                      <a:pt x="885" y="23108"/>
                      <a:pt x="3032" y="35642"/>
                      <a:pt x="6789" y="49500"/>
                    </a:cubicBezTo>
                    <a:cubicBezTo>
                      <a:pt x="11177" y="65601"/>
                      <a:pt x="17491" y="81385"/>
                      <a:pt x="25572" y="96349"/>
                    </a:cubicBezTo>
                    <a:cubicBezTo>
                      <a:pt x="33749" y="111565"/>
                      <a:pt x="43598" y="125140"/>
                      <a:pt x="54837" y="136631"/>
                    </a:cubicBezTo>
                    <a:cubicBezTo>
                      <a:pt x="68538" y="150679"/>
                      <a:pt x="81671" y="158445"/>
                      <a:pt x="94961" y="160403"/>
                    </a:cubicBezTo>
                    <a:cubicBezTo>
                      <a:pt x="95372" y="160466"/>
                      <a:pt x="95751" y="160497"/>
                      <a:pt x="96161" y="160561"/>
                    </a:cubicBezTo>
                    <a:lnTo>
                      <a:pt x="96540" y="160497"/>
                    </a:lnTo>
                    <a:lnTo>
                      <a:pt x="96887" y="160434"/>
                    </a:lnTo>
                    <a:cubicBezTo>
                      <a:pt x="100296" y="159740"/>
                      <a:pt x="103706" y="158824"/>
                      <a:pt x="106768" y="157751"/>
                    </a:cubicBezTo>
                    <a:cubicBezTo>
                      <a:pt x="109862" y="156678"/>
                      <a:pt x="112861" y="155415"/>
                      <a:pt x="115797" y="153963"/>
                    </a:cubicBezTo>
                    <a:cubicBezTo>
                      <a:pt x="118480" y="152637"/>
                      <a:pt x="121006" y="151153"/>
                      <a:pt x="123563" y="149417"/>
                    </a:cubicBezTo>
                    <a:cubicBezTo>
                      <a:pt x="126057" y="147712"/>
                      <a:pt x="128456" y="145849"/>
                      <a:pt x="130729" y="143829"/>
                    </a:cubicBezTo>
                    <a:cubicBezTo>
                      <a:pt x="132813" y="141935"/>
                      <a:pt x="134833" y="139883"/>
                      <a:pt x="136601" y="137831"/>
                    </a:cubicBezTo>
                    <a:cubicBezTo>
                      <a:pt x="138463" y="135652"/>
                      <a:pt x="140200" y="133348"/>
                      <a:pt x="141684" y="130980"/>
                    </a:cubicBezTo>
                    <a:cubicBezTo>
                      <a:pt x="143073" y="128833"/>
                      <a:pt x="144335" y="126561"/>
                      <a:pt x="145440" y="124256"/>
                    </a:cubicBezTo>
                    <a:cubicBezTo>
                      <a:pt x="145503" y="124130"/>
                      <a:pt x="145566" y="124004"/>
                      <a:pt x="145598" y="123909"/>
                    </a:cubicBezTo>
                    <a:cubicBezTo>
                      <a:pt x="140137" y="127129"/>
                      <a:pt x="134265" y="129717"/>
                      <a:pt x="128109" y="131138"/>
                    </a:cubicBezTo>
                    <a:cubicBezTo>
                      <a:pt x="125078" y="131864"/>
                      <a:pt x="122016" y="132369"/>
                      <a:pt x="118922" y="132590"/>
                    </a:cubicBezTo>
                    <a:cubicBezTo>
                      <a:pt x="115892" y="132780"/>
                      <a:pt x="112861" y="132748"/>
                      <a:pt x="109862" y="132464"/>
                    </a:cubicBezTo>
                    <a:cubicBezTo>
                      <a:pt x="103895" y="131896"/>
                      <a:pt x="98055" y="130381"/>
                      <a:pt x="92499" y="128107"/>
                    </a:cubicBezTo>
                    <a:cubicBezTo>
                      <a:pt x="79145" y="122646"/>
                      <a:pt x="67622" y="113302"/>
                      <a:pt x="57994" y="102694"/>
                    </a:cubicBezTo>
                    <a:cubicBezTo>
                      <a:pt x="52690" y="96854"/>
                      <a:pt x="47892" y="90572"/>
                      <a:pt x="43567" y="83974"/>
                    </a:cubicBezTo>
                    <a:cubicBezTo>
                      <a:pt x="41357" y="80628"/>
                      <a:pt x="39273" y="77186"/>
                      <a:pt x="37316" y="73714"/>
                    </a:cubicBezTo>
                    <a:cubicBezTo>
                      <a:pt x="36716" y="72609"/>
                      <a:pt x="36117" y="71504"/>
                      <a:pt x="35548" y="70368"/>
                    </a:cubicBezTo>
                    <a:cubicBezTo>
                      <a:pt x="34128" y="67432"/>
                      <a:pt x="32802" y="64401"/>
                      <a:pt x="31476" y="61402"/>
                    </a:cubicBezTo>
                    <a:cubicBezTo>
                      <a:pt x="29676" y="57361"/>
                      <a:pt x="27940" y="53352"/>
                      <a:pt x="26141" y="49311"/>
                    </a:cubicBezTo>
                    <a:cubicBezTo>
                      <a:pt x="21816" y="39651"/>
                      <a:pt x="17333" y="30054"/>
                      <a:pt x="12408" y="20709"/>
                    </a:cubicBezTo>
                    <a:cubicBezTo>
                      <a:pt x="12408" y="20709"/>
                      <a:pt x="12408" y="20678"/>
                      <a:pt x="12408" y="20646"/>
                    </a:cubicBezTo>
                    <a:cubicBezTo>
                      <a:pt x="12408" y="20615"/>
                      <a:pt x="12376" y="20583"/>
                      <a:pt x="12345" y="20552"/>
                    </a:cubicBezTo>
                    <a:cubicBezTo>
                      <a:pt x="9156" y="14522"/>
                      <a:pt x="5779" y="8587"/>
                      <a:pt x="2022" y="2904"/>
                    </a:cubicBezTo>
                    <a:cubicBezTo>
                      <a:pt x="1390" y="1926"/>
                      <a:pt x="727" y="947"/>
                      <a:pt x="64" y="0"/>
                    </a:cubicBezTo>
                    <a:cubicBezTo>
                      <a:pt x="-62" y="3599"/>
                      <a:pt x="1" y="7324"/>
                      <a:pt x="222" y="11238"/>
                    </a:cubicBezTo>
                  </a:path>
                </a:pathLst>
              </a:custGeom>
              <a:solidFill>
                <a:srgbClr val="191919">
                  <a:alpha val="5060"/>
                </a:srgbClr>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38" name="Google Shape;1838;p49"/>
              <p:cNvSpPr/>
              <p:nvPr/>
            </p:nvSpPr>
            <p:spPr>
              <a:xfrm>
                <a:off x="3785202" y="5118832"/>
                <a:ext cx="63" cy="94"/>
              </a:xfrm>
              <a:custGeom>
                <a:avLst/>
                <a:gdLst/>
                <a:ahLst/>
                <a:cxnLst/>
                <a:rect l="l" t="t" r="r" b="b"/>
                <a:pathLst>
                  <a:path w="63" h="94" extrusionOk="0">
                    <a:moveTo>
                      <a:pt x="63" y="32"/>
                    </a:moveTo>
                    <a:cubicBezTo>
                      <a:pt x="63" y="32"/>
                      <a:pt x="63" y="63"/>
                      <a:pt x="63" y="95"/>
                    </a:cubicBezTo>
                    <a:cubicBezTo>
                      <a:pt x="63" y="95"/>
                      <a:pt x="63" y="95"/>
                      <a:pt x="63" y="95"/>
                    </a:cubicBezTo>
                    <a:cubicBezTo>
                      <a:pt x="63" y="63"/>
                      <a:pt x="32" y="32"/>
                      <a:pt x="0" y="0"/>
                    </a:cubicBezTo>
                    <a:cubicBezTo>
                      <a:pt x="0" y="0"/>
                      <a:pt x="0" y="0"/>
                      <a:pt x="0" y="0"/>
                    </a:cubicBezTo>
                  </a:path>
                </a:pathLst>
              </a:custGeom>
              <a:solidFill>
                <a:srgbClr val="D73C48"/>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39" name="Google Shape;1839;p49"/>
              <p:cNvSpPr/>
              <p:nvPr/>
            </p:nvSpPr>
            <p:spPr>
              <a:xfrm>
                <a:off x="3451914" y="4843007"/>
                <a:ext cx="77514" cy="92748"/>
              </a:xfrm>
              <a:custGeom>
                <a:avLst/>
                <a:gdLst/>
                <a:ahLst/>
                <a:cxnLst/>
                <a:rect l="l" t="t" r="r" b="b"/>
                <a:pathLst>
                  <a:path w="77514" h="92748" extrusionOk="0">
                    <a:moveTo>
                      <a:pt x="1717" y="74194"/>
                    </a:moveTo>
                    <a:lnTo>
                      <a:pt x="1559" y="73878"/>
                    </a:lnTo>
                    <a:cubicBezTo>
                      <a:pt x="581" y="71794"/>
                      <a:pt x="454" y="69174"/>
                      <a:pt x="1212" y="66491"/>
                    </a:cubicBezTo>
                    <a:cubicBezTo>
                      <a:pt x="1749" y="64596"/>
                      <a:pt x="2980" y="62860"/>
                      <a:pt x="4653" y="61692"/>
                    </a:cubicBezTo>
                    <a:cubicBezTo>
                      <a:pt x="6295" y="60524"/>
                      <a:pt x="8315" y="59766"/>
                      <a:pt x="10651" y="59482"/>
                    </a:cubicBezTo>
                    <a:cubicBezTo>
                      <a:pt x="12640" y="59230"/>
                      <a:pt x="14755" y="59261"/>
                      <a:pt x="16997" y="59609"/>
                    </a:cubicBezTo>
                    <a:lnTo>
                      <a:pt x="17313" y="59672"/>
                    </a:lnTo>
                    <a:lnTo>
                      <a:pt x="17628" y="59672"/>
                    </a:lnTo>
                    <a:cubicBezTo>
                      <a:pt x="15955" y="57493"/>
                      <a:pt x="14124" y="55284"/>
                      <a:pt x="12356" y="53137"/>
                    </a:cubicBezTo>
                    <a:lnTo>
                      <a:pt x="12104" y="52853"/>
                    </a:lnTo>
                    <a:cubicBezTo>
                      <a:pt x="10683" y="51148"/>
                      <a:pt x="9294" y="49412"/>
                      <a:pt x="7968" y="47612"/>
                    </a:cubicBezTo>
                    <a:cubicBezTo>
                      <a:pt x="6611" y="45781"/>
                      <a:pt x="5316" y="43761"/>
                      <a:pt x="4180" y="41646"/>
                    </a:cubicBezTo>
                    <a:lnTo>
                      <a:pt x="3927" y="41140"/>
                    </a:lnTo>
                    <a:cubicBezTo>
                      <a:pt x="896" y="35332"/>
                      <a:pt x="-461" y="28702"/>
                      <a:pt x="139" y="22483"/>
                    </a:cubicBezTo>
                    <a:cubicBezTo>
                      <a:pt x="707" y="16485"/>
                      <a:pt x="3327" y="10929"/>
                      <a:pt x="7494" y="6856"/>
                    </a:cubicBezTo>
                    <a:cubicBezTo>
                      <a:pt x="11662" y="2784"/>
                      <a:pt x="17470" y="353"/>
                      <a:pt x="23879" y="38"/>
                    </a:cubicBezTo>
                    <a:cubicBezTo>
                      <a:pt x="30382" y="-278"/>
                      <a:pt x="37327" y="1395"/>
                      <a:pt x="43988" y="4868"/>
                    </a:cubicBezTo>
                    <a:cubicBezTo>
                      <a:pt x="49671" y="7835"/>
                      <a:pt x="55132" y="12097"/>
                      <a:pt x="60152" y="17527"/>
                    </a:cubicBezTo>
                    <a:cubicBezTo>
                      <a:pt x="64098" y="21820"/>
                      <a:pt x="67570" y="26777"/>
                      <a:pt x="70475" y="32301"/>
                    </a:cubicBezTo>
                    <a:cubicBezTo>
                      <a:pt x="70917" y="33185"/>
                      <a:pt x="71359" y="34037"/>
                      <a:pt x="71769" y="34921"/>
                    </a:cubicBezTo>
                    <a:cubicBezTo>
                      <a:pt x="74737" y="41140"/>
                      <a:pt x="76662" y="47833"/>
                      <a:pt x="77294" y="54305"/>
                    </a:cubicBezTo>
                    <a:cubicBezTo>
                      <a:pt x="77483" y="56167"/>
                      <a:pt x="77515" y="58030"/>
                      <a:pt x="77515" y="59451"/>
                    </a:cubicBezTo>
                    <a:cubicBezTo>
                      <a:pt x="77515" y="59893"/>
                      <a:pt x="77231" y="60430"/>
                      <a:pt x="76820" y="60840"/>
                    </a:cubicBezTo>
                    <a:cubicBezTo>
                      <a:pt x="77104" y="65544"/>
                      <a:pt x="76473" y="70089"/>
                      <a:pt x="74989" y="74383"/>
                    </a:cubicBezTo>
                    <a:cubicBezTo>
                      <a:pt x="73727" y="77982"/>
                      <a:pt x="71675" y="81391"/>
                      <a:pt x="68833" y="84611"/>
                    </a:cubicBezTo>
                    <a:cubicBezTo>
                      <a:pt x="66529" y="87168"/>
                      <a:pt x="63561" y="89283"/>
                      <a:pt x="60215" y="90673"/>
                    </a:cubicBezTo>
                    <a:cubicBezTo>
                      <a:pt x="57216" y="91904"/>
                      <a:pt x="53870" y="92598"/>
                      <a:pt x="50018" y="92725"/>
                    </a:cubicBezTo>
                    <a:cubicBezTo>
                      <a:pt x="46072" y="92882"/>
                      <a:pt x="42220" y="92219"/>
                      <a:pt x="39316" y="91620"/>
                    </a:cubicBezTo>
                    <a:cubicBezTo>
                      <a:pt x="31898" y="90104"/>
                      <a:pt x="24826" y="87137"/>
                      <a:pt x="18765" y="84485"/>
                    </a:cubicBezTo>
                    <a:cubicBezTo>
                      <a:pt x="17407" y="83885"/>
                      <a:pt x="16018" y="83349"/>
                      <a:pt x="14629" y="82844"/>
                    </a:cubicBezTo>
                    <a:cubicBezTo>
                      <a:pt x="11788" y="81770"/>
                      <a:pt x="8820" y="80633"/>
                      <a:pt x="6200" y="78929"/>
                    </a:cubicBezTo>
                    <a:cubicBezTo>
                      <a:pt x="4243" y="77666"/>
                      <a:pt x="2728" y="76056"/>
                      <a:pt x="1812" y="74288"/>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40" name="Google Shape;1840;p49"/>
              <p:cNvSpPr/>
              <p:nvPr/>
            </p:nvSpPr>
            <p:spPr>
              <a:xfrm>
                <a:off x="3451832" y="4842905"/>
                <a:ext cx="77596" cy="79693"/>
              </a:xfrm>
              <a:custGeom>
                <a:avLst/>
                <a:gdLst/>
                <a:ahLst/>
                <a:cxnLst/>
                <a:rect l="l" t="t" r="r" b="b"/>
                <a:pathLst>
                  <a:path w="77596" h="79693" extrusionOk="0">
                    <a:moveTo>
                      <a:pt x="158" y="22522"/>
                    </a:moveTo>
                    <a:cubicBezTo>
                      <a:pt x="726" y="16524"/>
                      <a:pt x="3346" y="10968"/>
                      <a:pt x="7513" y="6864"/>
                    </a:cubicBezTo>
                    <a:cubicBezTo>
                      <a:pt x="11680" y="2760"/>
                      <a:pt x="17521" y="329"/>
                      <a:pt x="23929" y="45"/>
                    </a:cubicBezTo>
                    <a:cubicBezTo>
                      <a:pt x="30433" y="-302"/>
                      <a:pt x="37378" y="1371"/>
                      <a:pt x="44070" y="4875"/>
                    </a:cubicBezTo>
                    <a:cubicBezTo>
                      <a:pt x="49784" y="7842"/>
                      <a:pt x="55246" y="12104"/>
                      <a:pt x="60234" y="17534"/>
                    </a:cubicBezTo>
                    <a:cubicBezTo>
                      <a:pt x="64212" y="21828"/>
                      <a:pt x="67684" y="26815"/>
                      <a:pt x="70557" y="32308"/>
                    </a:cubicBezTo>
                    <a:cubicBezTo>
                      <a:pt x="70999" y="33161"/>
                      <a:pt x="71441" y="34045"/>
                      <a:pt x="71883" y="34929"/>
                    </a:cubicBezTo>
                    <a:cubicBezTo>
                      <a:pt x="74850" y="41211"/>
                      <a:pt x="76744" y="47935"/>
                      <a:pt x="77376" y="54344"/>
                    </a:cubicBezTo>
                    <a:cubicBezTo>
                      <a:pt x="77597" y="56206"/>
                      <a:pt x="77597" y="58069"/>
                      <a:pt x="77597" y="59489"/>
                    </a:cubicBezTo>
                    <a:cubicBezTo>
                      <a:pt x="77597" y="59963"/>
                      <a:pt x="77313" y="60500"/>
                      <a:pt x="76902" y="60879"/>
                    </a:cubicBezTo>
                    <a:cubicBezTo>
                      <a:pt x="77186" y="65519"/>
                      <a:pt x="76587" y="70097"/>
                      <a:pt x="75103" y="74422"/>
                    </a:cubicBezTo>
                    <a:cubicBezTo>
                      <a:pt x="74471" y="76221"/>
                      <a:pt x="73619" y="77989"/>
                      <a:pt x="72609" y="79694"/>
                    </a:cubicBezTo>
                    <a:cubicBezTo>
                      <a:pt x="72514" y="73727"/>
                      <a:pt x="71851" y="67761"/>
                      <a:pt x="70462" y="61983"/>
                    </a:cubicBezTo>
                    <a:cubicBezTo>
                      <a:pt x="68915" y="55480"/>
                      <a:pt x="66611" y="49072"/>
                      <a:pt x="63264" y="43263"/>
                    </a:cubicBezTo>
                    <a:cubicBezTo>
                      <a:pt x="61623" y="40390"/>
                      <a:pt x="59760" y="37644"/>
                      <a:pt x="57614" y="35087"/>
                    </a:cubicBezTo>
                    <a:cubicBezTo>
                      <a:pt x="55498" y="32561"/>
                      <a:pt x="53162" y="30193"/>
                      <a:pt x="50573" y="28110"/>
                    </a:cubicBezTo>
                    <a:cubicBezTo>
                      <a:pt x="49216" y="27005"/>
                      <a:pt x="47764" y="25963"/>
                      <a:pt x="46280" y="25016"/>
                    </a:cubicBezTo>
                    <a:cubicBezTo>
                      <a:pt x="44891" y="24164"/>
                      <a:pt x="43502" y="23375"/>
                      <a:pt x="42082" y="22680"/>
                    </a:cubicBezTo>
                    <a:cubicBezTo>
                      <a:pt x="38861" y="21102"/>
                      <a:pt x="35484" y="19839"/>
                      <a:pt x="31980" y="19050"/>
                    </a:cubicBezTo>
                    <a:cubicBezTo>
                      <a:pt x="28570" y="18229"/>
                      <a:pt x="25066" y="17724"/>
                      <a:pt x="21530" y="17724"/>
                    </a:cubicBezTo>
                    <a:cubicBezTo>
                      <a:pt x="18121" y="17724"/>
                      <a:pt x="14679" y="18071"/>
                      <a:pt x="11396" y="19018"/>
                    </a:cubicBezTo>
                    <a:cubicBezTo>
                      <a:pt x="9755" y="19492"/>
                      <a:pt x="8145" y="20060"/>
                      <a:pt x="6598" y="20817"/>
                    </a:cubicBezTo>
                    <a:cubicBezTo>
                      <a:pt x="5177" y="21512"/>
                      <a:pt x="3820" y="22301"/>
                      <a:pt x="2525" y="23217"/>
                    </a:cubicBezTo>
                    <a:cubicBezTo>
                      <a:pt x="1641" y="23848"/>
                      <a:pt x="789" y="24543"/>
                      <a:pt x="0" y="25269"/>
                    </a:cubicBezTo>
                    <a:cubicBezTo>
                      <a:pt x="0" y="24353"/>
                      <a:pt x="63" y="23406"/>
                      <a:pt x="126" y="22522"/>
                    </a:cubicBezTo>
                  </a:path>
                </a:pathLst>
              </a:custGeom>
              <a:solidFill>
                <a:srgbClr val="191919">
                  <a:alpha val="5060"/>
                </a:srgbClr>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41" name="Google Shape;1841;p49"/>
              <p:cNvSpPr/>
              <p:nvPr/>
            </p:nvSpPr>
            <p:spPr>
              <a:xfrm>
                <a:off x="3485487" y="4895228"/>
                <a:ext cx="206107" cy="257793"/>
              </a:xfrm>
              <a:custGeom>
                <a:avLst/>
                <a:gdLst/>
                <a:ahLst/>
                <a:cxnLst/>
                <a:rect l="l" t="t" r="r" b="b"/>
                <a:pathLst>
                  <a:path w="206107" h="257793" extrusionOk="0">
                    <a:moveTo>
                      <a:pt x="38638" y="32"/>
                    </a:moveTo>
                    <a:cubicBezTo>
                      <a:pt x="36713" y="32"/>
                      <a:pt x="34692" y="253"/>
                      <a:pt x="32672" y="726"/>
                    </a:cubicBezTo>
                    <a:cubicBezTo>
                      <a:pt x="29231" y="1547"/>
                      <a:pt x="25758" y="2999"/>
                      <a:pt x="22096" y="5177"/>
                    </a:cubicBezTo>
                    <a:cubicBezTo>
                      <a:pt x="19160" y="6914"/>
                      <a:pt x="16540" y="8966"/>
                      <a:pt x="14235" y="11302"/>
                    </a:cubicBezTo>
                    <a:cubicBezTo>
                      <a:pt x="12026" y="13543"/>
                      <a:pt x="10037" y="16101"/>
                      <a:pt x="8332" y="18879"/>
                    </a:cubicBezTo>
                    <a:cubicBezTo>
                      <a:pt x="5207" y="23993"/>
                      <a:pt x="2997" y="29959"/>
                      <a:pt x="1545" y="37125"/>
                    </a:cubicBezTo>
                    <a:cubicBezTo>
                      <a:pt x="345" y="43060"/>
                      <a:pt x="-128" y="49437"/>
                      <a:pt x="29" y="57203"/>
                    </a:cubicBezTo>
                    <a:cubicBezTo>
                      <a:pt x="156" y="63233"/>
                      <a:pt x="724" y="69610"/>
                      <a:pt x="1829" y="76682"/>
                    </a:cubicBezTo>
                    <a:cubicBezTo>
                      <a:pt x="3755" y="89025"/>
                      <a:pt x="7038" y="101748"/>
                      <a:pt x="11899" y="115669"/>
                    </a:cubicBezTo>
                    <a:cubicBezTo>
                      <a:pt x="16603" y="129149"/>
                      <a:pt x="22601" y="142693"/>
                      <a:pt x="29768" y="155920"/>
                    </a:cubicBezTo>
                    <a:cubicBezTo>
                      <a:pt x="37091" y="169463"/>
                      <a:pt x="45426" y="182280"/>
                      <a:pt x="54549" y="194056"/>
                    </a:cubicBezTo>
                    <a:cubicBezTo>
                      <a:pt x="63925" y="206147"/>
                      <a:pt x="74248" y="217133"/>
                      <a:pt x="85266" y="226730"/>
                    </a:cubicBezTo>
                    <a:cubicBezTo>
                      <a:pt x="96536" y="236516"/>
                      <a:pt x="108532" y="244629"/>
                      <a:pt x="121002" y="250785"/>
                    </a:cubicBezTo>
                    <a:cubicBezTo>
                      <a:pt x="126337" y="253437"/>
                      <a:pt x="131894" y="255742"/>
                      <a:pt x="137576" y="257667"/>
                    </a:cubicBezTo>
                    <a:cubicBezTo>
                      <a:pt x="137860" y="257762"/>
                      <a:pt x="138144" y="257794"/>
                      <a:pt x="138429" y="257794"/>
                    </a:cubicBezTo>
                    <a:cubicBezTo>
                      <a:pt x="139439" y="257794"/>
                      <a:pt x="140291" y="257226"/>
                      <a:pt x="140638" y="256310"/>
                    </a:cubicBezTo>
                    <a:cubicBezTo>
                      <a:pt x="140986" y="255426"/>
                      <a:pt x="140733" y="254321"/>
                      <a:pt x="140007" y="253690"/>
                    </a:cubicBezTo>
                    <a:cubicBezTo>
                      <a:pt x="142974" y="253974"/>
                      <a:pt x="145595" y="254100"/>
                      <a:pt x="147962" y="254100"/>
                    </a:cubicBezTo>
                    <a:cubicBezTo>
                      <a:pt x="151025" y="254100"/>
                      <a:pt x="153803" y="253911"/>
                      <a:pt x="156455" y="253564"/>
                    </a:cubicBezTo>
                    <a:cubicBezTo>
                      <a:pt x="159927" y="253090"/>
                      <a:pt x="163558" y="252111"/>
                      <a:pt x="167283" y="250691"/>
                    </a:cubicBezTo>
                    <a:cubicBezTo>
                      <a:pt x="170787" y="249333"/>
                      <a:pt x="174480" y="247439"/>
                      <a:pt x="178900" y="244724"/>
                    </a:cubicBezTo>
                    <a:cubicBezTo>
                      <a:pt x="185972" y="240399"/>
                      <a:pt x="191970" y="235190"/>
                      <a:pt x="196705" y="229255"/>
                    </a:cubicBezTo>
                    <a:cubicBezTo>
                      <a:pt x="201188" y="223604"/>
                      <a:pt x="204250" y="217133"/>
                      <a:pt x="205513" y="210535"/>
                    </a:cubicBezTo>
                    <a:cubicBezTo>
                      <a:pt x="206776" y="204031"/>
                      <a:pt x="206018" y="196960"/>
                      <a:pt x="203335" y="190110"/>
                    </a:cubicBezTo>
                    <a:cubicBezTo>
                      <a:pt x="202040" y="186763"/>
                      <a:pt x="200146" y="183385"/>
                      <a:pt x="197558" y="179818"/>
                    </a:cubicBezTo>
                    <a:cubicBezTo>
                      <a:pt x="195348" y="176724"/>
                      <a:pt x="192633" y="173725"/>
                      <a:pt x="188813" y="170126"/>
                    </a:cubicBezTo>
                    <a:cubicBezTo>
                      <a:pt x="182404" y="164033"/>
                      <a:pt x="175206" y="159045"/>
                      <a:pt x="169019" y="155005"/>
                    </a:cubicBezTo>
                    <a:cubicBezTo>
                      <a:pt x="165894" y="152953"/>
                      <a:pt x="162737" y="150964"/>
                      <a:pt x="159580" y="148975"/>
                    </a:cubicBezTo>
                    <a:cubicBezTo>
                      <a:pt x="155634" y="146481"/>
                      <a:pt x="151688" y="143987"/>
                      <a:pt x="147836" y="141398"/>
                    </a:cubicBezTo>
                    <a:cubicBezTo>
                      <a:pt x="140954" y="136758"/>
                      <a:pt x="135556" y="132559"/>
                      <a:pt x="130820" y="128108"/>
                    </a:cubicBezTo>
                    <a:cubicBezTo>
                      <a:pt x="120466" y="118195"/>
                      <a:pt x="111027" y="106104"/>
                      <a:pt x="101935" y="91109"/>
                    </a:cubicBezTo>
                    <a:lnTo>
                      <a:pt x="102061" y="91393"/>
                    </a:lnTo>
                    <a:cubicBezTo>
                      <a:pt x="92843" y="75956"/>
                      <a:pt x="85298" y="59792"/>
                      <a:pt x="78416" y="44576"/>
                    </a:cubicBezTo>
                    <a:lnTo>
                      <a:pt x="76869" y="41135"/>
                    </a:lnTo>
                    <a:cubicBezTo>
                      <a:pt x="74406" y="35705"/>
                      <a:pt x="71881" y="30054"/>
                      <a:pt x="68977" y="24719"/>
                    </a:cubicBezTo>
                    <a:cubicBezTo>
                      <a:pt x="65220" y="17805"/>
                      <a:pt x="61621" y="12722"/>
                      <a:pt x="57643" y="8776"/>
                    </a:cubicBezTo>
                    <a:cubicBezTo>
                      <a:pt x="55275" y="6440"/>
                      <a:pt x="52971" y="4641"/>
                      <a:pt x="50540" y="3252"/>
                    </a:cubicBezTo>
                    <a:cubicBezTo>
                      <a:pt x="47857" y="1736"/>
                      <a:pt x="45015" y="726"/>
                      <a:pt x="42080" y="253"/>
                    </a:cubicBezTo>
                    <a:cubicBezTo>
                      <a:pt x="41038" y="95"/>
                      <a:pt x="39933" y="0"/>
                      <a:pt x="38702" y="0"/>
                    </a:cubicBezTo>
                  </a:path>
                </a:pathLst>
              </a:custGeom>
              <a:solidFill>
                <a:schemeClr val="accent6"/>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42" name="Google Shape;1842;p49"/>
              <p:cNvSpPr/>
              <p:nvPr/>
            </p:nvSpPr>
            <p:spPr>
              <a:xfrm>
                <a:off x="3485392" y="4896238"/>
                <a:ext cx="206264" cy="256909"/>
              </a:xfrm>
              <a:custGeom>
                <a:avLst/>
                <a:gdLst/>
                <a:ahLst/>
                <a:cxnLst/>
                <a:rect l="l" t="t" r="r" b="b"/>
                <a:pathLst>
                  <a:path w="206264" h="256909" extrusionOk="0">
                    <a:moveTo>
                      <a:pt x="22159" y="4135"/>
                    </a:moveTo>
                    <a:cubicBezTo>
                      <a:pt x="19255" y="5840"/>
                      <a:pt x="16603" y="7892"/>
                      <a:pt x="14267" y="10260"/>
                    </a:cubicBezTo>
                    <a:cubicBezTo>
                      <a:pt x="12057" y="12470"/>
                      <a:pt x="10068" y="15027"/>
                      <a:pt x="8363" y="17837"/>
                    </a:cubicBezTo>
                    <a:cubicBezTo>
                      <a:pt x="5238" y="22951"/>
                      <a:pt x="2997" y="28917"/>
                      <a:pt x="1545" y="36083"/>
                    </a:cubicBezTo>
                    <a:cubicBezTo>
                      <a:pt x="345" y="42018"/>
                      <a:pt x="-129" y="48395"/>
                      <a:pt x="29" y="56193"/>
                    </a:cubicBezTo>
                    <a:cubicBezTo>
                      <a:pt x="124" y="62191"/>
                      <a:pt x="724" y="68568"/>
                      <a:pt x="1829" y="75671"/>
                    </a:cubicBezTo>
                    <a:cubicBezTo>
                      <a:pt x="3723" y="87952"/>
                      <a:pt x="7038" y="100737"/>
                      <a:pt x="11899" y="114691"/>
                    </a:cubicBezTo>
                    <a:cubicBezTo>
                      <a:pt x="16603" y="128171"/>
                      <a:pt x="22601" y="141714"/>
                      <a:pt x="29767" y="154941"/>
                    </a:cubicBezTo>
                    <a:cubicBezTo>
                      <a:pt x="37060" y="168453"/>
                      <a:pt x="45394" y="181301"/>
                      <a:pt x="54549" y="193108"/>
                    </a:cubicBezTo>
                    <a:cubicBezTo>
                      <a:pt x="63925" y="205199"/>
                      <a:pt x="74248" y="216217"/>
                      <a:pt x="85297" y="225814"/>
                    </a:cubicBezTo>
                    <a:cubicBezTo>
                      <a:pt x="96631" y="235632"/>
                      <a:pt x="108659" y="243745"/>
                      <a:pt x="121065" y="249870"/>
                    </a:cubicBezTo>
                    <a:cubicBezTo>
                      <a:pt x="126369" y="252521"/>
                      <a:pt x="131957" y="254858"/>
                      <a:pt x="137639" y="256752"/>
                    </a:cubicBezTo>
                    <a:cubicBezTo>
                      <a:pt x="137923" y="256846"/>
                      <a:pt x="138207" y="256910"/>
                      <a:pt x="138523" y="256910"/>
                    </a:cubicBezTo>
                    <a:cubicBezTo>
                      <a:pt x="139565" y="256910"/>
                      <a:pt x="140417" y="256341"/>
                      <a:pt x="140765" y="255394"/>
                    </a:cubicBezTo>
                    <a:cubicBezTo>
                      <a:pt x="141143" y="254479"/>
                      <a:pt x="140859" y="253342"/>
                      <a:pt x="140133" y="252679"/>
                    </a:cubicBezTo>
                    <a:cubicBezTo>
                      <a:pt x="142785" y="253058"/>
                      <a:pt x="145374" y="253184"/>
                      <a:pt x="148057" y="253184"/>
                    </a:cubicBezTo>
                    <a:cubicBezTo>
                      <a:pt x="151151" y="253184"/>
                      <a:pt x="153897" y="252995"/>
                      <a:pt x="156518" y="252616"/>
                    </a:cubicBezTo>
                    <a:cubicBezTo>
                      <a:pt x="159990" y="252143"/>
                      <a:pt x="163621" y="251164"/>
                      <a:pt x="167377" y="249743"/>
                    </a:cubicBezTo>
                    <a:cubicBezTo>
                      <a:pt x="170882" y="248417"/>
                      <a:pt x="174575" y="246523"/>
                      <a:pt x="178995" y="243777"/>
                    </a:cubicBezTo>
                    <a:cubicBezTo>
                      <a:pt x="186066" y="239452"/>
                      <a:pt x="192064" y="234243"/>
                      <a:pt x="196831" y="228308"/>
                    </a:cubicBezTo>
                    <a:cubicBezTo>
                      <a:pt x="201314" y="222657"/>
                      <a:pt x="204376" y="216154"/>
                      <a:pt x="205670" y="209524"/>
                    </a:cubicBezTo>
                    <a:cubicBezTo>
                      <a:pt x="206933" y="203021"/>
                      <a:pt x="206176" y="195981"/>
                      <a:pt x="203461" y="189068"/>
                    </a:cubicBezTo>
                    <a:cubicBezTo>
                      <a:pt x="202166" y="185753"/>
                      <a:pt x="200272" y="182375"/>
                      <a:pt x="197652" y="178744"/>
                    </a:cubicBezTo>
                    <a:cubicBezTo>
                      <a:pt x="195632" y="175935"/>
                      <a:pt x="193169" y="173125"/>
                      <a:pt x="189665" y="169747"/>
                    </a:cubicBezTo>
                    <a:cubicBezTo>
                      <a:pt x="186666" y="171831"/>
                      <a:pt x="183635" y="173819"/>
                      <a:pt x="180542" y="175745"/>
                    </a:cubicBezTo>
                    <a:cubicBezTo>
                      <a:pt x="174701" y="179344"/>
                      <a:pt x="168672" y="182691"/>
                      <a:pt x="162358" y="185342"/>
                    </a:cubicBezTo>
                    <a:cubicBezTo>
                      <a:pt x="156297" y="187868"/>
                      <a:pt x="149983" y="189857"/>
                      <a:pt x="143479" y="190835"/>
                    </a:cubicBezTo>
                    <a:cubicBezTo>
                      <a:pt x="137008" y="191814"/>
                      <a:pt x="130347" y="191846"/>
                      <a:pt x="123875" y="190678"/>
                    </a:cubicBezTo>
                    <a:cubicBezTo>
                      <a:pt x="120497" y="190078"/>
                      <a:pt x="117151" y="189194"/>
                      <a:pt x="113899" y="188026"/>
                    </a:cubicBezTo>
                    <a:cubicBezTo>
                      <a:pt x="110395" y="186763"/>
                      <a:pt x="107017" y="185216"/>
                      <a:pt x="103734" y="183448"/>
                    </a:cubicBezTo>
                    <a:cubicBezTo>
                      <a:pt x="96978" y="179723"/>
                      <a:pt x="90664" y="175209"/>
                      <a:pt x="84887" y="170095"/>
                    </a:cubicBezTo>
                    <a:cubicBezTo>
                      <a:pt x="73112" y="159677"/>
                      <a:pt x="63357" y="147175"/>
                      <a:pt x="55149" y="133822"/>
                    </a:cubicBezTo>
                    <a:cubicBezTo>
                      <a:pt x="47004" y="120562"/>
                      <a:pt x="40249" y="106483"/>
                      <a:pt x="34471" y="92024"/>
                    </a:cubicBezTo>
                    <a:cubicBezTo>
                      <a:pt x="30178" y="81291"/>
                      <a:pt x="26484" y="70273"/>
                      <a:pt x="23896" y="59003"/>
                    </a:cubicBezTo>
                    <a:cubicBezTo>
                      <a:pt x="22475" y="52784"/>
                      <a:pt x="21370" y="46438"/>
                      <a:pt x="20865" y="40061"/>
                    </a:cubicBezTo>
                    <a:cubicBezTo>
                      <a:pt x="20391" y="34032"/>
                      <a:pt x="20360" y="27875"/>
                      <a:pt x="21339" y="21877"/>
                    </a:cubicBezTo>
                    <a:cubicBezTo>
                      <a:pt x="22222" y="16384"/>
                      <a:pt x="23832" y="10986"/>
                      <a:pt x="26674" y="6187"/>
                    </a:cubicBezTo>
                    <a:cubicBezTo>
                      <a:pt x="28000" y="3946"/>
                      <a:pt x="29547" y="1862"/>
                      <a:pt x="31346" y="0"/>
                    </a:cubicBezTo>
                    <a:cubicBezTo>
                      <a:pt x="28378" y="852"/>
                      <a:pt x="25379" y="2210"/>
                      <a:pt x="22191" y="4104"/>
                    </a:cubicBezTo>
                  </a:path>
                </a:pathLst>
              </a:custGeom>
              <a:solidFill>
                <a:srgbClr val="191919">
                  <a:alpha val="5060"/>
                </a:srgbClr>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43" name="Google Shape;1843;p49"/>
              <p:cNvSpPr/>
              <p:nvPr/>
            </p:nvSpPr>
            <p:spPr>
              <a:xfrm>
                <a:off x="3636577" y="5423348"/>
                <a:ext cx="91427" cy="248480"/>
              </a:xfrm>
              <a:custGeom>
                <a:avLst/>
                <a:gdLst/>
                <a:ahLst/>
                <a:cxnLst/>
                <a:rect l="l" t="t" r="r" b="b"/>
                <a:pathLst>
                  <a:path w="91427" h="248480" extrusionOk="0">
                    <a:moveTo>
                      <a:pt x="41353" y="0"/>
                    </a:moveTo>
                    <a:lnTo>
                      <a:pt x="41227" y="0"/>
                    </a:lnTo>
                    <a:cubicBezTo>
                      <a:pt x="37217" y="0"/>
                      <a:pt x="32893" y="537"/>
                      <a:pt x="28031" y="1610"/>
                    </a:cubicBezTo>
                    <a:cubicBezTo>
                      <a:pt x="24085" y="2494"/>
                      <a:pt x="20896" y="3504"/>
                      <a:pt x="17992" y="4830"/>
                    </a:cubicBezTo>
                    <a:cubicBezTo>
                      <a:pt x="15056" y="6156"/>
                      <a:pt x="12278" y="8050"/>
                      <a:pt x="9752" y="10481"/>
                    </a:cubicBezTo>
                    <a:cubicBezTo>
                      <a:pt x="5364" y="14648"/>
                      <a:pt x="2302" y="20425"/>
                      <a:pt x="881" y="27181"/>
                    </a:cubicBezTo>
                    <a:cubicBezTo>
                      <a:pt x="-413" y="33400"/>
                      <a:pt x="-287" y="40251"/>
                      <a:pt x="1292" y="47543"/>
                    </a:cubicBezTo>
                    <a:cubicBezTo>
                      <a:pt x="1545" y="48617"/>
                      <a:pt x="1797" y="49690"/>
                      <a:pt x="2113" y="50795"/>
                    </a:cubicBezTo>
                    <a:cubicBezTo>
                      <a:pt x="2144" y="50953"/>
                      <a:pt x="2207" y="51079"/>
                      <a:pt x="2271" y="51205"/>
                    </a:cubicBezTo>
                    <a:cubicBezTo>
                      <a:pt x="2365" y="73682"/>
                      <a:pt x="3470" y="96507"/>
                      <a:pt x="4512" y="118605"/>
                    </a:cubicBezTo>
                    <a:cubicBezTo>
                      <a:pt x="5175" y="132527"/>
                      <a:pt x="5870" y="146923"/>
                      <a:pt x="6280" y="161097"/>
                    </a:cubicBezTo>
                    <a:cubicBezTo>
                      <a:pt x="6880" y="180544"/>
                      <a:pt x="6880" y="197528"/>
                      <a:pt x="6311" y="213028"/>
                    </a:cubicBezTo>
                    <a:cubicBezTo>
                      <a:pt x="6154" y="213439"/>
                      <a:pt x="6154" y="213881"/>
                      <a:pt x="6280" y="214291"/>
                    </a:cubicBezTo>
                    <a:cubicBezTo>
                      <a:pt x="6154" y="217385"/>
                      <a:pt x="5996" y="220447"/>
                      <a:pt x="5838" y="223541"/>
                    </a:cubicBezTo>
                    <a:cubicBezTo>
                      <a:pt x="5838" y="224109"/>
                      <a:pt x="6027" y="224678"/>
                      <a:pt x="6438" y="225120"/>
                    </a:cubicBezTo>
                    <a:cubicBezTo>
                      <a:pt x="6911" y="225593"/>
                      <a:pt x="7542" y="225909"/>
                      <a:pt x="8174" y="225909"/>
                    </a:cubicBezTo>
                    <a:cubicBezTo>
                      <a:pt x="9058" y="225909"/>
                      <a:pt x="9816" y="225435"/>
                      <a:pt x="10226" y="224646"/>
                    </a:cubicBezTo>
                    <a:cubicBezTo>
                      <a:pt x="14519" y="233833"/>
                      <a:pt x="20328" y="240557"/>
                      <a:pt x="27526" y="244566"/>
                    </a:cubicBezTo>
                    <a:cubicBezTo>
                      <a:pt x="31851" y="246997"/>
                      <a:pt x="36807" y="248355"/>
                      <a:pt x="41826" y="248481"/>
                    </a:cubicBezTo>
                    <a:lnTo>
                      <a:pt x="42490" y="248481"/>
                    </a:lnTo>
                    <a:cubicBezTo>
                      <a:pt x="47004" y="248481"/>
                      <a:pt x="51708" y="247407"/>
                      <a:pt x="56443" y="245229"/>
                    </a:cubicBezTo>
                    <a:cubicBezTo>
                      <a:pt x="61557" y="242924"/>
                      <a:pt x="66356" y="239263"/>
                      <a:pt x="70744" y="234369"/>
                    </a:cubicBezTo>
                    <a:cubicBezTo>
                      <a:pt x="72891" y="231970"/>
                      <a:pt x="74880" y="229255"/>
                      <a:pt x="76679" y="226319"/>
                    </a:cubicBezTo>
                    <a:lnTo>
                      <a:pt x="76521" y="227109"/>
                    </a:lnTo>
                    <a:lnTo>
                      <a:pt x="76426" y="227929"/>
                    </a:lnTo>
                    <a:lnTo>
                      <a:pt x="76426" y="228245"/>
                    </a:lnTo>
                    <a:cubicBezTo>
                      <a:pt x="76426" y="228245"/>
                      <a:pt x="76300" y="228813"/>
                      <a:pt x="76300" y="228813"/>
                    </a:cubicBezTo>
                    <a:cubicBezTo>
                      <a:pt x="76016" y="230897"/>
                      <a:pt x="75763" y="232664"/>
                      <a:pt x="75511" y="234464"/>
                    </a:cubicBezTo>
                    <a:cubicBezTo>
                      <a:pt x="75416" y="235064"/>
                      <a:pt x="75384" y="235632"/>
                      <a:pt x="75732" y="236263"/>
                    </a:cubicBezTo>
                    <a:cubicBezTo>
                      <a:pt x="76016" y="236769"/>
                      <a:pt x="76553" y="237179"/>
                      <a:pt x="77153" y="237337"/>
                    </a:cubicBezTo>
                    <a:cubicBezTo>
                      <a:pt x="77342" y="237400"/>
                      <a:pt x="77563" y="237400"/>
                      <a:pt x="77752" y="237400"/>
                    </a:cubicBezTo>
                    <a:cubicBezTo>
                      <a:pt x="78163" y="237400"/>
                      <a:pt x="78605" y="237274"/>
                      <a:pt x="78952" y="237084"/>
                    </a:cubicBezTo>
                    <a:cubicBezTo>
                      <a:pt x="79425" y="236800"/>
                      <a:pt x="79962" y="236263"/>
                      <a:pt x="80025" y="235664"/>
                    </a:cubicBezTo>
                    <a:cubicBezTo>
                      <a:pt x="80341" y="233548"/>
                      <a:pt x="80625" y="231434"/>
                      <a:pt x="80909" y="229350"/>
                    </a:cubicBezTo>
                    <a:cubicBezTo>
                      <a:pt x="85676" y="193708"/>
                      <a:pt x="88644" y="156394"/>
                      <a:pt x="90033" y="115227"/>
                    </a:cubicBezTo>
                    <a:cubicBezTo>
                      <a:pt x="90222" y="109798"/>
                      <a:pt x="90380" y="104399"/>
                      <a:pt x="90475" y="98969"/>
                    </a:cubicBezTo>
                    <a:cubicBezTo>
                      <a:pt x="90853" y="98559"/>
                      <a:pt x="91075" y="97991"/>
                      <a:pt x="91106" y="97391"/>
                    </a:cubicBezTo>
                    <a:cubicBezTo>
                      <a:pt x="91611" y="88236"/>
                      <a:pt x="91517" y="79144"/>
                      <a:pt x="90853" y="70305"/>
                    </a:cubicBezTo>
                    <a:cubicBezTo>
                      <a:pt x="90885" y="61939"/>
                      <a:pt x="90853" y="53573"/>
                      <a:pt x="90822" y="45207"/>
                    </a:cubicBezTo>
                    <a:cubicBezTo>
                      <a:pt x="90822" y="43913"/>
                      <a:pt x="89780" y="42871"/>
                      <a:pt x="88486" y="42871"/>
                    </a:cubicBezTo>
                    <a:cubicBezTo>
                      <a:pt x="87791" y="42871"/>
                      <a:pt x="87097" y="43187"/>
                      <a:pt x="86655" y="43755"/>
                    </a:cubicBezTo>
                    <a:cubicBezTo>
                      <a:pt x="86181" y="41734"/>
                      <a:pt x="85613" y="39745"/>
                      <a:pt x="84982" y="37757"/>
                    </a:cubicBezTo>
                    <a:cubicBezTo>
                      <a:pt x="81541" y="27023"/>
                      <a:pt x="76900" y="18689"/>
                      <a:pt x="70839" y="12344"/>
                    </a:cubicBezTo>
                    <a:cubicBezTo>
                      <a:pt x="67650" y="8997"/>
                      <a:pt x="63830" y="6156"/>
                      <a:pt x="59821" y="4167"/>
                    </a:cubicBezTo>
                    <a:cubicBezTo>
                      <a:pt x="55559" y="2052"/>
                      <a:pt x="50698" y="726"/>
                      <a:pt x="45425" y="252"/>
                    </a:cubicBezTo>
                    <a:cubicBezTo>
                      <a:pt x="44068" y="126"/>
                      <a:pt x="42710" y="63"/>
                      <a:pt x="41353" y="63"/>
                    </a:cubicBezTo>
                  </a:path>
                </a:pathLst>
              </a:custGeom>
              <a:solidFill>
                <a:schemeClr val="accent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44" name="Google Shape;1844;p49"/>
              <p:cNvSpPr/>
              <p:nvPr/>
            </p:nvSpPr>
            <p:spPr>
              <a:xfrm>
                <a:off x="3699429" y="5446425"/>
                <a:ext cx="188077" cy="170978"/>
              </a:xfrm>
              <a:custGeom>
                <a:avLst/>
                <a:gdLst/>
                <a:ahLst/>
                <a:cxnLst/>
                <a:rect l="l" t="t" r="r" b="b"/>
                <a:pathLst>
                  <a:path w="188077" h="170978" extrusionOk="0">
                    <a:moveTo>
                      <a:pt x="82206" y="0"/>
                    </a:moveTo>
                    <a:cubicBezTo>
                      <a:pt x="82017" y="0"/>
                      <a:pt x="81796" y="32"/>
                      <a:pt x="81606" y="94"/>
                    </a:cubicBezTo>
                    <a:cubicBezTo>
                      <a:pt x="80975" y="252"/>
                      <a:pt x="80438" y="663"/>
                      <a:pt x="80122" y="1231"/>
                    </a:cubicBezTo>
                    <a:cubicBezTo>
                      <a:pt x="79775" y="1799"/>
                      <a:pt x="79775" y="2304"/>
                      <a:pt x="79838" y="2999"/>
                    </a:cubicBezTo>
                    <a:cubicBezTo>
                      <a:pt x="80438" y="7703"/>
                      <a:pt x="81385" y="12406"/>
                      <a:pt x="82648" y="16984"/>
                    </a:cubicBezTo>
                    <a:cubicBezTo>
                      <a:pt x="79081" y="13448"/>
                      <a:pt x="74629" y="10576"/>
                      <a:pt x="69484" y="8334"/>
                    </a:cubicBezTo>
                    <a:cubicBezTo>
                      <a:pt x="62254" y="5146"/>
                      <a:pt x="54520" y="3536"/>
                      <a:pt x="46470" y="3536"/>
                    </a:cubicBezTo>
                    <a:cubicBezTo>
                      <a:pt x="43344" y="3536"/>
                      <a:pt x="40061" y="3820"/>
                      <a:pt x="36747" y="4325"/>
                    </a:cubicBezTo>
                    <a:cubicBezTo>
                      <a:pt x="29170" y="5587"/>
                      <a:pt x="22098" y="8524"/>
                      <a:pt x="16290" y="12817"/>
                    </a:cubicBezTo>
                    <a:cubicBezTo>
                      <a:pt x="13133" y="15153"/>
                      <a:pt x="10323" y="17899"/>
                      <a:pt x="7924" y="21025"/>
                    </a:cubicBezTo>
                    <a:cubicBezTo>
                      <a:pt x="6724" y="22603"/>
                      <a:pt x="5683" y="24245"/>
                      <a:pt x="4799" y="25887"/>
                    </a:cubicBezTo>
                    <a:cubicBezTo>
                      <a:pt x="4925" y="25445"/>
                      <a:pt x="4893" y="24939"/>
                      <a:pt x="4862" y="24466"/>
                    </a:cubicBezTo>
                    <a:lnTo>
                      <a:pt x="4862" y="23708"/>
                    </a:lnTo>
                    <a:cubicBezTo>
                      <a:pt x="4767" y="22351"/>
                      <a:pt x="3757" y="21278"/>
                      <a:pt x="2462" y="21278"/>
                    </a:cubicBezTo>
                    <a:cubicBezTo>
                      <a:pt x="1800" y="21278"/>
                      <a:pt x="1136" y="21562"/>
                      <a:pt x="663" y="22067"/>
                    </a:cubicBezTo>
                    <a:cubicBezTo>
                      <a:pt x="221" y="22509"/>
                      <a:pt x="0" y="23108"/>
                      <a:pt x="0" y="23677"/>
                    </a:cubicBezTo>
                    <a:cubicBezTo>
                      <a:pt x="253" y="29833"/>
                      <a:pt x="1168" y="36020"/>
                      <a:pt x="2715" y="42113"/>
                    </a:cubicBezTo>
                    <a:cubicBezTo>
                      <a:pt x="4199" y="47795"/>
                      <a:pt x="6377" y="53699"/>
                      <a:pt x="9187" y="59634"/>
                    </a:cubicBezTo>
                    <a:cubicBezTo>
                      <a:pt x="14238" y="70336"/>
                      <a:pt x="21404" y="80817"/>
                      <a:pt x="31033" y="91645"/>
                    </a:cubicBezTo>
                    <a:cubicBezTo>
                      <a:pt x="39430" y="101084"/>
                      <a:pt x="49311" y="110144"/>
                      <a:pt x="61213" y="119394"/>
                    </a:cubicBezTo>
                    <a:cubicBezTo>
                      <a:pt x="71631" y="127476"/>
                      <a:pt x="82932" y="135116"/>
                      <a:pt x="95844" y="142819"/>
                    </a:cubicBezTo>
                    <a:cubicBezTo>
                      <a:pt x="112986" y="153079"/>
                      <a:pt x="131549" y="162391"/>
                      <a:pt x="150964" y="170568"/>
                    </a:cubicBezTo>
                    <a:cubicBezTo>
                      <a:pt x="151311" y="170726"/>
                      <a:pt x="151658" y="170852"/>
                      <a:pt x="151974" y="170884"/>
                    </a:cubicBezTo>
                    <a:cubicBezTo>
                      <a:pt x="152163" y="170915"/>
                      <a:pt x="152384" y="170978"/>
                      <a:pt x="152605" y="170978"/>
                    </a:cubicBezTo>
                    <a:cubicBezTo>
                      <a:pt x="153016" y="170978"/>
                      <a:pt x="153426" y="170852"/>
                      <a:pt x="153742" y="170631"/>
                    </a:cubicBezTo>
                    <a:cubicBezTo>
                      <a:pt x="164128" y="163654"/>
                      <a:pt x="172967" y="154499"/>
                      <a:pt x="179250" y="144208"/>
                    </a:cubicBezTo>
                    <a:cubicBezTo>
                      <a:pt x="182501" y="138873"/>
                      <a:pt x="184932" y="133253"/>
                      <a:pt x="186448" y="127476"/>
                    </a:cubicBezTo>
                    <a:cubicBezTo>
                      <a:pt x="187205" y="124603"/>
                      <a:pt x="187710" y="121510"/>
                      <a:pt x="187963" y="118321"/>
                    </a:cubicBezTo>
                    <a:cubicBezTo>
                      <a:pt x="188184" y="115511"/>
                      <a:pt x="188089" y="112481"/>
                      <a:pt x="187647" y="109040"/>
                    </a:cubicBezTo>
                    <a:cubicBezTo>
                      <a:pt x="187647" y="108724"/>
                      <a:pt x="187458" y="108377"/>
                      <a:pt x="187142" y="108029"/>
                    </a:cubicBezTo>
                    <a:cubicBezTo>
                      <a:pt x="186984" y="107461"/>
                      <a:pt x="186574" y="106987"/>
                      <a:pt x="186069" y="106735"/>
                    </a:cubicBezTo>
                    <a:lnTo>
                      <a:pt x="183227" y="105220"/>
                    </a:lnTo>
                    <a:lnTo>
                      <a:pt x="182943" y="105062"/>
                    </a:lnTo>
                    <a:cubicBezTo>
                      <a:pt x="164507" y="95181"/>
                      <a:pt x="145439" y="84952"/>
                      <a:pt x="128644" y="72135"/>
                    </a:cubicBezTo>
                    <a:cubicBezTo>
                      <a:pt x="118289" y="64180"/>
                      <a:pt x="110018" y="56098"/>
                      <a:pt x="103263" y="47417"/>
                    </a:cubicBezTo>
                    <a:lnTo>
                      <a:pt x="102947" y="47006"/>
                    </a:lnTo>
                    <a:cubicBezTo>
                      <a:pt x="97801" y="40156"/>
                      <a:pt x="93571" y="32832"/>
                      <a:pt x="90446" y="25224"/>
                    </a:cubicBezTo>
                    <a:lnTo>
                      <a:pt x="90288" y="24908"/>
                    </a:lnTo>
                    <a:cubicBezTo>
                      <a:pt x="87447" y="17584"/>
                      <a:pt x="85489" y="9850"/>
                      <a:pt x="84479" y="1862"/>
                    </a:cubicBezTo>
                    <a:cubicBezTo>
                      <a:pt x="84384" y="1231"/>
                      <a:pt x="83848" y="631"/>
                      <a:pt x="83343" y="347"/>
                    </a:cubicBezTo>
                    <a:cubicBezTo>
                      <a:pt x="82964" y="126"/>
                      <a:pt x="82553" y="0"/>
                      <a:pt x="82143" y="0"/>
                    </a:cubicBezTo>
                  </a:path>
                </a:pathLst>
              </a:custGeom>
              <a:solidFill>
                <a:schemeClr val="accent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45" name="Google Shape;1845;p49"/>
              <p:cNvSpPr/>
              <p:nvPr/>
            </p:nvSpPr>
            <p:spPr>
              <a:xfrm>
                <a:off x="3834103" y="5537691"/>
                <a:ext cx="160915" cy="182438"/>
              </a:xfrm>
              <a:custGeom>
                <a:avLst/>
                <a:gdLst/>
                <a:ahLst/>
                <a:cxnLst/>
                <a:rect l="l" t="t" r="r" b="b"/>
                <a:pathLst>
                  <a:path w="160915" h="182438" extrusionOk="0">
                    <a:moveTo>
                      <a:pt x="39651" y="1294"/>
                    </a:moveTo>
                    <a:cubicBezTo>
                      <a:pt x="39430" y="1705"/>
                      <a:pt x="39367" y="1957"/>
                      <a:pt x="39335" y="2210"/>
                    </a:cubicBezTo>
                    <a:cubicBezTo>
                      <a:pt x="33116" y="20457"/>
                      <a:pt x="26550" y="36020"/>
                      <a:pt x="19289" y="49753"/>
                    </a:cubicBezTo>
                    <a:cubicBezTo>
                      <a:pt x="12880" y="61749"/>
                      <a:pt x="6756" y="70747"/>
                      <a:pt x="0" y="78102"/>
                    </a:cubicBezTo>
                    <a:cubicBezTo>
                      <a:pt x="5556" y="80596"/>
                      <a:pt x="11207" y="82901"/>
                      <a:pt x="16826" y="85205"/>
                    </a:cubicBezTo>
                    <a:cubicBezTo>
                      <a:pt x="23708" y="88015"/>
                      <a:pt x="30590" y="90856"/>
                      <a:pt x="37378" y="93981"/>
                    </a:cubicBezTo>
                    <a:cubicBezTo>
                      <a:pt x="48995" y="99380"/>
                      <a:pt x="60518" y="105693"/>
                      <a:pt x="69863" y="114565"/>
                    </a:cubicBezTo>
                    <a:cubicBezTo>
                      <a:pt x="71978" y="116206"/>
                      <a:pt x="73619" y="117690"/>
                      <a:pt x="75008" y="119205"/>
                    </a:cubicBezTo>
                    <a:cubicBezTo>
                      <a:pt x="76713" y="121162"/>
                      <a:pt x="78165" y="123309"/>
                      <a:pt x="79333" y="125582"/>
                    </a:cubicBezTo>
                    <a:cubicBezTo>
                      <a:pt x="80659" y="128360"/>
                      <a:pt x="81669" y="131454"/>
                      <a:pt x="82427" y="135084"/>
                    </a:cubicBezTo>
                    <a:cubicBezTo>
                      <a:pt x="83216" y="139157"/>
                      <a:pt x="83627" y="143387"/>
                      <a:pt x="84037" y="147460"/>
                    </a:cubicBezTo>
                    <a:cubicBezTo>
                      <a:pt x="84384" y="150806"/>
                      <a:pt x="84731" y="154278"/>
                      <a:pt x="85268" y="157625"/>
                    </a:cubicBezTo>
                    <a:cubicBezTo>
                      <a:pt x="85868" y="161539"/>
                      <a:pt x="86657" y="164949"/>
                      <a:pt x="87636" y="168011"/>
                    </a:cubicBezTo>
                    <a:cubicBezTo>
                      <a:pt x="88614" y="171137"/>
                      <a:pt x="89846" y="173883"/>
                      <a:pt x="91329" y="176156"/>
                    </a:cubicBezTo>
                    <a:cubicBezTo>
                      <a:pt x="92813" y="178429"/>
                      <a:pt x="94707" y="180197"/>
                      <a:pt x="96854" y="181302"/>
                    </a:cubicBezTo>
                    <a:cubicBezTo>
                      <a:pt x="98306" y="182028"/>
                      <a:pt x="99980" y="182438"/>
                      <a:pt x="101747" y="182438"/>
                    </a:cubicBezTo>
                    <a:cubicBezTo>
                      <a:pt x="102536" y="182438"/>
                      <a:pt x="103357" y="182343"/>
                      <a:pt x="104115" y="182186"/>
                    </a:cubicBezTo>
                    <a:cubicBezTo>
                      <a:pt x="106988" y="181617"/>
                      <a:pt x="109829" y="180291"/>
                      <a:pt x="113018" y="177987"/>
                    </a:cubicBezTo>
                    <a:cubicBezTo>
                      <a:pt x="116585" y="175430"/>
                      <a:pt x="119679" y="172241"/>
                      <a:pt x="122299" y="169463"/>
                    </a:cubicBezTo>
                    <a:cubicBezTo>
                      <a:pt x="127381" y="164065"/>
                      <a:pt x="132212" y="157688"/>
                      <a:pt x="137105" y="150048"/>
                    </a:cubicBezTo>
                    <a:cubicBezTo>
                      <a:pt x="141430" y="143198"/>
                      <a:pt x="145407" y="135590"/>
                      <a:pt x="148943" y="127445"/>
                    </a:cubicBezTo>
                    <a:cubicBezTo>
                      <a:pt x="152131" y="120089"/>
                      <a:pt x="154815" y="112355"/>
                      <a:pt x="156930" y="104494"/>
                    </a:cubicBezTo>
                    <a:cubicBezTo>
                      <a:pt x="158256" y="99569"/>
                      <a:pt x="159235" y="95213"/>
                      <a:pt x="159929" y="91140"/>
                    </a:cubicBezTo>
                    <a:cubicBezTo>
                      <a:pt x="160719" y="86626"/>
                      <a:pt x="161034" y="82553"/>
                      <a:pt x="160876" y="78702"/>
                    </a:cubicBezTo>
                    <a:cubicBezTo>
                      <a:pt x="160466" y="78260"/>
                      <a:pt x="160087" y="77850"/>
                      <a:pt x="159708" y="77408"/>
                    </a:cubicBezTo>
                    <a:cubicBezTo>
                      <a:pt x="157056" y="75229"/>
                      <a:pt x="154373" y="73051"/>
                      <a:pt x="151753" y="70841"/>
                    </a:cubicBezTo>
                    <a:cubicBezTo>
                      <a:pt x="123120" y="49374"/>
                      <a:pt x="92908" y="30717"/>
                      <a:pt x="61939" y="11965"/>
                    </a:cubicBezTo>
                    <a:lnTo>
                      <a:pt x="51173" y="5461"/>
                    </a:lnTo>
                    <a:cubicBezTo>
                      <a:pt x="47827" y="3694"/>
                      <a:pt x="44544" y="1894"/>
                      <a:pt x="41261" y="0"/>
                    </a:cubicBezTo>
                    <a:cubicBezTo>
                      <a:pt x="40566" y="158"/>
                      <a:pt x="39967" y="632"/>
                      <a:pt x="39682" y="1231"/>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46" name="Google Shape;1846;p49"/>
              <p:cNvSpPr/>
              <p:nvPr/>
            </p:nvSpPr>
            <p:spPr>
              <a:xfrm>
                <a:off x="3918582" y="5606828"/>
                <a:ext cx="76499" cy="113428"/>
              </a:xfrm>
              <a:custGeom>
                <a:avLst/>
                <a:gdLst/>
                <a:ahLst/>
                <a:cxnLst/>
                <a:rect l="l" t="t" r="r" b="b"/>
                <a:pathLst>
                  <a:path w="76499" h="113428" extrusionOk="0">
                    <a:moveTo>
                      <a:pt x="64969" y="852"/>
                    </a:moveTo>
                    <a:cubicBezTo>
                      <a:pt x="64306" y="8903"/>
                      <a:pt x="62980" y="16921"/>
                      <a:pt x="61055" y="24782"/>
                    </a:cubicBezTo>
                    <a:cubicBezTo>
                      <a:pt x="59066" y="32990"/>
                      <a:pt x="56477" y="41103"/>
                      <a:pt x="53352" y="48964"/>
                    </a:cubicBezTo>
                    <a:cubicBezTo>
                      <a:pt x="47196" y="64243"/>
                      <a:pt x="39051" y="78828"/>
                      <a:pt x="28475" y="91487"/>
                    </a:cubicBezTo>
                    <a:cubicBezTo>
                      <a:pt x="28191" y="91803"/>
                      <a:pt x="27749" y="91929"/>
                      <a:pt x="27402" y="91677"/>
                    </a:cubicBezTo>
                    <a:cubicBezTo>
                      <a:pt x="27181" y="91519"/>
                      <a:pt x="27055" y="91235"/>
                      <a:pt x="27086" y="90982"/>
                    </a:cubicBezTo>
                    <a:cubicBezTo>
                      <a:pt x="27086" y="90982"/>
                      <a:pt x="27055" y="90951"/>
                      <a:pt x="27023" y="90919"/>
                    </a:cubicBezTo>
                    <a:lnTo>
                      <a:pt x="27023" y="90919"/>
                    </a:lnTo>
                    <a:cubicBezTo>
                      <a:pt x="27023" y="90919"/>
                      <a:pt x="26991" y="90919"/>
                      <a:pt x="26960" y="90919"/>
                    </a:cubicBezTo>
                    <a:cubicBezTo>
                      <a:pt x="26960" y="90919"/>
                      <a:pt x="26960" y="90919"/>
                      <a:pt x="26960" y="90919"/>
                    </a:cubicBezTo>
                    <a:cubicBezTo>
                      <a:pt x="26960" y="90919"/>
                      <a:pt x="26960" y="90919"/>
                      <a:pt x="26960" y="90919"/>
                    </a:cubicBezTo>
                    <a:cubicBezTo>
                      <a:pt x="24655" y="88804"/>
                      <a:pt x="22067" y="87036"/>
                      <a:pt x="19320" y="85584"/>
                    </a:cubicBezTo>
                    <a:cubicBezTo>
                      <a:pt x="19383" y="85615"/>
                      <a:pt x="19415" y="85647"/>
                      <a:pt x="19478" y="85679"/>
                    </a:cubicBezTo>
                    <a:cubicBezTo>
                      <a:pt x="17079" y="84416"/>
                      <a:pt x="14522" y="83406"/>
                      <a:pt x="11870" y="82743"/>
                    </a:cubicBezTo>
                    <a:cubicBezTo>
                      <a:pt x="10828" y="82490"/>
                      <a:pt x="9755" y="82301"/>
                      <a:pt x="8682" y="82175"/>
                    </a:cubicBezTo>
                    <a:cubicBezTo>
                      <a:pt x="7766" y="82080"/>
                      <a:pt x="6819" y="82048"/>
                      <a:pt x="5903" y="82048"/>
                    </a:cubicBezTo>
                    <a:lnTo>
                      <a:pt x="6124" y="82048"/>
                    </a:lnTo>
                    <a:cubicBezTo>
                      <a:pt x="5335" y="82048"/>
                      <a:pt x="4546" y="82111"/>
                      <a:pt x="3788" y="82238"/>
                    </a:cubicBezTo>
                    <a:cubicBezTo>
                      <a:pt x="3157" y="82332"/>
                      <a:pt x="2525" y="82490"/>
                      <a:pt x="1894" y="82648"/>
                    </a:cubicBezTo>
                    <a:cubicBezTo>
                      <a:pt x="1957" y="82648"/>
                      <a:pt x="2020" y="82617"/>
                      <a:pt x="2084" y="82585"/>
                    </a:cubicBezTo>
                    <a:cubicBezTo>
                      <a:pt x="1357" y="82806"/>
                      <a:pt x="663" y="83027"/>
                      <a:pt x="0" y="83343"/>
                    </a:cubicBezTo>
                    <a:cubicBezTo>
                      <a:pt x="221" y="85079"/>
                      <a:pt x="410" y="86815"/>
                      <a:pt x="694" y="88520"/>
                    </a:cubicBezTo>
                    <a:cubicBezTo>
                      <a:pt x="1294" y="92435"/>
                      <a:pt x="2084" y="95844"/>
                      <a:pt x="3062" y="98938"/>
                    </a:cubicBezTo>
                    <a:cubicBezTo>
                      <a:pt x="4041" y="102063"/>
                      <a:pt x="5272" y="104810"/>
                      <a:pt x="6756" y="107083"/>
                    </a:cubicBezTo>
                    <a:cubicBezTo>
                      <a:pt x="8239" y="109356"/>
                      <a:pt x="10134" y="111155"/>
                      <a:pt x="12312" y="112260"/>
                    </a:cubicBezTo>
                    <a:cubicBezTo>
                      <a:pt x="13764" y="113018"/>
                      <a:pt x="15469" y="113428"/>
                      <a:pt x="17205" y="113428"/>
                    </a:cubicBezTo>
                    <a:cubicBezTo>
                      <a:pt x="17963" y="113428"/>
                      <a:pt x="18783" y="113333"/>
                      <a:pt x="19604" y="113175"/>
                    </a:cubicBezTo>
                    <a:cubicBezTo>
                      <a:pt x="22509" y="112607"/>
                      <a:pt x="25350" y="111250"/>
                      <a:pt x="28539" y="108945"/>
                    </a:cubicBezTo>
                    <a:cubicBezTo>
                      <a:pt x="32043" y="106419"/>
                      <a:pt x="35042" y="103357"/>
                      <a:pt x="37851" y="100422"/>
                    </a:cubicBezTo>
                    <a:cubicBezTo>
                      <a:pt x="42934" y="94991"/>
                      <a:pt x="47796" y="88646"/>
                      <a:pt x="52657" y="80975"/>
                    </a:cubicBezTo>
                    <a:cubicBezTo>
                      <a:pt x="57014" y="74093"/>
                      <a:pt x="60991" y="66485"/>
                      <a:pt x="64496" y="58371"/>
                    </a:cubicBezTo>
                    <a:cubicBezTo>
                      <a:pt x="67684" y="51016"/>
                      <a:pt x="70368" y="43281"/>
                      <a:pt x="72483" y="35420"/>
                    </a:cubicBezTo>
                    <a:cubicBezTo>
                      <a:pt x="73809" y="30496"/>
                      <a:pt x="74787" y="26108"/>
                      <a:pt x="75513" y="22035"/>
                    </a:cubicBezTo>
                    <a:cubicBezTo>
                      <a:pt x="76302" y="17521"/>
                      <a:pt x="76618" y="13448"/>
                      <a:pt x="76460" y="9597"/>
                    </a:cubicBezTo>
                    <a:lnTo>
                      <a:pt x="76050" y="9124"/>
                    </a:lnTo>
                    <a:lnTo>
                      <a:pt x="75261" y="8239"/>
                    </a:lnTo>
                    <a:cubicBezTo>
                      <a:pt x="72577" y="6061"/>
                      <a:pt x="69926" y="3883"/>
                      <a:pt x="67305" y="1673"/>
                    </a:cubicBezTo>
                    <a:cubicBezTo>
                      <a:pt x="66579" y="1105"/>
                      <a:pt x="65822" y="568"/>
                      <a:pt x="65064" y="0"/>
                    </a:cubicBezTo>
                    <a:cubicBezTo>
                      <a:pt x="65064" y="252"/>
                      <a:pt x="65032" y="537"/>
                      <a:pt x="65001" y="789"/>
                    </a:cubicBezTo>
                  </a:path>
                </a:pathLst>
              </a:custGeom>
              <a:solidFill>
                <a:schemeClr val="accent2"/>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47" name="Google Shape;1847;p49"/>
              <p:cNvSpPr/>
              <p:nvPr/>
            </p:nvSpPr>
            <p:spPr>
              <a:xfrm>
                <a:off x="3945542" y="5697715"/>
                <a:ext cx="31" cy="31"/>
              </a:xfrm>
              <a:custGeom>
                <a:avLst/>
                <a:gdLst/>
                <a:ahLst/>
                <a:cxnLst/>
                <a:rect l="l" t="t" r="r" b="b"/>
                <a:pathLst>
                  <a:path w="31" h="31" extrusionOk="0">
                    <a:moveTo>
                      <a:pt x="0" y="0"/>
                    </a:moveTo>
                    <a:lnTo>
                      <a:pt x="31" y="32"/>
                    </a:lnTo>
                    <a:lnTo>
                      <a:pt x="0" y="0"/>
                    </a:lnTo>
                  </a:path>
                </a:pathLst>
              </a:custGeom>
              <a:solidFill>
                <a:srgbClr val="45A6B2"/>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48" name="Google Shape;1848;p49"/>
              <p:cNvSpPr/>
              <p:nvPr/>
            </p:nvSpPr>
            <p:spPr>
              <a:xfrm>
                <a:off x="3866461" y="5537660"/>
                <a:ext cx="117089" cy="126971"/>
              </a:xfrm>
              <a:custGeom>
                <a:avLst/>
                <a:gdLst/>
                <a:ahLst/>
                <a:cxnLst/>
                <a:rect l="l" t="t" r="r" b="b"/>
                <a:pathLst>
                  <a:path w="117089" h="126971" extrusionOk="0">
                    <a:moveTo>
                      <a:pt x="8840" y="32"/>
                    </a:moveTo>
                    <a:lnTo>
                      <a:pt x="8840" y="32"/>
                    </a:lnTo>
                    <a:cubicBezTo>
                      <a:pt x="8113" y="190"/>
                      <a:pt x="7545" y="663"/>
                      <a:pt x="7229" y="1326"/>
                    </a:cubicBezTo>
                    <a:cubicBezTo>
                      <a:pt x="7008" y="1736"/>
                      <a:pt x="6945" y="2020"/>
                      <a:pt x="6882" y="2273"/>
                    </a:cubicBezTo>
                    <a:cubicBezTo>
                      <a:pt x="4641" y="8871"/>
                      <a:pt x="2368" y="15090"/>
                      <a:pt x="0" y="21025"/>
                    </a:cubicBezTo>
                    <a:cubicBezTo>
                      <a:pt x="7355" y="23298"/>
                      <a:pt x="14617" y="25950"/>
                      <a:pt x="21688" y="29012"/>
                    </a:cubicBezTo>
                    <a:cubicBezTo>
                      <a:pt x="29043" y="32201"/>
                      <a:pt x="36210" y="35768"/>
                      <a:pt x="43092" y="39840"/>
                    </a:cubicBezTo>
                    <a:cubicBezTo>
                      <a:pt x="49911" y="43850"/>
                      <a:pt x="56446" y="48269"/>
                      <a:pt x="62633" y="53194"/>
                    </a:cubicBezTo>
                    <a:cubicBezTo>
                      <a:pt x="68789" y="58119"/>
                      <a:pt x="74629" y="63486"/>
                      <a:pt x="79870" y="69420"/>
                    </a:cubicBezTo>
                    <a:cubicBezTo>
                      <a:pt x="82395" y="72293"/>
                      <a:pt x="84826" y="75229"/>
                      <a:pt x="87068" y="78323"/>
                    </a:cubicBezTo>
                    <a:cubicBezTo>
                      <a:pt x="88267" y="79965"/>
                      <a:pt x="89435" y="81607"/>
                      <a:pt x="90540" y="83311"/>
                    </a:cubicBezTo>
                    <a:cubicBezTo>
                      <a:pt x="91392" y="84637"/>
                      <a:pt x="92277" y="85994"/>
                      <a:pt x="93034" y="87384"/>
                    </a:cubicBezTo>
                    <a:cubicBezTo>
                      <a:pt x="95591" y="91993"/>
                      <a:pt x="97486" y="96949"/>
                      <a:pt x="98812" y="102063"/>
                    </a:cubicBezTo>
                    <a:cubicBezTo>
                      <a:pt x="100264" y="107714"/>
                      <a:pt x="101116" y="113491"/>
                      <a:pt x="101463" y="119268"/>
                    </a:cubicBezTo>
                    <a:cubicBezTo>
                      <a:pt x="101621" y="121826"/>
                      <a:pt x="101684" y="124382"/>
                      <a:pt x="101652" y="126971"/>
                    </a:cubicBezTo>
                    <a:cubicBezTo>
                      <a:pt x="103010" y="124098"/>
                      <a:pt x="104273" y="121131"/>
                      <a:pt x="105504" y="118100"/>
                    </a:cubicBezTo>
                    <a:cubicBezTo>
                      <a:pt x="108630" y="110303"/>
                      <a:pt x="111218" y="102189"/>
                      <a:pt x="113207" y="93918"/>
                    </a:cubicBezTo>
                    <a:cubicBezTo>
                      <a:pt x="115164" y="85805"/>
                      <a:pt x="116490" y="77755"/>
                      <a:pt x="117090" y="69989"/>
                    </a:cubicBezTo>
                    <a:lnTo>
                      <a:pt x="117090" y="69610"/>
                    </a:lnTo>
                    <a:cubicBezTo>
                      <a:pt x="117090" y="69610"/>
                      <a:pt x="117090" y="69231"/>
                      <a:pt x="117090" y="69231"/>
                    </a:cubicBezTo>
                    <a:cubicBezTo>
                      <a:pt x="89056" y="48396"/>
                      <a:pt x="59666" y="30275"/>
                      <a:pt x="29485" y="11965"/>
                    </a:cubicBezTo>
                    <a:lnTo>
                      <a:pt x="18720" y="5462"/>
                    </a:lnTo>
                    <a:cubicBezTo>
                      <a:pt x="15027" y="3505"/>
                      <a:pt x="11775" y="1705"/>
                      <a:pt x="8808" y="0"/>
                    </a:cubicBezTo>
                    <a:cubicBezTo>
                      <a:pt x="8808" y="0"/>
                      <a:pt x="8808" y="0"/>
                      <a:pt x="8808" y="0"/>
                    </a:cubicBezTo>
                    <a:cubicBezTo>
                      <a:pt x="8808" y="0"/>
                      <a:pt x="8808" y="0"/>
                      <a:pt x="8808" y="0"/>
                    </a:cubicBezTo>
                  </a:path>
                </a:pathLst>
              </a:custGeom>
              <a:solidFill>
                <a:srgbClr val="191919">
                  <a:alpha val="5060"/>
                </a:srgbClr>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49" name="Google Shape;1849;p49"/>
              <p:cNvSpPr/>
              <p:nvPr/>
            </p:nvSpPr>
            <p:spPr>
              <a:xfrm>
                <a:off x="3960790" y="5606828"/>
                <a:ext cx="34323" cy="95623"/>
              </a:xfrm>
              <a:custGeom>
                <a:avLst/>
                <a:gdLst/>
                <a:ahLst/>
                <a:cxnLst/>
                <a:rect l="l" t="t" r="r" b="b"/>
                <a:pathLst>
                  <a:path w="34323" h="95623" extrusionOk="0">
                    <a:moveTo>
                      <a:pt x="22793" y="32"/>
                    </a:moveTo>
                    <a:lnTo>
                      <a:pt x="22793" y="852"/>
                    </a:lnTo>
                    <a:cubicBezTo>
                      <a:pt x="22130" y="8618"/>
                      <a:pt x="20836" y="16669"/>
                      <a:pt x="18847" y="24782"/>
                    </a:cubicBezTo>
                    <a:cubicBezTo>
                      <a:pt x="16858" y="33021"/>
                      <a:pt x="14269" y="41166"/>
                      <a:pt x="11144" y="48964"/>
                    </a:cubicBezTo>
                    <a:cubicBezTo>
                      <a:pt x="9944" y="51994"/>
                      <a:pt x="8650" y="54930"/>
                      <a:pt x="7324" y="57803"/>
                    </a:cubicBezTo>
                    <a:cubicBezTo>
                      <a:pt x="7292" y="61433"/>
                      <a:pt x="7071" y="65064"/>
                      <a:pt x="6661" y="68663"/>
                    </a:cubicBezTo>
                    <a:cubicBezTo>
                      <a:pt x="5967" y="74787"/>
                      <a:pt x="4830" y="80880"/>
                      <a:pt x="3062" y="86815"/>
                    </a:cubicBezTo>
                    <a:cubicBezTo>
                      <a:pt x="2178" y="89783"/>
                      <a:pt x="1168" y="92750"/>
                      <a:pt x="0" y="95623"/>
                    </a:cubicBezTo>
                    <a:cubicBezTo>
                      <a:pt x="3567" y="91330"/>
                      <a:pt x="7040" y="86500"/>
                      <a:pt x="10481" y="81038"/>
                    </a:cubicBezTo>
                    <a:cubicBezTo>
                      <a:pt x="14837" y="74156"/>
                      <a:pt x="18815" y="66548"/>
                      <a:pt x="22319" y="58434"/>
                    </a:cubicBezTo>
                    <a:cubicBezTo>
                      <a:pt x="25508" y="51079"/>
                      <a:pt x="28191" y="43344"/>
                      <a:pt x="30306" y="35484"/>
                    </a:cubicBezTo>
                    <a:cubicBezTo>
                      <a:pt x="31632" y="30527"/>
                      <a:pt x="32642" y="26139"/>
                      <a:pt x="33337" y="22067"/>
                    </a:cubicBezTo>
                    <a:cubicBezTo>
                      <a:pt x="34126" y="17584"/>
                      <a:pt x="34442" y="13512"/>
                      <a:pt x="34284" y="9629"/>
                    </a:cubicBezTo>
                    <a:lnTo>
                      <a:pt x="33874" y="9124"/>
                    </a:lnTo>
                    <a:lnTo>
                      <a:pt x="33084" y="8239"/>
                    </a:lnTo>
                    <a:cubicBezTo>
                      <a:pt x="30401" y="6061"/>
                      <a:pt x="27749" y="3883"/>
                      <a:pt x="25129" y="1673"/>
                    </a:cubicBezTo>
                    <a:lnTo>
                      <a:pt x="24466" y="1168"/>
                    </a:lnTo>
                    <a:lnTo>
                      <a:pt x="22919" y="0"/>
                    </a:lnTo>
                    <a:cubicBezTo>
                      <a:pt x="22919" y="0"/>
                      <a:pt x="22888" y="0"/>
                      <a:pt x="22856" y="0"/>
                    </a:cubicBezTo>
                    <a:lnTo>
                      <a:pt x="22856" y="0"/>
                    </a:lnTo>
                    <a:close/>
                  </a:path>
                </a:pathLst>
              </a:custGeom>
              <a:solidFill>
                <a:schemeClr val="accent2"/>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50" name="Google Shape;1850;p49"/>
              <p:cNvSpPr/>
              <p:nvPr/>
            </p:nvSpPr>
            <p:spPr>
              <a:xfrm>
                <a:off x="3585109" y="5627158"/>
                <a:ext cx="141531" cy="155962"/>
              </a:xfrm>
              <a:custGeom>
                <a:avLst/>
                <a:gdLst/>
                <a:ahLst/>
                <a:cxnLst/>
                <a:rect l="l" t="t" r="r" b="b"/>
                <a:pathLst>
                  <a:path w="141531" h="155962" extrusionOk="0">
                    <a:moveTo>
                      <a:pt x="139764" y="3915"/>
                    </a:moveTo>
                    <a:cubicBezTo>
                      <a:pt x="139290" y="3915"/>
                      <a:pt x="139038" y="3915"/>
                      <a:pt x="138785" y="4009"/>
                    </a:cubicBezTo>
                    <a:cubicBezTo>
                      <a:pt x="119591" y="5998"/>
                      <a:pt x="102733" y="6535"/>
                      <a:pt x="87201" y="5651"/>
                    </a:cubicBezTo>
                    <a:cubicBezTo>
                      <a:pt x="73626" y="4830"/>
                      <a:pt x="62862" y="3031"/>
                      <a:pt x="53391" y="0"/>
                    </a:cubicBezTo>
                    <a:cubicBezTo>
                      <a:pt x="53422" y="6093"/>
                      <a:pt x="53706" y="12186"/>
                      <a:pt x="53959" y="18278"/>
                    </a:cubicBezTo>
                    <a:cubicBezTo>
                      <a:pt x="54274" y="25729"/>
                      <a:pt x="54590" y="33148"/>
                      <a:pt x="54559" y="40598"/>
                    </a:cubicBezTo>
                    <a:cubicBezTo>
                      <a:pt x="54496" y="53415"/>
                      <a:pt x="53580" y="66516"/>
                      <a:pt x="49413" y="78702"/>
                    </a:cubicBezTo>
                    <a:cubicBezTo>
                      <a:pt x="48781" y="81291"/>
                      <a:pt x="48119" y="83405"/>
                      <a:pt x="47329" y="85331"/>
                    </a:cubicBezTo>
                    <a:cubicBezTo>
                      <a:pt x="46256" y="87699"/>
                      <a:pt x="44930" y="89909"/>
                      <a:pt x="43352" y="91929"/>
                    </a:cubicBezTo>
                    <a:cubicBezTo>
                      <a:pt x="41394" y="94297"/>
                      <a:pt x="38995" y="96507"/>
                      <a:pt x="36028" y="98685"/>
                    </a:cubicBezTo>
                    <a:cubicBezTo>
                      <a:pt x="32650" y="101116"/>
                      <a:pt x="28988" y="103263"/>
                      <a:pt x="25452" y="105315"/>
                    </a:cubicBezTo>
                    <a:cubicBezTo>
                      <a:pt x="22548" y="107019"/>
                      <a:pt x="19548" y="108787"/>
                      <a:pt x="16708" y="110681"/>
                    </a:cubicBezTo>
                    <a:cubicBezTo>
                      <a:pt x="13424" y="112891"/>
                      <a:pt x="10646" y="115006"/>
                      <a:pt x="8247" y="117153"/>
                    </a:cubicBezTo>
                    <a:cubicBezTo>
                      <a:pt x="5816" y="119363"/>
                      <a:pt x="3827" y="121636"/>
                      <a:pt x="2375" y="123909"/>
                    </a:cubicBezTo>
                    <a:cubicBezTo>
                      <a:pt x="923" y="126182"/>
                      <a:pt x="102" y="128676"/>
                      <a:pt x="7" y="131075"/>
                    </a:cubicBezTo>
                    <a:cubicBezTo>
                      <a:pt x="-56" y="132685"/>
                      <a:pt x="291" y="134390"/>
                      <a:pt x="1017" y="135968"/>
                    </a:cubicBezTo>
                    <a:cubicBezTo>
                      <a:pt x="1365" y="136694"/>
                      <a:pt x="1775" y="137389"/>
                      <a:pt x="2217" y="138020"/>
                    </a:cubicBezTo>
                    <a:cubicBezTo>
                      <a:pt x="3922" y="140388"/>
                      <a:pt x="6321" y="142408"/>
                      <a:pt x="9762" y="144366"/>
                    </a:cubicBezTo>
                    <a:cubicBezTo>
                      <a:pt x="13582" y="146544"/>
                      <a:pt x="17781" y="148027"/>
                      <a:pt x="21380" y="149259"/>
                    </a:cubicBezTo>
                    <a:cubicBezTo>
                      <a:pt x="28420" y="151626"/>
                      <a:pt x="36217" y="153363"/>
                      <a:pt x="45214" y="154594"/>
                    </a:cubicBezTo>
                    <a:cubicBezTo>
                      <a:pt x="53264" y="155667"/>
                      <a:pt x="61820" y="156109"/>
                      <a:pt x="70691" y="155920"/>
                    </a:cubicBezTo>
                    <a:cubicBezTo>
                      <a:pt x="78709" y="155730"/>
                      <a:pt x="86854" y="154941"/>
                      <a:pt x="94872" y="153584"/>
                    </a:cubicBezTo>
                    <a:cubicBezTo>
                      <a:pt x="99892" y="152731"/>
                      <a:pt x="104280" y="151816"/>
                      <a:pt x="108258" y="150743"/>
                    </a:cubicBezTo>
                    <a:cubicBezTo>
                      <a:pt x="112677" y="149575"/>
                      <a:pt x="116529" y="148154"/>
                      <a:pt x="119970" y="146418"/>
                    </a:cubicBezTo>
                    <a:cubicBezTo>
                      <a:pt x="120191" y="145881"/>
                      <a:pt x="120412" y="145344"/>
                      <a:pt x="120633" y="144808"/>
                    </a:cubicBezTo>
                    <a:cubicBezTo>
                      <a:pt x="121485" y="141461"/>
                      <a:pt x="122369" y="138147"/>
                      <a:pt x="123285" y="134832"/>
                    </a:cubicBezTo>
                    <a:cubicBezTo>
                      <a:pt x="130830" y="99853"/>
                      <a:pt x="135155" y="64590"/>
                      <a:pt x="139290" y="28633"/>
                    </a:cubicBezTo>
                    <a:lnTo>
                      <a:pt x="140711" y="16132"/>
                    </a:lnTo>
                    <a:cubicBezTo>
                      <a:pt x="140932" y="12375"/>
                      <a:pt x="141184" y="8618"/>
                      <a:pt x="141532" y="4861"/>
                    </a:cubicBezTo>
                    <a:cubicBezTo>
                      <a:pt x="141090" y="4293"/>
                      <a:pt x="140427" y="3946"/>
                      <a:pt x="139764" y="3946"/>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51" name="Google Shape;1851;p49"/>
              <p:cNvSpPr/>
              <p:nvPr/>
            </p:nvSpPr>
            <p:spPr>
              <a:xfrm>
                <a:off x="3585038" y="5734935"/>
                <a:ext cx="123955" cy="48185"/>
              </a:xfrm>
              <a:custGeom>
                <a:avLst/>
                <a:gdLst/>
                <a:ahLst/>
                <a:cxnLst/>
                <a:rect l="l" t="t" r="r" b="b"/>
                <a:pathLst>
                  <a:path w="123955" h="48185" extrusionOk="0">
                    <a:moveTo>
                      <a:pt x="123261" y="24624"/>
                    </a:moveTo>
                    <a:cubicBezTo>
                      <a:pt x="115653" y="27402"/>
                      <a:pt x="107824" y="29517"/>
                      <a:pt x="99900" y="31064"/>
                    </a:cubicBezTo>
                    <a:cubicBezTo>
                      <a:pt x="91597" y="32674"/>
                      <a:pt x="83168" y="33716"/>
                      <a:pt x="74708" y="34158"/>
                    </a:cubicBezTo>
                    <a:cubicBezTo>
                      <a:pt x="58260" y="34947"/>
                      <a:pt x="41592" y="33621"/>
                      <a:pt x="25681" y="29296"/>
                    </a:cubicBezTo>
                    <a:cubicBezTo>
                      <a:pt x="25271" y="29170"/>
                      <a:pt x="24987" y="28823"/>
                      <a:pt x="25050" y="28381"/>
                    </a:cubicBezTo>
                    <a:cubicBezTo>
                      <a:pt x="25113" y="28128"/>
                      <a:pt x="25302" y="27876"/>
                      <a:pt x="25555" y="27781"/>
                    </a:cubicBezTo>
                    <a:cubicBezTo>
                      <a:pt x="25555" y="27781"/>
                      <a:pt x="25555" y="27718"/>
                      <a:pt x="25555" y="27686"/>
                    </a:cubicBezTo>
                    <a:cubicBezTo>
                      <a:pt x="25555" y="27686"/>
                      <a:pt x="25555" y="27686"/>
                      <a:pt x="25555" y="27718"/>
                    </a:cubicBezTo>
                    <a:cubicBezTo>
                      <a:pt x="25555" y="27718"/>
                      <a:pt x="25555" y="27686"/>
                      <a:pt x="25555" y="27655"/>
                    </a:cubicBezTo>
                    <a:lnTo>
                      <a:pt x="25555" y="27655"/>
                    </a:lnTo>
                    <a:cubicBezTo>
                      <a:pt x="25555" y="27655"/>
                      <a:pt x="25555" y="27655"/>
                      <a:pt x="25555" y="27655"/>
                    </a:cubicBezTo>
                    <a:cubicBezTo>
                      <a:pt x="26502" y="24687"/>
                      <a:pt x="27039" y="21594"/>
                      <a:pt x="27228" y="18500"/>
                    </a:cubicBezTo>
                    <a:cubicBezTo>
                      <a:pt x="27228" y="18563"/>
                      <a:pt x="27228" y="18626"/>
                      <a:pt x="27228" y="18689"/>
                    </a:cubicBezTo>
                    <a:cubicBezTo>
                      <a:pt x="27354" y="15974"/>
                      <a:pt x="27228" y="13259"/>
                      <a:pt x="26723" y="10544"/>
                    </a:cubicBezTo>
                    <a:cubicBezTo>
                      <a:pt x="26502" y="9502"/>
                      <a:pt x="26249" y="8429"/>
                      <a:pt x="25902" y="7419"/>
                    </a:cubicBezTo>
                    <a:cubicBezTo>
                      <a:pt x="25586" y="6535"/>
                      <a:pt x="25239" y="5683"/>
                      <a:pt x="24860" y="4830"/>
                    </a:cubicBezTo>
                    <a:cubicBezTo>
                      <a:pt x="24860" y="4893"/>
                      <a:pt x="24923" y="4957"/>
                      <a:pt x="24955" y="5020"/>
                    </a:cubicBezTo>
                    <a:cubicBezTo>
                      <a:pt x="24608" y="4325"/>
                      <a:pt x="24229" y="3631"/>
                      <a:pt x="23787" y="2968"/>
                    </a:cubicBezTo>
                    <a:cubicBezTo>
                      <a:pt x="23408" y="2431"/>
                      <a:pt x="23029" y="1926"/>
                      <a:pt x="22619" y="1421"/>
                    </a:cubicBezTo>
                    <a:cubicBezTo>
                      <a:pt x="22651" y="1452"/>
                      <a:pt x="22714" y="1516"/>
                      <a:pt x="22745" y="1578"/>
                    </a:cubicBezTo>
                    <a:cubicBezTo>
                      <a:pt x="22272" y="1010"/>
                      <a:pt x="21767" y="474"/>
                      <a:pt x="21198" y="0"/>
                    </a:cubicBezTo>
                    <a:cubicBezTo>
                      <a:pt x="19714" y="916"/>
                      <a:pt x="18231" y="1831"/>
                      <a:pt x="16779" y="2810"/>
                    </a:cubicBezTo>
                    <a:cubicBezTo>
                      <a:pt x="13464" y="5020"/>
                      <a:pt x="10686" y="7135"/>
                      <a:pt x="8286" y="9313"/>
                    </a:cubicBezTo>
                    <a:cubicBezTo>
                      <a:pt x="5856" y="11523"/>
                      <a:pt x="3867" y="13764"/>
                      <a:pt x="2415" y="16069"/>
                    </a:cubicBezTo>
                    <a:cubicBezTo>
                      <a:pt x="963" y="18373"/>
                      <a:pt x="110" y="20836"/>
                      <a:pt x="15" y="23267"/>
                    </a:cubicBezTo>
                    <a:cubicBezTo>
                      <a:pt x="-79" y="24908"/>
                      <a:pt x="268" y="26613"/>
                      <a:pt x="994" y="28191"/>
                    </a:cubicBezTo>
                    <a:cubicBezTo>
                      <a:pt x="1310" y="28886"/>
                      <a:pt x="1720" y="29581"/>
                      <a:pt x="2225" y="30275"/>
                    </a:cubicBezTo>
                    <a:cubicBezTo>
                      <a:pt x="3961" y="32674"/>
                      <a:pt x="6361" y="34695"/>
                      <a:pt x="9802" y="36621"/>
                    </a:cubicBezTo>
                    <a:cubicBezTo>
                      <a:pt x="13527" y="38735"/>
                      <a:pt x="17599" y="40188"/>
                      <a:pt x="21419" y="41513"/>
                    </a:cubicBezTo>
                    <a:cubicBezTo>
                      <a:pt x="28459" y="43881"/>
                      <a:pt x="36288" y="45618"/>
                      <a:pt x="45254" y="46817"/>
                    </a:cubicBezTo>
                    <a:cubicBezTo>
                      <a:pt x="53336" y="47891"/>
                      <a:pt x="61891" y="48333"/>
                      <a:pt x="70730" y="48143"/>
                    </a:cubicBezTo>
                    <a:cubicBezTo>
                      <a:pt x="78749" y="47954"/>
                      <a:pt x="86894" y="47196"/>
                      <a:pt x="94912" y="45807"/>
                    </a:cubicBezTo>
                    <a:cubicBezTo>
                      <a:pt x="99963" y="44955"/>
                      <a:pt x="104351" y="44039"/>
                      <a:pt x="108329" y="42966"/>
                    </a:cubicBezTo>
                    <a:cubicBezTo>
                      <a:pt x="112749" y="41798"/>
                      <a:pt x="116569" y="40377"/>
                      <a:pt x="120010" y="38641"/>
                    </a:cubicBezTo>
                    <a:lnTo>
                      <a:pt x="120262" y="38073"/>
                    </a:lnTo>
                    <a:lnTo>
                      <a:pt x="120736" y="36968"/>
                    </a:lnTo>
                    <a:cubicBezTo>
                      <a:pt x="121588" y="33621"/>
                      <a:pt x="122472" y="30307"/>
                      <a:pt x="123387" y="26992"/>
                    </a:cubicBezTo>
                    <a:cubicBezTo>
                      <a:pt x="123577" y="26076"/>
                      <a:pt x="123766" y="25192"/>
                      <a:pt x="123956" y="24277"/>
                    </a:cubicBezTo>
                    <a:cubicBezTo>
                      <a:pt x="123703" y="24372"/>
                      <a:pt x="123451" y="24466"/>
                      <a:pt x="123198" y="24561"/>
                    </a:cubicBezTo>
                  </a:path>
                </a:pathLst>
              </a:custGeom>
              <a:solidFill>
                <a:schemeClr val="accent2"/>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52" name="Google Shape;1852;p49"/>
              <p:cNvSpPr/>
              <p:nvPr/>
            </p:nvSpPr>
            <p:spPr>
              <a:xfrm>
                <a:off x="3610625" y="5762621"/>
                <a:ext cx="3156" cy="31"/>
              </a:xfrm>
              <a:custGeom>
                <a:avLst/>
                <a:gdLst/>
                <a:ahLst/>
                <a:cxnLst/>
                <a:rect l="l" t="t" r="r" b="b"/>
                <a:pathLst>
                  <a:path w="3156" h="31" extrusionOk="0">
                    <a:moveTo>
                      <a:pt x="0" y="0"/>
                    </a:moveTo>
                    <a:cubicBezTo>
                      <a:pt x="0" y="0"/>
                      <a:pt x="0" y="0"/>
                      <a:pt x="0" y="32"/>
                    </a:cubicBezTo>
                    <a:cubicBezTo>
                      <a:pt x="0" y="32"/>
                      <a:pt x="0" y="32"/>
                      <a:pt x="0" y="0"/>
                    </a:cubicBezTo>
                  </a:path>
                </a:pathLst>
              </a:custGeom>
              <a:solidFill>
                <a:srgbClr val="45A6B2"/>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53" name="Google Shape;1853;p49"/>
              <p:cNvSpPr/>
              <p:nvPr/>
            </p:nvSpPr>
            <p:spPr>
              <a:xfrm>
                <a:off x="3650086" y="5631041"/>
                <a:ext cx="76618" cy="138240"/>
              </a:xfrm>
              <a:custGeom>
                <a:avLst/>
                <a:gdLst/>
                <a:ahLst/>
                <a:cxnLst/>
                <a:rect l="l" t="t" r="r" b="b"/>
                <a:pathLst>
                  <a:path w="76618" h="138240" extrusionOk="0">
                    <a:moveTo>
                      <a:pt x="76618" y="915"/>
                    </a:moveTo>
                    <a:lnTo>
                      <a:pt x="76618" y="915"/>
                    </a:lnTo>
                    <a:cubicBezTo>
                      <a:pt x="76176" y="316"/>
                      <a:pt x="75514" y="0"/>
                      <a:pt x="74787" y="0"/>
                    </a:cubicBezTo>
                    <a:cubicBezTo>
                      <a:pt x="74314" y="0"/>
                      <a:pt x="74030" y="0"/>
                      <a:pt x="73777" y="95"/>
                    </a:cubicBezTo>
                    <a:cubicBezTo>
                      <a:pt x="66864" y="821"/>
                      <a:pt x="60234" y="1326"/>
                      <a:pt x="53857" y="1673"/>
                    </a:cubicBezTo>
                    <a:cubicBezTo>
                      <a:pt x="54867" y="9313"/>
                      <a:pt x="55467" y="17016"/>
                      <a:pt x="55656" y="24718"/>
                    </a:cubicBezTo>
                    <a:cubicBezTo>
                      <a:pt x="55814" y="32737"/>
                      <a:pt x="55562" y="40724"/>
                      <a:pt x="54741" y="48679"/>
                    </a:cubicBezTo>
                    <a:cubicBezTo>
                      <a:pt x="53952" y="56540"/>
                      <a:pt x="52657" y="64338"/>
                      <a:pt x="50763" y="72009"/>
                    </a:cubicBezTo>
                    <a:cubicBezTo>
                      <a:pt x="48869" y="79680"/>
                      <a:pt x="46407" y="87194"/>
                      <a:pt x="43218" y="94423"/>
                    </a:cubicBezTo>
                    <a:cubicBezTo>
                      <a:pt x="41671" y="97928"/>
                      <a:pt x="39998" y="101368"/>
                      <a:pt x="38136" y="104683"/>
                    </a:cubicBezTo>
                    <a:cubicBezTo>
                      <a:pt x="37125" y="106451"/>
                      <a:pt x="36115" y="108187"/>
                      <a:pt x="35042" y="109924"/>
                    </a:cubicBezTo>
                    <a:cubicBezTo>
                      <a:pt x="34190" y="111250"/>
                      <a:pt x="33337" y="112607"/>
                      <a:pt x="32390" y="113901"/>
                    </a:cubicBezTo>
                    <a:cubicBezTo>
                      <a:pt x="29296" y="118163"/>
                      <a:pt x="25540" y="121952"/>
                      <a:pt x="21467" y="125266"/>
                    </a:cubicBezTo>
                    <a:cubicBezTo>
                      <a:pt x="16953" y="128928"/>
                      <a:pt x="12060" y="132148"/>
                      <a:pt x="6914" y="134863"/>
                    </a:cubicBezTo>
                    <a:cubicBezTo>
                      <a:pt x="4641" y="136063"/>
                      <a:pt x="2336" y="137199"/>
                      <a:pt x="0" y="138241"/>
                    </a:cubicBezTo>
                    <a:cubicBezTo>
                      <a:pt x="3189" y="138241"/>
                      <a:pt x="6409" y="138178"/>
                      <a:pt x="9660" y="138020"/>
                    </a:cubicBezTo>
                    <a:cubicBezTo>
                      <a:pt x="18057" y="137610"/>
                      <a:pt x="26518" y="136568"/>
                      <a:pt x="34852" y="134926"/>
                    </a:cubicBezTo>
                    <a:cubicBezTo>
                      <a:pt x="43029" y="133316"/>
                      <a:pt x="50889" y="131138"/>
                      <a:pt x="58214" y="128486"/>
                    </a:cubicBezTo>
                    <a:lnTo>
                      <a:pt x="58561" y="128329"/>
                    </a:lnTo>
                    <a:lnTo>
                      <a:pt x="58908" y="128171"/>
                    </a:lnTo>
                    <a:cubicBezTo>
                      <a:pt x="66138" y="93981"/>
                      <a:pt x="70336" y="59729"/>
                      <a:pt x="74345" y="24687"/>
                    </a:cubicBezTo>
                    <a:lnTo>
                      <a:pt x="75766" y="12186"/>
                    </a:lnTo>
                    <a:cubicBezTo>
                      <a:pt x="75987" y="8018"/>
                      <a:pt x="76271" y="4325"/>
                      <a:pt x="76587" y="915"/>
                    </a:cubicBezTo>
                    <a:cubicBezTo>
                      <a:pt x="76587" y="915"/>
                      <a:pt x="76587" y="915"/>
                      <a:pt x="76587" y="915"/>
                    </a:cubicBezTo>
                    <a:cubicBezTo>
                      <a:pt x="76587" y="915"/>
                      <a:pt x="76587" y="915"/>
                      <a:pt x="76587" y="915"/>
                    </a:cubicBezTo>
                  </a:path>
                </a:pathLst>
              </a:custGeom>
              <a:solidFill>
                <a:srgbClr val="191919">
                  <a:alpha val="5060"/>
                </a:srgbClr>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54" name="Google Shape;1854;p49"/>
              <p:cNvSpPr/>
              <p:nvPr/>
            </p:nvSpPr>
            <p:spPr>
              <a:xfrm>
                <a:off x="3612740" y="5759244"/>
                <a:ext cx="96443" cy="24035"/>
              </a:xfrm>
              <a:custGeom>
                <a:avLst/>
                <a:gdLst/>
                <a:ahLst/>
                <a:cxnLst/>
                <a:rect l="l" t="t" r="r" b="b"/>
                <a:pathLst>
                  <a:path w="96443" h="24035" extrusionOk="0">
                    <a:moveTo>
                      <a:pt x="96349" y="0"/>
                    </a:moveTo>
                    <a:lnTo>
                      <a:pt x="95939" y="189"/>
                    </a:lnTo>
                    <a:lnTo>
                      <a:pt x="95591" y="316"/>
                    </a:lnTo>
                    <a:cubicBezTo>
                      <a:pt x="88267" y="2999"/>
                      <a:pt x="80406" y="5146"/>
                      <a:pt x="72230" y="6756"/>
                    </a:cubicBezTo>
                    <a:cubicBezTo>
                      <a:pt x="63928" y="8397"/>
                      <a:pt x="55435" y="9439"/>
                      <a:pt x="47038" y="9850"/>
                    </a:cubicBezTo>
                    <a:cubicBezTo>
                      <a:pt x="43786" y="10008"/>
                      <a:pt x="40566" y="10070"/>
                      <a:pt x="37409" y="10070"/>
                    </a:cubicBezTo>
                    <a:cubicBezTo>
                      <a:pt x="34094" y="11554"/>
                      <a:pt x="30717" y="12880"/>
                      <a:pt x="27276" y="14017"/>
                    </a:cubicBezTo>
                    <a:cubicBezTo>
                      <a:pt x="21404" y="15942"/>
                      <a:pt x="15406" y="17458"/>
                      <a:pt x="9281" y="18341"/>
                    </a:cubicBezTo>
                    <a:cubicBezTo>
                      <a:pt x="6219" y="18783"/>
                      <a:pt x="3094" y="19099"/>
                      <a:pt x="0" y="19225"/>
                    </a:cubicBezTo>
                    <a:cubicBezTo>
                      <a:pt x="5398" y="20678"/>
                      <a:pt x="11207" y="21814"/>
                      <a:pt x="17647" y="22666"/>
                    </a:cubicBezTo>
                    <a:cubicBezTo>
                      <a:pt x="25729" y="23740"/>
                      <a:pt x="34284" y="24182"/>
                      <a:pt x="43124" y="23992"/>
                    </a:cubicBezTo>
                    <a:cubicBezTo>
                      <a:pt x="51142" y="23834"/>
                      <a:pt x="59287" y="23045"/>
                      <a:pt x="67305" y="21656"/>
                    </a:cubicBezTo>
                    <a:cubicBezTo>
                      <a:pt x="72388" y="20804"/>
                      <a:pt x="76776" y="19857"/>
                      <a:pt x="80754" y="18815"/>
                    </a:cubicBezTo>
                    <a:cubicBezTo>
                      <a:pt x="85173" y="17647"/>
                      <a:pt x="88993" y="16227"/>
                      <a:pt x="92466" y="14490"/>
                    </a:cubicBezTo>
                    <a:lnTo>
                      <a:pt x="92750" y="13890"/>
                    </a:lnTo>
                    <a:lnTo>
                      <a:pt x="93224" y="12785"/>
                    </a:lnTo>
                    <a:cubicBezTo>
                      <a:pt x="94076" y="9439"/>
                      <a:pt x="94960" y="6124"/>
                      <a:pt x="95875" y="2810"/>
                    </a:cubicBezTo>
                    <a:lnTo>
                      <a:pt x="96033" y="1989"/>
                    </a:lnTo>
                    <a:lnTo>
                      <a:pt x="96443" y="95"/>
                    </a:lnTo>
                    <a:cubicBezTo>
                      <a:pt x="96443" y="95"/>
                      <a:pt x="96443" y="63"/>
                      <a:pt x="96443" y="32"/>
                    </a:cubicBezTo>
                    <a:lnTo>
                      <a:pt x="96443" y="32"/>
                    </a:lnTo>
                    <a:close/>
                  </a:path>
                </a:pathLst>
              </a:custGeom>
              <a:solidFill>
                <a:schemeClr val="accent2"/>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55" name="Google Shape;1855;p49"/>
              <p:cNvSpPr/>
              <p:nvPr/>
            </p:nvSpPr>
            <p:spPr>
              <a:xfrm>
                <a:off x="3573929" y="5057872"/>
                <a:ext cx="290628" cy="430255"/>
              </a:xfrm>
              <a:custGeom>
                <a:avLst/>
                <a:gdLst/>
                <a:ahLst/>
                <a:cxnLst/>
                <a:rect l="l" t="t" r="r" b="b"/>
                <a:pathLst>
                  <a:path w="290628" h="430255" extrusionOk="0">
                    <a:moveTo>
                      <a:pt x="146366" y="0"/>
                    </a:moveTo>
                    <a:cubicBezTo>
                      <a:pt x="141694" y="0"/>
                      <a:pt x="136770" y="253"/>
                      <a:pt x="131750" y="726"/>
                    </a:cubicBezTo>
                    <a:cubicBezTo>
                      <a:pt x="121995" y="1673"/>
                      <a:pt x="112430" y="3473"/>
                      <a:pt x="103369" y="6156"/>
                    </a:cubicBezTo>
                    <a:cubicBezTo>
                      <a:pt x="96677" y="8113"/>
                      <a:pt x="90521" y="10513"/>
                      <a:pt x="85091" y="13259"/>
                    </a:cubicBezTo>
                    <a:cubicBezTo>
                      <a:pt x="85185" y="13101"/>
                      <a:pt x="85217" y="12912"/>
                      <a:pt x="85217" y="12722"/>
                    </a:cubicBezTo>
                    <a:cubicBezTo>
                      <a:pt x="85217" y="12123"/>
                      <a:pt x="84965" y="11491"/>
                      <a:pt x="84523" y="11049"/>
                    </a:cubicBezTo>
                    <a:cubicBezTo>
                      <a:pt x="84112" y="10607"/>
                      <a:pt x="83481" y="10355"/>
                      <a:pt x="82818" y="10355"/>
                    </a:cubicBezTo>
                    <a:cubicBezTo>
                      <a:pt x="82155" y="10355"/>
                      <a:pt x="81586" y="10607"/>
                      <a:pt x="81208" y="11049"/>
                    </a:cubicBezTo>
                    <a:cubicBezTo>
                      <a:pt x="71390" y="22509"/>
                      <a:pt x="61193" y="34979"/>
                      <a:pt x="53269" y="48617"/>
                    </a:cubicBezTo>
                    <a:cubicBezTo>
                      <a:pt x="49544" y="55025"/>
                      <a:pt x="46450" y="61591"/>
                      <a:pt x="44051" y="68158"/>
                    </a:cubicBezTo>
                    <a:cubicBezTo>
                      <a:pt x="41683" y="74724"/>
                      <a:pt x="40010" y="81796"/>
                      <a:pt x="39063" y="89183"/>
                    </a:cubicBezTo>
                    <a:cubicBezTo>
                      <a:pt x="38305" y="95276"/>
                      <a:pt x="38148" y="101716"/>
                      <a:pt x="38621" y="108345"/>
                    </a:cubicBezTo>
                    <a:cubicBezTo>
                      <a:pt x="38842" y="111534"/>
                      <a:pt x="39252" y="114943"/>
                      <a:pt x="39852" y="118763"/>
                    </a:cubicBezTo>
                    <a:cubicBezTo>
                      <a:pt x="40357" y="122046"/>
                      <a:pt x="41052" y="125266"/>
                      <a:pt x="41683" y="127981"/>
                    </a:cubicBezTo>
                    <a:cubicBezTo>
                      <a:pt x="32023" y="159014"/>
                      <a:pt x="19837" y="199990"/>
                      <a:pt x="11314" y="241725"/>
                    </a:cubicBezTo>
                    <a:cubicBezTo>
                      <a:pt x="7147" y="262087"/>
                      <a:pt x="4053" y="281944"/>
                      <a:pt x="2127" y="300664"/>
                    </a:cubicBezTo>
                    <a:cubicBezTo>
                      <a:pt x="1085" y="310735"/>
                      <a:pt x="422" y="319606"/>
                      <a:pt x="107" y="327751"/>
                    </a:cubicBezTo>
                    <a:cubicBezTo>
                      <a:pt x="-83" y="333023"/>
                      <a:pt x="-20" y="338484"/>
                      <a:pt x="296" y="344009"/>
                    </a:cubicBezTo>
                    <a:cubicBezTo>
                      <a:pt x="959" y="356132"/>
                      <a:pt x="2790" y="367402"/>
                      <a:pt x="5726" y="377567"/>
                    </a:cubicBezTo>
                    <a:cubicBezTo>
                      <a:pt x="9041" y="389121"/>
                      <a:pt x="13618" y="398434"/>
                      <a:pt x="19679" y="406011"/>
                    </a:cubicBezTo>
                    <a:cubicBezTo>
                      <a:pt x="22773" y="409862"/>
                      <a:pt x="26372" y="413177"/>
                      <a:pt x="30413" y="415860"/>
                    </a:cubicBezTo>
                    <a:cubicBezTo>
                      <a:pt x="34391" y="418481"/>
                      <a:pt x="39031" y="420438"/>
                      <a:pt x="43925" y="421511"/>
                    </a:cubicBezTo>
                    <a:cubicBezTo>
                      <a:pt x="46987" y="422174"/>
                      <a:pt x="50207" y="422522"/>
                      <a:pt x="53490" y="422522"/>
                    </a:cubicBezTo>
                    <a:cubicBezTo>
                      <a:pt x="61572" y="422522"/>
                      <a:pt x="70506" y="420501"/>
                      <a:pt x="80040" y="416492"/>
                    </a:cubicBezTo>
                    <a:cubicBezTo>
                      <a:pt x="83670" y="414977"/>
                      <a:pt x="86543" y="413524"/>
                      <a:pt x="89069" y="411914"/>
                    </a:cubicBezTo>
                    <a:cubicBezTo>
                      <a:pt x="90521" y="410999"/>
                      <a:pt x="91973" y="409957"/>
                      <a:pt x="93330" y="408789"/>
                    </a:cubicBezTo>
                    <a:cubicBezTo>
                      <a:pt x="97403" y="411756"/>
                      <a:pt x="101759" y="414471"/>
                      <a:pt x="106242" y="416839"/>
                    </a:cubicBezTo>
                    <a:cubicBezTo>
                      <a:pt x="111135" y="419396"/>
                      <a:pt x="116407" y="421638"/>
                      <a:pt x="122437" y="423690"/>
                    </a:cubicBezTo>
                    <a:cubicBezTo>
                      <a:pt x="133076" y="427320"/>
                      <a:pt x="144788" y="429467"/>
                      <a:pt x="157258" y="430098"/>
                    </a:cubicBezTo>
                    <a:cubicBezTo>
                      <a:pt x="159436" y="430193"/>
                      <a:pt x="161614" y="430256"/>
                      <a:pt x="163793" y="430256"/>
                    </a:cubicBezTo>
                    <a:cubicBezTo>
                      <a:pt x="172632" y="430256"/>
                      <a:pt x="181314" y="429340"/>
                      <a:pt x="189648" y="427541"/>
                    </a:cubicBezTo>
                    <a:cubicBezTo>
                      <a:pt x="199150" y="425457"/>
                      <a:pt x="209157" y="422080"/>
                      <a:pt x="220238" y="417186"/>
                    </a:cubicBezTo>
                    <a:cubicBezTo>
                      <a:pt x="230498" y="412640"/>
                      <a:pt x="240379" y="407116"/>
                      <a:pt x="249629" y="400770"/>
                    </a:cubicBezTo>
                    <a:cubicBezTo>
                      <a:pt x="259037" y="394299"/>
                      <a:pt x="266645" y="387669"/>
                      <a:pt x="272959" y="380534"/>
                    </a:cubicBezTo>
                    <a:cubicBezTo>
                      <a:pt x="276684" y="376304"/>
                      <a:pt x="279967" y="371663"/>
                      <a:pt x="282714" y="366739"/>
                    </a:cubicBezTo>
                    <a:cubicBezTo>
                      <a:pt x="285239" y="362193"/>
                      <a:pt x="287196" y="357236"/>
                      <a:pt x="288585" y="351996"/>
                    </a:cubicBezTo>
                    <a:cubicBezTo>
                      <a:pt x="289785" y="347450"/>
                      <a:pt x="290480" y="342430"/>
                      <a:pt x="290606" y="337064"/>
                    </a:cubicBezTo>
                    <a:cubicBezTo>
                      <a:pt x="290732" y="332486"/>
                      <a:pt x="290322" y="327561"/>
                      <a:pt x="289375" y="322005"/>
                    </a:cubicBezTo>
                    <a:cubicBezTo>
                      <a:pt x="287891" y="313198"/>
                      <a:pt x="284797" y="303821"/>
                      <a:pt x="279714" y="292551"/>
                    </a:cubicBezTo>
                    <a:cubicBezTo>
                      <a:pt x="274979" y="282102"/>
                      <a:pt x="269234" y="272095"/>
                      <a:pt x="264246" y="263697"/>
                    </a:cubicBezTo>
                    <a:cubicBezTo>
                      <a:pt x="261688" y="259404"/>
                      <a:pt x="259100" y="255142"/>
                      <a:pt x="256511" y="250880"/>
                    </a:cubicBezTo>
                    <a:cubicBezTo>
                      <a:pt x="253544" y="245987"/>
                      <a:pt x="250544" y="241125"/>
                      <a:pt x="247672" y="236200"/>
                    </a:cubicBezTo>
                    <a:cubicBezTo>
                      <a:pt x="241705" y="226004"/>
                      <a:pt x="236465" y="215807"/>
                      <a:pt x="232077" y="205925"/>
                    </a:cubicBezTo>
                    <a:lnTo>
                      <a:pt x="232077" y="206020"/>
                    </a:lnTo>
                    <a:cubicBezTo>
                      <a:pt x="228857" y="198570"/>
                      <a:pt x="226268" y="191562"/>
                      <a:pt x="224121" y="184585"/>
                    </a:cubicBezTo>
                    <a:cubicBezTo>
                      <a:pt x="221880" y="177292"/>
                      <a:pt x="220143" y="169621"/>
                      <a:pt x="218975" y="161792"/>
                    </a:cubicBezTo>
                    <a:cubicBezTo>
                      <a:pt x="217460" y="151343"/>
                      <a:pt x="216924" y="140735"/>
                      <a:pt x="217428" y="130475"/>
                    </a:cubicBezTo>
                    <a:cubicBezTo>
                      <a:pt x="217776" y="123183"/>
                      <a:pt x="218502" y="115796"/>
                      <a:pt x="219228" y="108661"/>
                    </a:cubicBezTo>
                    <a:lnTo>
                      <a:pt x="219765" y="103105"/>
                    </a:lnTo>
                    <a:cubicBezTo>
                      <a:pt x="220649" y="93792"/>
                      <a:pt x="221469" y="83816"/>
                      <a:pt x="221564" y="73998"/>
                    </a:cubicBezTo>
                    <a:cubicBezTo>
                      <a:pt x="221690" y="63485"/>
                      <a:pt x="220838" y="54394"/>
                      <a:pt x="218975" y="46217"/>
                    </a:cubicBezTo>
                    <a:cubicBezTo>
                      <a:pt x="216892" y="37094"/>
                      <a:pt x="213293" y="29201"/>
                      <a:pt x="208242" y="22762"/>
                    </a:cubicBezTo>
                    <a:cubicBezTo>
                      <a:pt x="205527" y="19320"/>
                      <a:pt x="202402" y="16290"/>
                      <a:pt x="198897" y="13732"/>
                    </a:cubicBezTo>
                    <a:cubicBezTo>
                      <a:pt x="195741" y="11396"/>
                      <a:pt x="192110" y="9345"/>
                      <a:pt x="188132" y="7577"/>
                    </a:cubicBezTo>
                    <a:cubicBezTo>
                      <a:pt x="180524" y="4231"/>
                      <a:pt x="171843" y="2020"/>
                      <a:pt x="161583" y="884"/>
                    </a:cubicBezTo>
                    <a:cubicBezTo>
                      <a:pt x="156595" y="316"/>
                      <a:pt x="151481" y="32"/>
                      <a:pt x="146366" y="32"/>
                    </a:cubicBezTo>
                    <a:moveTo>
                      <a:pt x="102170" y="409199"/>
                    </a:moveTo>
                    <a:cubicBezTo>
                      <a:pt x="100339" y="408094"/>
                      <a:pt x="98571" y="406926"/>
                      <a:pt x="96866" y="405695"/>
                    </a:cubicBezTo>
                    <a:cubicBezTo>
                      <a:pt x="98571" y="406863"/>
                      <a:pt x="100339" y="408063"/>
                      <a:pt x="102170" y="409199"/>
                    </a:cubicBezTo>
                  </a:path>
                </a:pathLst>
              </a:custGeom>
              <a:solidFill>
                <a:schemeClr val="accent6"/>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56" name="Google Shape;1856;p49"/>
              <p:cNvSpPr/>
              <p:nvPr/>
            </p:nvSpPr>
            <p:spPr>
              <a:xfrm>
                <a:off x="3613687" y="5064344"/>
                <a:ext cx="250965" cy="423973"/>
              </a:xfrm>
              <a:custGeom>
                <a:avLst/>
                <a:gdLst/>
                <a:ahLst/>
                <a:cxnLst/>
                <a:rect l="l" t="t" r="r" b="b"/>
                <a:pathLst>
                  <a:path w="250965" h="423973" extrusionOk="0">
                    <a:moveTo>
                      <a:pt x="144524" y="2336"/>
                    </a:moveTo>
                    <a:cubicBezTo>
                      <a:pt x="142661" y="5588"/>
                      <a:pt x="141051" y="8934"/>
                      <a:pt x="139599" y="12375"/>
                    </a:cubicBezTo>
                    <a:cubicBezTo>
                      <a:pt x="139599" y="12375"/>
                      <a:pt x="139599" y="12312"/>
                      <a:pt x="139662" y="12312"/>
                    </a:cubicBezTo>
                    <a:cubicBezTo>
                      <a:pt x="134895" y="23677"/>
                      <a:pt x="132054" y="35736"/>
                      <a:pt x="130349" y="47953"/>
                    </a:cubicBezTo>
                    <a:cubicBezTo>
                      <a:pt x="130349" y="47953"/>
                      <a:pt x="130349" y="47953"/>
                      <a:pt x="130349" y="47953"/>
                    </a:cubicBezTo>
                    <a:cubicBezTo>
                      <a:pt x="130349" y="47953"/>
                      <a:pt x="130349" y="47953"/>
                      <a:pt x="130349" y="47922"/>
                    </a:cubicBezTo>
                    <a:cubicBezTo>
                      <a:pt x="130349" y="47922"/>
                      <a:pt x="130349" y="47922"/>
                      <a:pt x="130349" y="47953"/>
                    </a:cubicBezTo>
                    <a:cubicBezTo>
                      <a:pt x="130349" y="47985"/>
                      <a:pt x="130349" y="48048"/>
                      <a:pt x="130349" y="48080"/>
                    </a:cubicBezTo>
                    <a:lnTo>
                      <a:pt x="130349" y="48080"/>
                    </a:lnTo>
                    <a:cubicBezTo>
                      <a:pt x="130349" y="48080"/>
                      <a:pt x="130349" y="48080"/>
                      <a:pt x="130349" y="48080"/>
                    </a:cubicBezTo>
                    <a:cubicBezTo>
                      <a:pt x="128929" y="58719"/>
                      <a:pt x="128392" y="69484"/>
                      <a:pt x="128550" y="80217"/>
                    </a:cubicBezTo>
                    <a:cubicBezTo>
                      <a:pt x="128707" y="90477"/>
                      <a:pt x="129465" y="100706"/>
                      <a:pt x="130823" y="110871"/>
                    </a:cubicBezTo>
                    <a:cubicBezTo>
                      <a:pt x="130823" y="110808"/>
                      <a:pt x="130823" y="110744"/>
                      <a:pt x="130791" y="110650"/>
                    </a:cubicBezTo>
                    <a:cubicBezTo>
                      <a:pt x="132086" y="120058"/>
                      <a:pt x="133822" y="129433"/>
                      <a:pt x="136347" y="138589"/>
                    </a:cubicBezTo>
                    <a:cubicBezTo>
                      <a:pt x="137263" y="141903"/>
                      <a:pt x="138241" y="145218"/>
                      <a:pt x="139283" y="148501"/>
                    </a:cubicBezTo>
                    <a:cubicBezTo>
                      <a:pt x="140514" y="152384"/>
                      <a:pt x="141809" y="156267"/>
                      <a:pt x="143198" y="160119"/>
                    </a:cubicBezTo>
                    <a:cubicBezTo>
                      <a:pt x="145850" y="167537"/>
                      <a:pt x="148723" y="174861"/>
                      <a:pt x="151785" y="182122"/>
                    </a:cubicBezTo>
                    <a:cubicBezTo>
                      <a:pt x="151785" y="182059"/>
                      <a:pt x="151721" y="181996"/>
                      <a:pt x="151721" y="181933"/>
                    </a:cubicBezTo>
                    <a:cubicBezTo>
                      <a:pt x="159109" y="199454"/>
                      <a:pt x="167506" y="216533"/>
                      <a:pt x="176124" y="233485"/>
                    </a:cubicBezTo>
                    <a:lnTo>
                      <a:pt x="182785" y="246555"/>
                    </a:lnTo>
                    <a:cubicBezTo>
                      <a:pt x="184869" y="250659"/>
                      <a:pt x="186984" y="254763"/>
                      <a:pt x="189036" y="258867"/>
                    </a:cubicBezTo>
                    <a:cubicBezTo>
                      <a:pt x="193014" y="266822"/>
                      <a:pt x="196834" y="274841"/>
                      <a:pt x="200085" y="283143"/>
                    </a:cubicBezTo>
                    <a:cubicBezTo>
                      <a:pt x="202484" y="289363"/>
                      <a:pt x="204663" y="295677"/>
                      <a:pt x="206241" y="302148"/>
                    </a:cubicBezTo>
                    <a:cubicBezTo>
                      <a:pt x="207757" y="308304"/>
                      <a:pt x="208862" y="314618"/>
                      <a:pt x="209240" y="320963"/>
                    </a:cubicBezTo>
                    <a:cubicBezTo>
                      <a:pt x="209588" y="327309"/>
                      <a:pt x="209367" y="333686"/>
                      <a:pt x="208230" y="339936"/>
                    </a:cubicBezTo>
                    <a:cubicBezTo>
                      <a:pt x="207599" y="343378"/>
                      <a:pt x="206778" y="346787"/>
                      <a:pt x="205673" y="350102"/>
                    </a:cubicBezTo>
                    <a:cubicBezTo>
                      <a:pt x="204758" y="352848"/>
                      <a:pt x="203684" y="355563"/>
                      <a:pt x="202453" y="358215"/>
                    </a:cubicBezTo>
                    <a:cubicBezTo>
                      <a:pt x="200370" y="362729"/>
                      <a:pt x="197939" y="367118"/>
                      <a:pt x="195066" y="371221"/>
                    </a:cubicBezTo>
                    <a:cubicBezTo>
                      <a:pt x="192414" y="375073"/>
                      <a:pt x="189446" y="378703"/>
                      <a:pt x="186163" y="382050"/>
                    </a:cubicBezTo>
                    <a:cubicBezTo>
                      <a:pt x="179723" y="388648"/>
                      <a:pt x="172210" y="394235"/>
                      <a:pt x="163970" y="398434"/>
                    </a:cubicBezTo>
                    <a:cubicBezTo>
                      <a:pt x="155762" y="402633"/>
                      <a:pt x="146923" y="405632"/>
                      <a:pt x="137831" y="407242"/>
                    </a:cubicBezTo>
                    <a:cubicBezTo>
                      <a:pt x="128550" y="408883"/>
                      <a:pt x="119047" y="409326"/>
                      <a:pt x="109672" y="408410"/>
                    </a:cubicBezTo>
                    <a:cubicBezTo>
                      <a:pt x="100011" y="407463"/>
                      <a:pt x="90509" y="405285"/>
                      <a:pt x="81449" y="401780"/>
                    </a:cubicBezTo>
                    <a:cubicBezTo>
                      <a:pt x="78986" y="400833"/>
                      <a:pt x="76555" y="399823"/>
                      <a:pt x="74187" y="398718"/>
                    </a:cubicBezTo>
                    <a:cubicBezTo>
                      <a:pt x="71631" y="397550"/>
                      <a:pt x="69105" y="396319"/>
                      <a:pt x="66643" y="394930"/>
                    </a:cubicBezTo>
                    <a:cubicBezTo>
                      <a:pt x="64212" y="393541"/>
                      <a:pt x="61813" y="391994"/>
                      <a:pt x="59603" y="390258"/>
                    </a:cubicBezTo>
                    <a:cubicBezTo>
                      <a:pt x="58529" y="389405"/>
                      <a:pt x="57424" y="388521"/>
                      <a:pt x="56414" y="387574"/>
                    </a:cubicBezTo>
                    <a:cubicBezTo>
                      <a:pt x="55594" y="386817"/>
                      <a:pt x="54836" y="386027"/>
                      <a:pt x="54047" y="385207"/>
                    </a:cubicBezTo>
                    <a:cubicBezTo>
                      <a:pt x="53636" y="385838"/>
                      <a:pt x="53194" y="386501"/>
                      <a:pt x="52784" y="387132"/>
                    </a:cubicBezTo>
                    <a:cubicBezTo>
                      <a:pt x="49879" y="391299"/>
                      <a:pt x="46722" y="395340"/>
                      <a:pt x="42966" y="398750"/>
                    </a:cubicBezTo>
                    <a:cubicBezTo>
                      <a:pt x="39209" y="402191"/>
                      <a:pt x="34979" y="405095"/>
                      <a:pt x="30338" y="407179"/>
                    </a:cubicBezTo>
                    <a:cubicBezTo>
                      <a:pt x="28160" y="408157"/>
                      <a:pt x="25950" y="409010"/>
                      <a:pt x="23646" y="409704"/>
                    </a:cubicBezTo>
                    <a:cubicBezTo>
                      <a:pt x="22036" y="410178"/>
                      <a:pt x="20394" y="410620"/>
                      <a:pt x="18784" y="411030"/>
                    </a:cubicBezTo>
                    <a:cubicBezTo>
                      <a:pt x="14680" y="412009"/>
                      <a:pt x="10513" y="412766"/>
                      <a:pt x="6345" y="413334"/>
                    </a:cubicBezTo>
                    <a:cubicBezTo>
                      <a:pt x="4231" y="413619"/>
                      <a:pt x="2147" y="413871"/>
                      <a:pt x="0" y="414061"/>
                    </a:cubicBezTo>
                    <a:cubicBezTo>
                      <a:pt x="1358" y="414503"/>
                      <a:pt x="2778" y="414913"/>
                      <a:pt x="4167" y="415229"/>
                    </a:cubicBezTo>
                    <a:cubicBezTo>
                      <a:pt x="7229" y="415892"/>
                      <a:pt x="10481" y="416239"/>
                      <a:pt x="13764" y="416239"/>
                    </a:cubicBezTo>
                    <a:cubicBezTo>
                      <a:pt x="21846" y="416239"/>
                      <a:pt x="30780" y="414218"/>
                      <a:pt x="40345" y="410209"/>
                    </a:cubicBezTo>
                    <a:cubicBezTo>
                      <a:pt x="43976" y="408662"/>
                      <a:pt x="46849" y="407242"/>
                      <a:pt x="49374" y="405632"/>
                    </a:cubicBezTo>
                    <a:cubicBezTo>
                      <a:pt x="50827" y="404716"/>
                      <a:pt x="52247" y="403675"/>
                      <a:pt x="53636" y="402506"/>
                    </a:cubicBezTo>
                    <a:cubicBezTo>
                      <a:pt x="57614" y="405474"/>
                      <a:pt x="61939" y="408189"/>
                      <a:pt x="66485" y="410556"/>
                    </a:cubicBezTo>
                    <a:cubicBezTo>
                      <a:pt x="71315" y="413114"/>
                      <a:pt x="76618" y="415355"/>
                      <a:pt x="82711" y="417407"/>
                    </a:cubicBezTo>
                    <a:cubicBezTo>
                      <a:pt x="93287" y="421006"/>
                      <a:pt x="105031" y="423184"/>
                      <a:pt x="117532" y="423816"/>
                    </a:cubicBezTo>
                    <a:cubicBezTo>
                      <a:pt x="119710" y="423910"/>
                      <a:pt x="121889" y="423973"/>
                      <a:pt x="124067" y="423973"/>
                    </a:cubicBezTo>
                    <a:cubicBezTo>
                      <a:pt x="132875" y="423973"/>
                      <a:pt x="141588" y="423058"/>
                      <a:pt x="149953" y="421258"/>
                    </a:cubicBezTo>
                    <a:cubicBezTo>
                      <a:pt x="159487" y="419175"/>
                      <a:pt x="169495" y="415765"/>
                      <a:pt x="180544" y="410872"/>
                    </a:cubicBezTo>
                    <a:cubicBezTo>
                      <a:pt x="190804" y="406326"/>
                      <a:pt x="200717" y="400802"/>
                      <a:pt x="209935" y="394425"/>
                    </a:cubicBezTo>
                    <a:cubicBezTo>
                      <a:pt x="219311" y="387985"/>
                      <a:pt x="226951" y="381355"/>
                      <a:pt x="233264" y="374189"/>
                    </a:cubicBezTo>
                    <a:cubicBezTo>
                      <a:pt x="236990" y="369990"/>
                      <a:pt x="240273" y="365318"/>
                      <a:pt x="243020" y="360362"/>
                    </a:cubicBezTo>
                    <a:cubicBezTo>
                      <a:pt x="245545" y="355816"/>
                      <a:pt x="247502" y="350859"/>
                      <a:pt x="248891" y="345619"/>
                    </a:cubicBezTo>
                    <a:cubicBezTo>
                      <a:pt x="250091" y="341041"/>
                      <a:pt x="250785" y="335990"/>
                      <a:pt x="250943" y="330655"/>
                    </a:cubicBezTo>
                    <a:cubicBezTo>
                      <a:pt x="251069" y="326109"/>
                      <a:pt x="250659" y="321184"/>
                      <a:pt x="249712" y="315597"/>
                    </a:cubicBezTo>
                    <a:cubicBezTo>
                      <a:pt x="248228" y="306820"/>
                      <a:pt x="245134" y="297444"/>
                      <a:pt x="240020" y="286111"/>
                    </a:cubicBezTo>
                    <a:cubicBezTo>
                      <a:pt x="235316" y="275693"/>
                      <a:pt x="229571" y="265686"/>
                      <a:pt x="224551" y="257257"/>
                    </a:cubicBezTo>
                    <a:cubicBezTo>
                      <a:pt x="222436" y="253658"/>
                      <a:pt x="220226" y="250059"/>
                      <a:pt x="218048" y="246492"/>
                    </a:cubicBezTo>
                    <a:lnTo>
                      <a:pt x="216817" y="244440"/>
                    </a:lnTo>
                    <a:lnTo>
                      <a:pt x="216438" y="243808"/>
                    </a:lnTo>
                    <a:cubicBezTo>
                      <a:pt x="213597" y="239136"/>
                      <a:pt x="210724" y="234464"/>
                      <a:pt x="207977" y="229729"/>
                    </a:cubicBezTo>
                    <a:cubicBezTo>
                      <a:pt x="202011" y="219532"/>
                      <a:pt x="196771" y="209335"/>
                      <a:pt x="192383" y="199454"/>
                    </a:cubicBezTo>
                    <a:cubicBezTo>
                      <a:pt x="189131" y="192003"/>
                      <a:pt x="186542" y="185027"/>
                      <a:pt x="184427" y="178113"/>
                    </a:cubicBezTo>
                    <a:cubicBezTo>
                      <a:pt x="182186" y="170757"/>
                      <a:pt x="180449" y="163086"/>
                      <a:pt x="179281" y="155320"/>
                    </a:cubicBezTo>
                    <a:cubicBezTo>
                      <a:pt x="177734" y="144839"/>
                      <a:pt x="177229" y="134295"/>
                      <a:pt x="177734" y="124004"/>
                    </a:cubicBezTo>
                    <a:cubicBezTo>
                      <a:pt x="178082" y="116522"/>
                      <a:pt x="178871" y="108598"/>
                      <a:pt x="179534" y="102221"/>
                    </a:cubicBezTo>
                    <a:lnTo>
                      <a:pt x="180070" y="96633"/>
                    </a:lnTo>
                    <a:cubicBezTo>
                      <a:pt x="180955" y="87289"/>
                      <a:pt x="181775" y="77281"/>
                      <a:pt x="181870" y="67526"/>
                    </a:cubicBezTo>
                    <a:cubicBezTo>
                      <a:pt x="181965" y="57014"/>
                      <a:pt x="181144" y="47922"/>
                      <a:pt x="179281" y="39745"/>
                    </a:cubicBezTo>
                    <a:cubicBezTo>
                      <a:pt x="177198" y="30590"/>
                      <a:pt x="173599" y="22698"/>
                      <a:pt x="168548" y="16258"/>
                    </a:cubicBezTo>
                    <a:cubicBezTo>
                      <a:pt x="165864" y="12817"/>
                      <a:pt x="162707" y="9786"/>
                      <a:pt x="159235" y="7198"/>
                    </a:cubicBezTo>
                    <a:cubicBezTo>
                      <a:pt x="156078" y="4893"/>
                      <a:pt x="152447" y="2810"/>
                      <a:pt x="148438" y="1042"/>
                    </a:cubicBezTo>
                    <a:cubicBezTo>
                      <a:pt x="147617" y="694"/>
                      <a:pt x="146796" y="347"/>
                      <a:pt x="145976" y="0"/>
                    </a:cubicBezTo>
                    <a:cubicBezTo>
                      <a:pt x="145502" y="758"/>
                      <a:pt x="145060" y="1547"/>
                      <a:pt x="144587" y="2336"/>
                    </a:cubicBezTo>
                  </a:path>
                </a:pathLst>
              </a:custGeom>
              <a:solidFill>
                <a:srgbClr val="191919">
                  <a:alpha val="5060"/>
                </a:srgbClr>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57" name="Google Shape;1857;p49"/>
              <p:cNvSpPr/>
              <p:nvPr/>
            </p:nvSpPr>
            <p:spPr>
              <a:xfrm>
                <a:off x="3744036" y="5112297"/>
                <a:ext cx="3156" cy="126"/>
              </a:xfrm>
              <a:custGeom>
                <a:avLst/>
                <a:gdLst/>
                <a:ahLst/>
                <a:cxnLst/>
                <a:rect l="l" t="t" r="r" b="b"/>
                <a:pathLst>
                  <a:path w="3156" h="126" extrusionOk="0">
                    <a:moveTo>
                      <a:pt x="0" y="126"/>
                    </a:moveTo>
                    <a:lnTo>
                      <a:pt x="0" y="126"/>
                    </a:lnTo>
                    <a:cubicBezTo>
                      <a:pt x="0" y="126"/>
                      <a:pt x="0" y="32"/>
                      <a:pt x="0" y="0"/>
                    </a:cubicBezTo>
                    <a:cubicBezTo>
                      <a:pt x="0" y="32"/>
                      <a:pt x="0" y="95"/>
                      <a:pt x="0" y="126"/>
                    </a:cubicBezTo>
                  </a:path>
                </a:pathLst>
              </a:custGeom>
              <a:solidFill>
                <a:srgbClr val="267F80"/>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58" name="Google Shape;1858;p49"/>
              <p:cNvSpPr/>
              <p:nvPr/>
            </p:nvSpPr>
            <p:spPr>
              <a:xfrm>
                <a:off x="3643543" y="5077761"/>
                <a:ext cx="52038" cy="385430"/>
              </a:xfrm>
              <a:custGeom>
                <a:avLst/>
                <a:gdLst/>
                <a:ahLst/>
                <a:cxnLst/>
                <a:rect l="l" t="t" r="r" b="b"/>
                <a:pathLst>
                  <a:path w="52038" h="385430" extrusionOk="0">
                    <a:moveTo>
                      <a:pt x="47488" y="1610"/>
                    </a:moveTo>
                    <a:cubicBezTo>
                      <a:pt x="30535" y="46091"/>
                      <a:pt x="16961" y="91898"/>
                      <a:pt x="8658" y="138809"/>
                    </a:cubicBezTo>
                    <a:cubicBezTo>
                      <a:pt x="4554" y="162076"/>
                      <a:pt x="1807" y="185595"/>
                      <a:pt x="608" y="209209"/>
                    </a:cubicBezTo>
                    <a:cubicBezTo>
                      <a:pt x="-560" y="232854"/>
                      <a:pt x="-55" y="256562"/>
                      <a:pt x="2218" y="280113"/>
                    </a:cubicBezTo>
                    <a:cubicBezTo>
                      <a:pt x="3859" y="297571"/>
                      <a:pt x="6574" y="314902"/>
                      <a:pt x="10268" y="332044"/>
                    </a:cubicBezTo>
                    <a:cubicBezTo>
                      <a:pt x="12130" y="340631"/>
                      <a:pt x="14246" y="349155"/>
                      <a:pt x="16550" y="357615"/>
                    </a:cubicBezTo>
                    <a:cubicBezTo>
                      <a:pt x="18918" y="366360"/>
                      <a:pt x="21538" y="375041"/>
                      <a:pt x="24474" y="383597"/>
                    </a:cubicBezTo>
                    <a:cubicBezTo>
                      <a:pt x="24663" y="384196"/>
                      <a:pt x="24916" y="384670"/>
                      <a:pt x="25452" y="385049"/>
                    </a:cubicBezTo>
                    <a:cubicBezTo>
                      <a:pt x="25958" y="385396"/>
                      <a:pt x="26621" y="385491"/>
                      <a:pt x="27221" y="385396"/>
                    </a:cubicBezTo>
                    <a:cubicBezTo>
                      <a:pt x="27820" y="385270"/>
                      <a:pt x="28325" y="384891"/>
                      <a:pt x="28641" y="384417"/>
                    </a:cubicBezTo>
                    <a:cubicBezTo>
                      <a:pt x="28957" y="383944"/>
                      <a:pt x="29178" y="383186"/>
                      <a:pt x="28988" y="382649"/>
                    </a:cubicBezTo>
                    <a:cubicBezTo>
                      <a:pt x="25894" y="373621"/>
                      <a:pt x="23180" y="364466"/>
                      <a:pt x="20685" y="355248"/>
                    </a:cubicBezTo>
                    <a:cubicBezTo>
                      <a:pt x="18129" y="345840"/>
                      <a:pt x="15856" y="336338"/>
                      <a:pt x="13898" y="326804"/>
                    </a:cubicBezTo>
                    <a:cubicBezTo>
                      <a:pt x="10110" y="308399"/>
                      <a:pt x="7521" y="289773"/>
                      <a:pt x="6038" y="271053"/>
                    </a:cubicBezTo>
                    <a:cubicBezTo>
                      <a:pt x="4238" y="247502"/>
                      <a:pt x="4238" y="223857"/>
                      <a:pt x="5785" y="200274"/>
                    </a:cubicBezTo>
                    <a:cubicBezTo>
                      <a:pt x="7332" y="176692"/>
                      <a:pt x="10520" y="153205"/>
                      <a:pt x="14972" y="129970"/>
                    </a:cubicBezTo>
                    <a:cubicBezTo>
                      <a:pt x="14972" y="129875"/>
                      <a:pt x="15003" y="129749"/>
                      <a:pt x="15035" y="129654"/>
                    </a:cubicBezTo>
                    <a:cubicBezTo>
                      <a:pt x="15035" y="129717"/>
                      <a:pt x="15035" y="129812"/>
                      <a:pt x="15003" y="129875"/>
                    </a:cubicBezTo>
                    <a:cubicBezTo>
                      <a:pt x="23369" y="86562"/>
                      <a:pt x="36218" y="44260"/>
                      <a:pt x="51907" y="3062"/>
                    </a:cubicBezTo>
                    <a:cubicBezTo>
                      <a:pt x="52349" y="1894"/>
                      <a:pt x="51623" y="536"/>
                      <a:pt x="50455" y="126"/>
                    </a:cubicBezTo>
                    <a:cubicBezTo>
                      <a:pt x="50203" y="32"/>
                      <a:pt x="49982" y="0"/>
                      <a:pt x="49729" y="0"/>
                    </a:cubicBezTo>
                    <a:cubicBezTo>
                      <a:pt x="48751" y="0"/>
                      <a:pt x="47867" y="631"/>
                      <a:pt x="47519" y="1578"/>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59" name="Google Shape;1859;p49"/>
              <p:cNvSpPr/>
              <p:nvPr/>
            </p:nvSpPr>
            <p:spPr>
              <a:xfrm>
                <a:off x="3493462" y="5231787"/>
                <a:ext cx="102482" cy="82521"/>
              </a:xfrm>
              <a:custGeom>
                <a:avLst/>
                <a:gdLst/>
                <a:ahLst/>
                <a:cxnLst/>
                <a:rect l="l" t="t" r="r" b="b"/>
                <a:pathLst>
                  <a:path w="102482" h="82521" extrusionOk="0">
                    <a:moveTo>
                      <a:pt x="59612" y="0"/>
                    </a:moveTo>
                    <a:lnTo>
                      <a:pt x="59233" y="0"/>
                    </a:lnTo>
                    <a:cubicBezTo>
                      <a:pt x="56865" y="94"/>
                      <a:pt x="54434" y="1231"/>
                      <a:pt x="52319" y="3188"/>
                    </a:cubicBezTo>
                    <a:cubicBezTo>
                      <a:pt x="50867" y="4546"/>
                      <a:pt x="49857" y="6535"/>
                      <a:pt x="49573" y="8618"/>
                    </a:cubicBezTo>
                    <a:cubicBezTo>
                      <a:pt x="49289" y="10670"/>
                      <a:pt x="49573" y="12880"/>
                      <a:pt x="50393" y="15121"/>
                    </a:cubicBezTo>
                    <a:cubicBezTo>
                      <a:pt x="51120" y="17047"/>
                      <a:pt x="52161" y="18973"/>
                      <a:pt x="53519" y="20836"/>
                    </a:cubicBezTo>
                    <a:lnTo>
                      <a:pt x="53708" y="21120"/>
                    </a:lnTo>
                    <a:lnTo>
                      <a:pt x="53898" y="21404"/>
                    </a:lnTo>
                    <a:cubicBezTo>
                      <a:pt x="51057" y="20930"/>
                      <a:pt x="48184" y="20330"/>
                      <a:pt x="45374" y="19731"/>
                    </a:cubicBezTo>
                    <a:lnTo>
                      <a:pt x="44995" y="19636"/>
                    </a:lnTo>
                    <a:cubicBezTo>
                      <a:pt x="42754" y="19162"/>
                      <a:pt x="40512" y="18720"/>
                      <a:pt x="38271" y="18341"/>
                    </a:cubicBezTo>
                    <a:cubicBezTo>
                      <a:pt x="35935" y="17963"/>
                      <a:pt x="33504" y="17773"/>
                      <a:pt x="31042" y="17742"/>
                    </a:cubicBezTo>
                    <a:lnTo>
                      <a:pt x="30474" y="17742"/>
                    </a:lnTo>
                    <a:cubicBezTo>
                      <a:pt x="23749" y="17742"/>
                      <a:pt x="17088" y="19668"/>
                      <a:pt x="11721" y="23172"/>
                    </a:cubicBezTo>
                    <a:cubicBezTo>
                      <a:pt x="6544" y="26549"/>
                      <a:pt x="2724" y="31569"/>
                      <a:pt x="988" y="37315"/>
                    </a:cubicBezTo>
                    <a:cubicBezTo>
                      <a:pt x="-748" y="43028"/>
                      <a:pt x="-180" y="49500"/>
                      <a:pt x="2567" y="55467"/>
                    </a:cubicBezTo>
                    <a:cubicBezTo>
                      <a:pt x="5376" y="61528"/>
                      <a:pt x="10206" y="67053"/>
                      <a:pt x="16520" y="71472"/>
                    </a:cubicBezTo>
                    <a:cubicBezTo>
                      <a:pt x="21918" y="75261"/>
                      <a:pt x="28390" y="78165"/>
                      <a:pt x="35746" y="80154"/>
                    </a:cubicBezTo>
                    <a:cubicBezTo>
                      <a:pt x="41523" y="81701"/>
                      <a:pt x="47710" y="82521"/>
                      <a:pt x="54087" y="82521"/>
                    </a:cubicBezTo>
                    <a:cubicBezTo>
                      <a:pt x="55098" y="82521"/>
                      <a:pt x="56108" y="82521"/>
                      <a:pt x="57118" y="82459"/>
                    </a:cubicBezTo>
                    <a:cubicBezTo>
                      <a:pt x="64189" y="82206"/>
                      <a:pt x="71198" y="80754"/>
                      <a:pt x="77385" y="78260"/>
                    </a:cubicBezTo>
                    <a:cubicBezTo>
                      <a:pt x="79184" y="77565"/>
                      <a:pt x="80889" y="76681"/>
                      <a:pt x="82184" y="76018"/>
                    </a:cubicBezTo>
                    <a:cubicBezTo>
                      <a:pt x="82594" y="75797"/>
                      <a:pt x="82941" y="75292"/>
                      <a:pt x="83099" y="74724"/>
                    </a:cubicBezTo>
                    <a:cubicBezTo>
                      <a:pt x="87487" y="72735"/>
                      <a:pt x="91371" y="69989"/>
                      <a:pt x="94590" y="66611"/>
                    </a:cubicBezTo>
                    <a:cubicBezTo>
                      <a:pt x="97242" y="63769"/>
                      <a:pt x="99389" y="60234"/>
                      <a:pt x="100967" y="56130"/>
                    </a:cubicBezTo>
                    <a:cubicBezTo>
                      <a:pt x="102230" y="52815"/>
                      <a:pt x="102704" y="49090"/>
                      <a:pt x="102388" y="45396"/>
                    </a:cubicBezTo>
                    <a:cubicBezTo>
                      <a:pt x="102072" y="42082"/>
                      <a:pt x="101094" y="38703"/>
                      <a:pt x="99389" y="35136"/>
                    </a:cubicBezTo>
                    <a:cubicBezTo>
                      <a:pt x="97653" y="31474"/>
                      <a:pt x="95222" y="28286"/>
                      <a:pt x="93265" y="25918"/>
                    </a:cubicBezTo>
                    <a:cubicBezTo>
                      <a:pt x="88371" y="19888"/>
                      <a:pt x="82279" y="14837"/>
                      <a:pt x="77006" y="10607"/>
                    </a:cubicBezTo>
                    <a:cubicBezTo>
                      <a:pt x="75807" y="9660"/>
                      <a:pt x="74670" y="8650"/>
                      <a:pt x="73534" y="7639"/>
                    </a:cubicBezTo>
                    <a:cubicBezTo>
                      <a:pt x="71166" y="5556"/>
                      <a:pt x="68735" y="3409"/>
                      <a:pt x="65957" y="1831"/>
                    </a:cubicBezTo>
                    <a:cubicBezTo>
                      <a:pt x="63874" y="663"/>
                      <a:pt x="61664" y="31"/>
                      <a:pt x="59643" y="31"/>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60" name="Google Shape;1860;p49"/>
              <p:cNvSpPr/>
              <p:nvPr/>
            </p:nvSpPr>
            <p:spPr>
              <a:xfrm>
                <a:off x="3493401" y="5253537"/>
                <a:ext cx="98313" cy="60833"/>
              </a:xfrm>
              <a:custGeom>
                <a:avLst/>
                <a:gdLst/>
                <a:ahLst/>
                <a:cxnLst/>
                <a:rect l="l" t="t" r="r" b="b"/>
                <a:pathLst>
                  <a:path w="98313" h="60833" extrusionOk="0">
                    <a:moveTo>
                      <a:pt x="11751" y="1389"/>
                    </a:moveTo>
                    <a:cubicBezTo>
                      <a:pt x="6543" y="4767"/>
                      <a:pt x="2754" y="9818"/>
                      <a:pt x="986" y="15564"/>
                    </a:cubicBezTo>
                    <a:cubicBezTo>
                      <a:pt x="-750" y="21309"/>
                      <a:pt x="-182" y="27781"/>
                      <a:pt x="2596" y="33748"/>
                    </a:cubicBezTo>
                    <a:cubicBezTo>
                      <a:pt x="5374" y="39809"/>
                      <a:pt x="10204" y="45365"/>
                      <a:pt x="16581" y="49785"/>
                    </a:cubicBezTo>
                    <a:cubicBezTo>
                      <a:pt x="22011" y="53573"/>
                      <a:pt x="28483" y="56509"/>
                      <a:pt x="35807" y="58466"/>
                    </a:cubicBezTo>
                    <a:cubicBezTo>
                      <a:pt x="41616" y="60045"/>
                      <a:pt x="47803" y="60834"/>
                      <a:pt x="54180" y="60834"/>
                    </a:cubicBezTo>
                    <a:cubicBezTo>
                      <a:pt x="55190" y="60834"/>
                      <a:pt x="56201" y="60834"/>
                      <a:pt x="57211" y="60802"/>
                    </a:cubicBezTo>
                    <a:cubicBezTo>
                      <a:pt x="64345" y="60518"/>
                      <a:pt x="71354" y="59035"/>
                      <a:pt x="77510" y="56572"/>
                    </a:cubicBezTo>
                    <a:cubicBezTo>
                      <a:pt x="79309" y="55878"/>
                      <a:pt x="81014" y="54994"/>
                      <a:pt x="82277" y="54299"/>
                    </a:cubicBezTo>
                    <a:cubicBezTo>
                      <a:pt x="82687" y="54078"/>
                      <a:pt x="83066" y="53573"/>
                      <a:pt x="83224" y="53005"/>
                    </a:cubicBezTo>
                    <a:cubicBezTo>
                      <a:pt x="87580" y="51047"/>
                      <a:pt x="91464" y="48333"/>
                      <a:pt x="94715" y="44923"/>
                    </a:cubicBezTo>
                    <a:cubicBezTo>
                      <a:pt x="96041" y="43502"/>
                      <a:pt x="97241" y="41892"/>
                      <a:pt x="98314" y="40125"/>
                    </a:cubicBezTo>
                    <a:cubicBezTo>
                      <a:pt x="92852" y="42871"/>
                      <a:pt x="87107" y="45112"/>
                      <a:pt x="81172" y="46628"/>
                    </a:cubicBezTo>
                    <a:cubicBezTo>
                      <a:pt x="74511" y="48333"/>
                      <a:pt x="67597" y="49248"/>
                      <a:pt x="60715" y="48964"/>
                    </a:cubicBezTo>
                    <a:cubicBezTo>
                      <a:pt x="57306" y="48806"/>
                      <a:pt x="53928" y="48459"/>
                      <a:pt x="50613" y="47733"/>
                    </a:cubicBezTo>
                    <a:cubicBezTo>
                      <a:pt x="47298" y="47006"/>
                      <a:pt x="44047" y="45996"/>
                      <a:pt x="40921" y="44639"/>
                    </a:cubicBezTo>
                    <a:cubicBezTo>
                      <a:pt x="39248" y="43913"/>
                      <a:pt x="37638" y="43124"/>
                      <a:pt x="36060" y="42208"/>
                    </a:cubicBezTo>
                    <a:cubicBezTo>
                      <a:pt x="34639" y="41356"/>
                      <a:pt x="33250" y="40472"/>
                      <a:pt x="31924" y="39493"/>
                    </a:cubicBezTo>
                    <a:cubicBezTo>
                      <a:pt x="28957" y="37315"/>
                      <a:pt x="26210" y="34821"/>
                      <a:pt x="23811" y="32043"/>
                    </a:cubicBezTo>
                    <a:cubicBezTo>
                      <a:pt x="21443" y="29328"/>
                      <a:pt x="19296" y="26392"/>
                      <a:pt x="17623" y="23172"/>
                    </a:cubicBezTo>
                    <a:cubicBezTo>
                      <a:pt x="15982" y="20078"/>
                      <a:pt x="14687" y="16763"/>
                      <a:pt x="13961" y="13322"/>
                    </a:cubicBezTo>
                    <a:cubicBezTo>
                      <a:pt x="13614" y="11586"/>
                      <a:pt x="13361" y="9850"/>
                      <a:pt x="13330" y="8113"/>
                    </a:cubicBezTo>
                    <a:cubicBezTo>
                      <a:pt x="13267" y="6503"/>
                      <a:pt x="13330" y="4862"/>
                      <a:pt x="13582" y="3283"/>
                    </a:cubicBezTo>
                    <a:cubicBezTo>
                      <a:pt x="13740" y="2178"/>
                      <a:pt x="13961" y="1074"/>
                      <a:pt x="14245" y="0"/>
                    </a:cubicBezTo>
                    <a:cubicBezTo>
                      <a:pt x="13393" y="442"/>
                      <a:pt x="12604" y="916"/>
                      <a:pt x="11814" y="1452"/>
                    </a:cubicBezTo>
                  </a:path>
                </a:pathLst>
              </a:custGeom>
              <a:solidFill>
                <a:srgbClr val="191919">
                  <a:alpha val="5060"/>
                </a:srgbClr>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61" name="Google Shape;1861;p49"/>
              <p:cNvSpPr/>
              <p:nvPr/>
            </p:nvSpPr>
            <p:spPr>
              <a:xfrm>
                <a:off x="3556822" y="5080223"/>
                <a:ext cx="254360" cy="241629"/>
              </a:xfrm>
              <a:custGeom>
                <a:avLst/>
                <a:gdLst/>
                <a:ahLst/>
                <a:cxnLst/>
                <a:rect l="l" t="t" r="r" b="b"/>
                <a:pathLst>
                  <a:path w="254360" h="241629" extrusionOk="0">
                    <a:moveTo>
                      <a:pt x="211963" y="0"/>
                    </a:moveTo>
                    <a:cubicBezTo>
                      <a:pt x="211237" y="0"/>
                      <a:pt x="210511" y="0"/>
                      <a:pt x="209817" y="63"/>
                    </a:cubicBezTo>
                    <a:cubicBezTo>
                      <a:pt x="202746" y="410"/>
                      <a:pt x="195548" y="2525"/>
                      <a:pt x="188445" y="6408"/>
                    </a:cubicBezTo>
                    <a:cubicBezTo>
                      <a:pt x="182415" y="9692"/>
                      <a:pt x="176859" y="14332"/>
                      <a:pt x="171839" y="20204"/>
                    </a:cubicBezTo>
                    <a:cubicBezTo>
                      <a:pt x="162116" y="31632"/>
                      <a:pt x="156276" y="45459"/>
                      <a:pt x="151446" y="58719"/>
                    </a:cubicBezTo>
                    <a:cubicBezTo>
                      <a:pt x="150625" y="60991"/>
                      <a:pt x="149836" y="63296"/>
                      <a:pt x="149046" y="65569"/>
                    </a:cubicBezTo>
                    <a:cubicBezTo>
                      <a:pt x="148478" y="67242"/>
                      <a:pt x="147878" y="68915"/>
                      <a:pt x="147310" y="70557"/>
                    </a:cubicBezTo>
                    <a:cubicBezTo>
                      <a:pt x="145921" y="74471"/>
                      <a:pt x="144406" y="78386"/>
                      <a:pt x="142796" y="82206"/>
                    </a:cubicBezTo>
                    <a:lnTo>
                      <a:pt x="142985" y="81890"/>
                    </a:lnTo>
                    <a:cubicBezTo>
                      <a:pt x="137524" y="94613"/>
                      <a:pt x="131368" y="105472"/>
                      <a:pt x="124202" y="114880"/>
                    </a:cubicBezTo>
                    <a:cubicBezTo>
                      <a:pt x="118487" y="122204"/>
                      <a:pt x="111984" y="128739"/>
                      <a:pt x="104850" y="134295"/>
                    </a:cubicBezTo>
                    <a:cubicBezTo>
                      <a:pt x="97273" y="140072"/>
                      <a:pt x="88560" y="145092"/>
                      <a:pt x="78963" y="149164"/>
                    </a:cubicBezTo>
                    <a:cubicBezTo>
                      <a:pt x="72996" y="151658"/>
                      <a:pt x="66683" y="153773"/>
                      <a:pt x="59737" y="155699"/>
                    </a:cubicBezTo>
                    <a:cubicBezTo>
                      <a:pt x="56454" y="156583"/>
                      <a:pt x="52918" y="157435"/>
                      <a:pt x="48878" y="158319"/>
                    </a:cubicBezTo>
                    <a:cubicBezTo>
                      <a:pt x="47299" y="158667"/>
                      <a:pt x="45689" y="158982"/>
                      <a:pt x="44111" y="159329"/>
                    </a:cubicBezTo>
                    <a:cubicBezTo>
                      <a:pt x="42217" y="159708"/>
                      <a:pt x="40322" y="160119"/>
                      <a:pt x="38428" y="160529"/>
                    </a:cubicBezTo>
                    <a:cubicBezTo>
                      <a:pt x="32430" y="161855"/>
                      <a:pt x="25485" y="163654"/>
                      <a:pt x="19361" y="167064"/>
                    </a:cubicBezTo>
                    <a:cubicBezTo>
                      <a:pt x="16488" y="168674"/>
                      <a:pt x="13836" y="170726"/>
                      <a:pt x="11499" y="173125"/>
                    </a:cubicBezTo>
                    <a:cubicBezTo>
                      <a:pt x="9101" y="175588"/>
                      <a:pt x="7017" y="178586"/>
                      <a:pt x="5312" y="182059"/>
                    </a:cubicBezTo>
                    <a:cubicBezTo>
                      <a:pt x="4270" y="184143"/>
                      <a:pt x="3418" y="186384"/>
                      <a:pt x="2692" y="188783"/>
                    </a:cubicBezTo>
                    <a:cubicBezTo>
                      <a:pt x="2250" y="190330"/>
                      <a:pt x="1871" y="192035"/>
                      <a:pt x="1618" y="193866"/>
                    </a:cubicBezTo>
                    <a:cubicBezTo>
                      <a:pt x="1334" y="194971"/>
                      <a:pt x="1082" y="196107"/>
                      <a:pt x="861" y="197212"/>
                    </a:cubicBezTo>
                    <a:cubicBezTo>
                      <a:pt x="229" y="200496"/>
                      <a:pt x="-55" y="203810"/>
                      <a:pt x="9" y="207030"/>
                    </a:cubicBezTo>
                    <a:cubicBezTo>
                      <a:pt x="71" y="209935"/>
                      <a:pt x="513" y="212902"/>
                      <a:pt x="1303" y="215901"/>
                    </a:cubicBezTo>
                    <a:cubicBezTo>
                      <a:pt x="2629" y="220889"/>
                      <a:pt x="5060" y="225530"/>
                      <a:pt x="8406" y="229287"/>
                    </a:cubicBezTo>
                    <a:cubicBezTo>
                      <a:pt x="11310" y="232538"/>
                      <a:pt x="15225" y="235316"/>
                      <a:pt x="19771" y="237305"/>
                    </a:cubicBezTo>
                    <a:cubicBezTo>
                      <a:pt x="24033" y="239168"/>
                      <a:pt x="28862" y="240399"/>
                      <a:pt x="34577" y="241093"/>
                    </a:cubicBezTo>
                    <a:cubicBezTo>
                      <a:pt x="37513" y="241472"/>
                      <a:pt x="40575" y="241630"/>
                      <a:pt x="43921" y="241630"/>
                    </a:cubicBezTo>
                    <a:cubicBezTo>
                      <a:pt x="46163" y="241630"/>
                      <a:pt x="48404" y="241535"/>
                      <a:pt x="50645" y="241409"/>
                    </a:cubicBezTo>
                    <a:cubicBezTo>
                      <a:pt x="55886" y="241093"/>
                      <a:pt x="61442" y="240367"/>
                      <a:pt x="67661" y="239262"/>
                    </a:cubicBezTo>
                    <a:cubicBezTo>
                      <a:pt x="76974" y="237589"/>
                      <a:pt x="86855" y="235095"/>
                      <a:pt x="97904" y="231591"/>
                    </a:cubicBezTo>
                    <a:cubicBezTo>
                      <a:pt x="111290" y="227329"/>
                      <a:pt x="123980" y="222184"/>
                      <a:pt x="135630" y="216375"/>
                    </a:cubicBezTo>
                    <a:cubicBezTo>
                      <a:pt x="149299" y="209524"/>
                      <a:pt x="162337" y="201158"/>
                      <a:pt x="174397" y="191530"/>
                    </a:cubicBezTo>
                    <a:cubicBezTo>
                      <a:pt x="186109" y="182154"/>
                      <a:pt x="197126" y="171199"/>
                      <a:pt x="207134" y="158919"/>
                    </a:cubicBezTo>
                    <a:cubicBezTo>
                      <a:pt x="212027" y="152889"/>
                      <a:pt x="216888" y="146323"/>
                      <a:pt x="221529" y="139377"/>
                    </a:cubicBezTo>
                    <a:cubicBezTo>
                      <a:pt x="226770" y="131580"/>
                      <a:pt x="231221" y="124382"/>
                      <a:pt x="235135" y="117342"/>
                    </a:cubicBezTo>
                    <a:cubicBezTo>
                      <a:pt x="239650" y="109261"/>
                      <a:pt x="243470" y="101116"/>
                      <a:pt x="246500" y="93223"/>
                    </a:cubicBezTo>
                    <a:cubicBezTo>
                      <a:pt x="249815" y="84700"/>
                      <a:pt x="252088" y="76176"/>
                      <a:pt x="253319" y="67968"/>
                    </a:cubicBezTo>
                    <a:cubicBezTo>
                      <a:pt x="253982" y="63580"/>
                      <a:pt x="254329" y="59224"/>
                      <a:pt x="254361" y="54993"/>
                    </a:cubicBezTo>
                    <a:cubicBezTo>
                      <a:pt x="254361" y="50889"/>
                      <a:pt x="254045" y="46501"/>
                      <a:pt x="253351" y="42018"/>
                    </a:cubicBezTo>
                    <a:cubicBezTo>
                      <a:pt x="252719" y="37820"/>
                      <a:pt x="251614" y="33526"/>
                      <a:pt x="250131" y="29201"/>
                    </a:cubicBezTo>
                    <a:cubicBezTo>
                      <a:pt x="248647" y="24939"/>
                      <a:pt x="246974" y="21372"/>
                      <a:pt x="245017" y="18247"/>
                    </a:cubicBezTo>
                    <a:cubicBezTo>
                      <a:pt x="241228" y="12217"/>
                      <a:pt x="235988" y="7355"/>
                      <a:pt x="229832" y="4199"/>
                    </a:cubicBezTo>
                    <a:cubicBezTo>
                      <a:pt x="224497" y="1484"/>
                      <a:pt x="218340" y="32"/>
                      <a:pt x="212027" y="32"/>
                    </a:cubicBezTo>
                  </a:path>
                </a:pathLst>
              </a:custGeom>
              <a:solidFill>
                <a:schemeClr val="accent6"/>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62" name="Google Shape;1862;p49"/>
              <p:cNvSpPr/>
              <p:nvPr/>
            </p:nvSpPr>
            <p:spPr>
              <a:xfrm>
                <a:off x="3555160" y="5248960"/>
                <a:ext cx="22551" cy="57050"/>
              </a:xfrm>
              <a:custGeom>
                <a:avLst/>
                <a:gdLst/>
                <a:ahLst/>
                <a:cxnLst/>
                <a:rect l="l" t="t" r="r" b="b"/>
                <a:pathLst>
                  <a:path w="22551" h="57050" extrusionOk="0">
                    <a:moveTo>
                      <a:pt x="18813" y="442"/>
                    </a:moveTo>
                    <a:cubicBezTo>
                      <a:pt x="14425" y="3031"/>
                      <a:pt x="10731" y="6693"/>
                      <a:pt x="7827" y="10891"/>
                    </a:cubicBezTo>
                    <a:cubicBezTo>
                      <a:pt x="4638" y="15469"/>
                      <a:pt x="2492" y="20615"/>
                      <a:pt x="1134" y="25981"/>
                    </a:cubicBezTo>
                    <a:cubicBezTo>
                      <a:pt x="-129" y="31064"/>
                      <a:pt x="-349" y="36494"/>
                      <a:pt x="534" y="41671"/>
                    </a:cubicBezTo>
                    <a:cubicBezTo>
                      <a:pt x="1450" y="46975"/>
                      <a:pt x="3691" y="52026"/>
                      <a:pt x="7196" y="56130"/>
                    </a:cubicBezTo>
                    <a:cubicBezTo>
                      <a:pt x="8016" y="57077"/>
                      <a:pt x="9374" y="57393"/>
                      <a:pt x="10447" y="56604"/>
                    </a:cubicBezTo>
                    <a:cubicBezTo>
                      <a:pt x="11426" y="55877"/>
                      <a:pt x="11741" y="54299"/>
                      <a:pt x="10921" y="53352"/>
                    </a:cubicBezTo>
                    <a:cubicBezTo>
                      <a:pt x="9816" y="52089"/>
                      <a:pt x="8869" y="50731"/>
                      <a:pt x="8048" y="49279"/>
                    </a:cubicBezTo>
                    <a:cubicBezTo>
                      <a:pt x="7069" y="47449"/>
                      <a:pt x="6280" y="45554"/>
                      <a:pt x="5712" y="43566"/>
                    </a:cubicBezTo>
                    <a:cubicBezTo>
                      <a:pt x="5017" y="40945"/>
                      <a:pt x="4702" y="38262"/>
                      <a:pt x="4670" y="35547"/>
                    </a:cubicBezTo>
                    <a:cubicBezTo>
                      <a:pt x="4702" y="32169"/>
                      <a:pt x="5175" y="28854"/>
                      <a:pt x="6028" y="25603"/>
                    </a:cubicBezTo>
                    <a:cubicBezTo>
                      <a:pt x="7006" y="22193"/>
                      <a:pt x="8395" y="18941"/>
                      <a:pt x="10163" y="15848"/>
                    </a:cubicBezTo>
                    <a:cubicBezTo>
                      <a:pt x="11741" y="13227"/>
                      <a:pt x="13604" y="10797"/>
                      <a:pt x="15751" y="8618"/>
                    </a:cubicBezTo>
                    <a:cubicBezTo>
                      <a:pt x="15751" y="8618"/>
                      <a:pt x="15751" y="8618"/>
                      <a:pt x="15751" y="8618"/>
                    </a:cubicBezTo>
                    <a:cubicBezTo>
                      <a:pt x="17550" y="6913"/>
                      <a:pt x="19476" y="5398"/>
                      <a:pt x="21623" y="4167"/>
                    </a:cubicBezTo>
                    <a:cubicBezTo>
                      <a:pt x="22128" y="3851"/>
                      <a:pt x="22443" y="3189"/>
                      <a:pt x="22538" y="2620"/>
                    </a:cubicBezTo>
                    <a:cubicBezTo>
                      <a:pt x="22601" y="2020"/>
                      <a:pt x="22443" y="1420"/>
                      <a:pt x="22096" y="916"/>
                    </a:cubicBezTo>
                    <a:cubicBezTo>
                      <a:pt x="21717" y="410"/>
                      <a:pt x="21149" y="95"/>
                      <a:pt x="20549" y="0"/>
                    </a:cubicBezTo>
                    <a:cubicBezTo>
                      <a:pt x="20455" y="0"/>
                      <a:pt x="20360" y="0"/>
                      <a:pt x="20265" y="0"/>
                    </a:cubicBezTo>
                    <a:cubicBezTo>
                      <a:pt x="19760" y="0"/>
                      <a:pt x="19318" y="190"/>
                      <a:pt x="18876" y="442"/>
                    </a:cubicBezTo>
                  </a:path>
                </a:pathLst>
              </a:custGeom>
              <a:solidFill>
                <a:srgbClr val="2A8D8E"/>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63" name="Google Shape;1863;p49"/>
              <p:cNvSpPr/>
              <p:nvPr/>
            </p:nvSpPr>
            <p:spPr>
              <a:xfrm>
                <a:off x="3556226" y="5283876"/>
                <a:ext cx="10071" cy="22617"/>
              </a:xfrm>
              <a:custGeom>
                <a:avLst/>
                <a:gdLst/>
                <a:ahLst/>
                <a:cxnLst/>
                <a:rect l="l" t="t" r="r" b="b"/>
                <a:pathLst>
                  <a:path w="10071" h="22617" extrusionOk="0">
                    <a:moveTo>
                      <a:pt x="1362" y="473"/>
                    </a:moveTo>
                    <a:cubicBezTo>
                      <a:pt x="857" y="852"/>
                      <a:pt x="605" y="1357"/>
                      <a:pt x="478" y="1957"/>
                    </a:cubicBezTo>
                    <a:cubicBezTo>
                      <a:pt x="99" y="3567"/>
                      <a:pt x="-27" y="5177"/>
                      <a:pt x="5" y="6819"/>
                    </a:cubicBezTo>
                    <a:cubicBezTo>
                      <a:pt x="5" y="8650"/>
                      <a:pt x="415" y="10449"/>
                      <a:pt x="889" y="12217"/>
                    </a:cubicBezTo>
                    <a:cubicBezTo>
                      <a:pt x="1331" y="13953"/>
                      <a:pt x="2057" y="15627"/>
                      <a:pt x="2909" y="17237"/>
                    </a:cubicBezTo>
                    <a:cubicBezTo>
                      <a:pt x="3762" y="18815"/>
                      <a:pt x="4740" y="20330"/>
                      <a:pt x="5876" y="21688"/>
                    </a:cubicBezTo>
                    <a:cubicBezTo>
                      <a:pt x="6666" y="22666"/>
                      <a:pt x="8055" y="22950"/>
                      <a:pt x="9128" y="22161"/>
                    </a:cubicBezTo>
                    <a:cubicBezTo>
                      <a:pt x="10107" y="21435"/>
                      <a:pt x="10423" y="19888"/>
                      <a:pt x="9602" y="18910"/>
                    </a:cubicBezTo>
                    <a:cubicBezTo>
                      <a:pt x="8718" y="17868"/>
                      <a:pt x="7929" y="16731"/>
                      <a:pt x="7234" y="15563"/>
                    </a:cubicBezTo>
                    <a:cubicBezTo>
                      <a:pt x="6350" y="13859"/>
                      <a:pt x="5624" y="12122"/>
                      <a:pt x="5119" y="10260"/>
                    </a:cubicBezTo>
                    <a:cubicBezTo>
                      <a:pt x="4772" y="8744"/>
                      <a:pt x="4614" y="7197"/>
                      <a:pt x="4614" y="5619"/>
                    </a:cubicBezTo>
                    <a:cubicBezTo>
                      <a:pt x="4677" y="4609"/>
                      <a:pt x="4835" y="3630"/>
                      <a:pt x="5056" y="2652"/>
                    </a:cubicBezTo>
                    <a:cubicBezTo>
                      <a:pt x="5340" y="1420"/>
                      <a:pt x="4298" y="189"/>
                      <a:pt x="3130" y="0"/>
                    </a:cubicBezTo>
                    <a:cubicBezTo>
                      <a:pt x="3004" y="0"/>
                      <a:pt x="2878" y="0"/>
                      <a:pt x="2783" y="0"/>
                    </a:cubicBezTo>
                    <a:cubicBezTo>
                      <a:pt x="2278" y="0"/>
                      <a:pt x="1804" y="158"/>
                      <a:pt x="1394" y="473"/>
                    </a:cubicBezTo>
                  </a:path>
                </a:pathLst>
              </a:custGeom>
              <a:solidFill>
                <a:srgbClr val="2A8D8E"/>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64" name="Google Shape;1864;p49"/>
              <p:cNvSpPr/>
              <p:nvPr/>
            </p:nvSpPr>
            <p:spPr>
              <a:xfrm>
                <a:off x="3557508" y="5291200"/>
                <a:ext cx="12646" cy="19568"/>
              </a:xfrm>
              <a:custGeom>
                <a:avLst/>
                <a:gdLst/>
                <a:ahLst/>
                <a:cxnLst/>
                <a:rect l="l" t="t" r="r" b="b"/>
                <a:pathLst>
                  <a:path w="12646" h="19568" extrusionOk="0">
                    <a:moveTo>
                      <a:pt x="2069" y="0"/>
                    </a:moveTo>
                    <a:cubicBezTo>
                      <a:pt x="806" y="126"/>
                      <a:pt x="-141" y="1294"/>
                      <a:pt x="17" y="2557"/>
                    </a:cubicBezTo>
                    <a:cubicBezTo>
                      <a:pt x="364" y="5683"/>
                      <a:pt x="1406" y="8618"/>
                      <a:pt x="2953" y="11365"/>
                    </a:cubicBezTo>
                    <a:cubicBezTo>
                      <a:pt x="4469" y="14048"/>
                      <a:pt x="6363" y="16416"/>
                      <a:pt x="8509" y="18626"/>
                    </a:cubicBezTo>
                    <a:cubicBezTo>
                      <a:pt x="8951" y="19099"/>
                      <a:pt x="9362" y="19415"/>
                      <a:pt x="9993" y="19541"/>
                    </a:cubicBezTo>
                    <a:cubicBezTo>
                      <a:pt x="10593" y="19636"/>
                      <a:pt x="11256" y="19478"/>
                      <a:pt x="11729" y="19099"/>
                    </a:cubicBezTo>
                    <a:cubicBezTo>
                      <a:pt x="12203" y="18752"/>
                      <a:pt x="12550" y="18184"/>
                      <a:pt x="12613" y="17584"/>
                    </a:cubicBezTo>
                    <a:cubicBezTo>
                      <a:pt x="12708" y="17016"/>
                      <a:pt x="12613" y="16258"/>
                      <a:pt x="12171" y="15848"/>
                    </a:cubicBezTo>
                    <a:cubicBezTo>
                      <a:pt x="10119" y="13732"/>
                      <a:pt x="8288" y="11428"/>
                      <a:pt x="6805" y="8871"/>
                    </a:cubicBezTo>
                    <a:cubicBezTo>
                      <a:pt x="6015" y="7355"/>
                      <a:pt x="5384" y="5840"/>
                      <a:pt x="4942" y="4199"/>
                    </a:cubicBezTo>
                    <a:cubicBezTo>
                      <a:pt x="4784" y="3504"/>
                      <a:pt x="4689" y="2778"/>
                      <a:pt x="4595" y="2084"/>
                    </a:cubicBezTo>
                    <a:cubicBezTo>
                      <a:pt x="4469" y="916"/>
                      <a:pt x="3427" y="0"/>
                      <a:pt x="2290" y="0"/>
                    </a:cubicBezTo>
                    <a:cubicBezTo>
                      <a:pt x="2227" y="0"/>
                      <a:pt x="2132" y="0"/>
                      <a:pt x="2069" y="0"/>
                    </a:cubicBezTo>
                  </a:path>
                </a:pathLst>
              </a:custGeom>
              <a:solidFill>
                <a:srgbClr val="2A8D8E"/>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65" name="Google Shape;1865;p49"/>
              <p:cNvSpPr/>
              <p:nvPr/>
            </p:nvSpPr>
            <p:spPr>
              <a:xfrm>
                <a:off x="3560426" y="5297734"/>
                <a:ext cx="10316" cy="13577"/>
              </a:xfrm>
              <a:custGeom>
                <a:avLst/>
                <a:gdLst/>
                <a:ahLst/>
                <a:cxnLst/>
                <a:rect l="l" t="t" r="r" b="b"/>
                <a:pathLst>
                  <a:path w="10316" h="13577" extrusionOk="0">
                    <a:moveTo>
                      <a:pt x="2088" y="32"/>
                    </a:moveTo>
                    <a:cubicBezTo>
                      <a:pt x="920" y="158"/>
                      <a:pt x="-217" y="1326"/>
                      <a:pt x="35" y="2589"/>
                    </a:cubicBezTo>
                    <a:cubicBezTo>
                      <a:pt x="225" y="3599"/>
                      <a:pt x="478" y="4578"/>
                      <a:pt x="856" y="5525"/>
                    </a:cubicBezTo>
                    <a:cubicBezTo>
                      <a:pt x="1204" y="6472"/>
                      <a:pt x="1740" y="7387"/>
                      <a:pt x="2277" y="8240"/>
                    </a:cubicBezTo>
                    <a:cubicBezTo>
                      <a:pt x="3414" y="10071"/>
                      <a:pt x="4992" y="11649"/>
                      <a:pt x="6571" y="13070"/>
                    </a:cubicBezTo>
                    <a:cubicBezTo>
                      <a:pt x="7517" y="13922"/>
                      <a:pt x="9096" y="13638"/>
                      <a:pt x="9822" y="12691"/>
                    </a:cubicBezTo>
                    <a:cubicBezTo>
                      <a:pt x="10643" y="11649"/>
                      <a:pt x="10390" y="10260"/>
                      <a:pt x="9443" y="9439"/>
                    </a:cubicBezTo>
                    <a:cubicBezTo>
                      <a:pt x="9033" y="9060"/>
                      <a:pt x="8623" y="8682"/>
                      <a:pt x="8212" y="8271"/>
                    </a:cubicBezTo>
                    <a:cubicBezTo>
                      <a:pt x="7233" y="7229"/>
                      <a:pt x="6381" y="6125"/>
                      <a:pt x="5655" y="4925"/>
                    </a:cubicBezTo>
                    <a:cubicBezTo>
                      <a:pt x="5244" y="4136"/>
                      <a:pt x="4929" y="3347"/>
                      <a:pt x="4676" y="2462"/>
                    </a:cubicBezTo>
                    <a:cubicBezTo>
                      <a:pt x="4676" y="2336"/>
                      <a:pt x="4645" y="2210"/>
                      <a:pt x="4613" y="2084"/>
                    </a:cubicBezTo>
                    <a:cubicBezTo>
                      <a:pt x="4487" y="1452"/>
                      <a:pt x="4266" y="916"/>
                      <a:pt x="3729" y="505"/>
                    </a:cubicBezTo>
                    <a:cubicBezTo>
                      <a:pt x="3319" y="190"/>
                      <a:pt x="2814" y="0"/>
                      <a:pt x="2277" y="0"/>
                    </a:cubicBezTo>
                    <a:cubicBezTo>
                      <a:pt x="2182" y="0"/>
                      <a:pt x="2119" y="0"/>
                      <a:pt x="2024" y="0"/>
                    </a:cubicBezTo>
                    <a:moveTo>
                      <a:pt x="4645" y="2462"/>
                    </a:moveTo>
                    <a:cubicBezTo>
                      <a:pt x="4676" y="2652"/>
                      <a:pt x="4739" y="2841"/>
                      <a:pt x="4771" y="2999"/>
                    </a:cubicBezTo>
                    <a:cubicBezTo>
                      <a:pt x="4708" y="2810"/>
                      <a:pt x="4676" y="2652"/>
                      <a:pt x="4645" y="2462"/>
                    </a:cubicBezTo>
                    <a:moveTo>
                      <a:pt x="8244" y="8334"/>
                    </a:moveTo>
                    <a:cubicBezTo>
                      <a:pt x="8244" y="8334"/>
                      <a:pt x="8307" y="8429"/>
                      <a:pt x="8370" y="8461"/>
                    </a:cubicBezTo>
                    <a:cubicBezTo>
                      <a:pt x="8338" y="8429"/>
                      <a:pt x="8307" y="8366"/>
                      <a:pt x="8244" y="8334"/>
                    </a:cubicBezTo>
                  </a:path>
                </a:pathLst>
              </a:custGeom>
              <a:solidFill>
                <a:srgbClr val="2A8D8E"/>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66" name="Google Shape;1866;p49"/>
              <p:cNvSpPr/>
              <p:nvPr/>
            </p:nvSpPr>
            <p:spPr>
              <a:xfrm>
                <a:off x="3559620" y="5297419"/>
                <a:ext cx="10041" cy="13126"/>
              </a:xfrm>
              <a:custGeom>
                <a:avLst/>
                <a:gdLst/>
                <a:ahLst/>
                <a:cxnLst/>
                <a:rect l="l" t="t" r="r" b="b"/>
                <a:pathLst>
                  <a:path w="10041" h="13126" extrusionOk="0">
                    <a:moveTo>
                      <a:pt x="2104" y="0"/>
                    </a:moveTo>
                    <a:cubicBezTo>
                      <a:pt x="1504" y="63"/>
                      <a:pt x="904" y="379"/>
                      <a:pt x="525" y="884"/>
                    </a:cubicBezTo>
                    <a:cubicBezTo>
                      <a:pt x="178" y="1326"/>
                      <a:pt x="-74" y="2020"/>
                      <a:pt x="20" y="2557"/>
                    </a:cubicBezTo>
                    <a:cubicBezTo>
                      <a:pt x="210" y="3567"/>
                      <a:pt x="494" y="4546"/>
                      <a:pt x="872" y="5493"/>
                    </a:cubicBezTo>
                    <a:cubicBezTo>
                      <a:pt x="1251" y="6440"/>
                      <a:pt x="1788" y="7324"/>
                      <a:pt x="2325" y="8176"/>
                    </a:cubicBezTo>
                    <a:cubicBezTo>
                      <a:pt x="3398" y="9850"/>
                      <a:pt x="4850" y="11302"/>
                      <a:pt x="6303" y="12628"/>
                    </a:cubicBezTo>
                    <a:cubicBezTo>
                      <a:pt x="7218" y="13480"/>
                      <a:pt x="8828" y="13164"/>
                      <a:pt x="9554" y="12249"/>
                    </a:cubicBezTo>
                    <a:cubicBezTo>
                      <a:pt x="9933" y="11775"/>
                      <a:pt x="10091" y="11176"/>
                      <a:pt x="10028" y="10576"/>
                    </a:cubicBezTo>
                    <a:cubicBezTo>
                      <a:pt x="9964" y="9913"/>
                      <a:pt x="9617" y="9439"/>
                      <a:pt x="9143" y="8997"/>
                    </a:cubicBezTo>
                    <a:cubicBezTo>
                      <a:pt x="8828" y="8713"/>
                      <a:pt x="8512" y="8397"/>
                      <a:pt x="8197" y="8082"/>
                    </a:cubicBezTo>
                    <a:cubicBezTo>
                      <a:pt x="7218" y="7071"/>
                      <a:pt x="6365" y="5967"/>
                      <a:pt x="5639" y="4767"/>
                    </a:cubicBezTo>
                    <a:cubicBezTo>
                      <a:pt x="5229" y="3978"/>
                      <a:pt x="4913" y="3189"/>
                      <a:pt x="4693" y="2368"/>
                    </a:cubicBezTo>
                    <a:cubicBezTo>
                      <a:pt x="4693" y="2273"/>
                      <a:pt x="4661" y="2178"/>
                      <a:pt x="4629" y="2084"/>
                    </a:cubicBezTo>
                    <a:cubicBezTo>
                      <a:pt x="4503" y="1452"/>
                      <a:pt x="4282" y="916"/>
                      <a:pt x="3745" y="505"/>
                    </a:cubicBezTo>
                    <a:cubicBezTo>
                      <a:pt x="3335" y="190"/>
                      <a:pt x="2830" y="0"/>
                      <a:pt x="2293" y="0"/>
                    </a:cubicBezTo>
                    <a:cubicBezTo>
                      <a:pt x="2230" y="0"/>
                      <a:pt x="2135" y="0"/>
                      <a:pt x="2072" y="0"/>
                    </a:cubicBezTo>
                  </a:path>
                </a:pathLst>
              </a:custGeom>
              <a:solidFill>
                <a:srgbClr val="2A8D8E"/>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67" name="Google Shape;1867;p49"/>
              <p:cNvSpPr/>
              <p:nvPr/>
            </p:nvSpPr>
            <p:spPr>
              <a:xfrm>
                <a:off x="3559296" y="5297198"/>
                <a:ext cx="10681" cy="13684"/>
              </a:xfrm>
              <a:custGeom>
                <a:avLst/>
                <a:gdLst/>
                <a:ahLst/>
                <a:cxnLst/>
                <a:rect l="l" t="t" r="r" b="b"/>
                <a:pathLst>
                  <a:path w="10681" h="13684" extrusionOk="0">
                    <a:moveTo>
                      <a:pt x="1450" y="189"/>
                    </a:moveTo>
                    <a:cubicBezTo>
                      <a:pt x="250" y="663"/>
                      <a:pt x="-255" y="1989"/>
                      <a:pt x="124" y="3189"/>
                    </a:cubicBezTo>
                    <a:cubicBezTo>
                      <a:pt x="787" y="5146"/>
                      <a:pt x="1765" y="6913"/>
                      <a:pt x="2933" y="8618"/>
                    </a:cubicBezTo>
                    <a:cubicBezTo>
                      <a:pt x="4101" y="10292"/>
                      <a:pt x="5522" y="11775"/>
                      <a:pt x="6943" y="13196"/>
                    </a:cubicBezTo>
                    <a:cubicBezTo>
                      <a:pt x="7353" y="13606"/>
                      <a:pt x="8079" y="13732"/>
                      <a:pt x="8616" y="13669"/>
                    </a:cubicBezTo>
                    <a:cubicBezTo>
                      <a:pt x="9247" y="13606"/>
                      <a:pt x="9815" y="13290"/>
                      <a:pt x="10194" y="12785"/>
                    </a:cubicBezTo>
                    <a:cubicBezTo>
                      <a:pt x="10573" y="12312"/>
                      <a:pt x="10731" y="11712"/>
                      <a:pt x="10668" y="11112"/>
                    </a:cubicBezTo>
                    <a:cubicBezTo>
                      <a:pt x="10604" y="10449"/>
                      <a:pt x="10257" y="9976"/>
                      <a:pt x="9784" y="9534"/>
                    </a:cubicBezTo>
                    <a:lnTo>
                      <a:pt x="9089" y="8839"/>
                    </a:lnTo>
                    <a:lnTo>
                      <a:pt x="9500" y="9250"/>
                    </a:lnTo>
                    <a:cubicBezTo>
                      <a:pt x="8016" y="7734"/>
                      <a:pt x="6690" y="6093"/>
                      <a:pt x="5617" y="4262"/>
                    </a:cubicBezTo>
                    <a:cubicBezTo>
                      <a:pt x="5143" y="3378"/>
                      <a:pt x="4733" y="2431"/>
                      <a:pt x="4417" y="1484"/>
                    </a:cubicBezTo>
                    <a:cubicBezTo>
                      <a:pt x="4101" y="568"/>
                      <a:pt x="3154" y="0"/>
                      <a:pt x="2239" y="0"/>
                    </a:cubicBezTo>
                    <a:cubicBezTo>
                      <a:pt x="1955" y="0"/>
                      <a:pt x="1671" y="63"/>
                      <a:pt x="1418" y="158"/>
                    </a:cubicBezTo>
                    <a:moveTo>
                      <a:pt x="5711" y="4388"/>
                    </a:moveTo>
                    <a:cubicBezTo>
                      <a:pt x="5711" y="4388"/>
                      <a:pt x="5806" y="4577"/>
                      <a:pt x="5869" y="4672"/>
                    </a:cubicBezTo>
                    <a:cubicBezTo>
                      <a:pt x="5806" y="4577"/>
                      <a:pt x="5775" y="4483"/>
                      <a:pt x="5711" y="4388"/>
                    </a:cubicBezTo>
                  </a:path>
                </a:pathLst>
              </a:custGeom>
              <a:solidFill>
                <a:srgbClr val="2A8D8E"/>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68" name="Google Shape;1868;p49"/>
              <p:cNvSpPr/>
              <p:nvPr/>
            </p:nvSpPr>
            <p:spPr>
              <a:xfrm>
                <a:off x="3559433" y="5298019"/>
                <a:ext cx="9793" cy="12269"/>
              </a:xfrm>
              <a:custGeom>
                <a:avLst/>
                <a:gdLst/>
                <a:ahLst/>
                <a:cxnLst/>
                <a:rect l="l" t="t" r="r" b="b"/>
                <a:pathLst>
                  <a:path w="9793" h="12269" extrusionOk="0">
                    <a:moveTo>
                      <a:pt x="1439" y="94"/>
                    </a:moveTo>
                    <a:cubicBezTo>
                      <a:pt x="207" y="568"/>
                      <a:pt x="-266" y="1894"/>
                      <a:pt x="145" y="3094"/>
                    </a:cubicBezTo>
                    <a:cubicBezTo>
                      <a:pt x="1218" y="6535"/>
                      <a:pt x="3364" y="9408"/>
                      <a:pt x="6048" y="11775"/>
                    </a:cubicBezTo>
                    <a:cubicBezTo>
                      <a:pt x="6995" y="12596"/>
                      <a:pt x="8542" y="12343"/>
                      <a:pt x="9299" y="11396"/>
                    </a:cubicBezTo>
                    <a:cubicBezTo>
                      <a:pt x="10120" y="10354"/>
                      <a:pt x="9868" y="8966"/>
                      <a:pt x="8921" y="8145"/>
                    </a:cubicBezTo>
                    <a:cubicBezTo>
                      <a:pt x="8573" y="7861"/>
                      <a:pt x="8258" y="7545"/>
                      <a:pt x="7942" y="7261"/>
                    </a:cubicBezTo>
                    <a:cubicBezTo>
                      <a:pt x="7026" y="6251"/>
                      <a:pt x="6206" y="5209"/>
                      <a:pt x="5511" y="4041"/>
                    </a:cubicBezTo>
                    <a:cubicBezTo>
                      <a:pt x="5101" y="3189"/>
                      <a:pt x="4754" y="2368"/>
                      <a:pt x="4470" y="1452"/>
                    </a:cubicBezTo>
                    <a:cubicBezTo>
                      <a:pt x="4185" y="536"/>
                      <a:pt x="3238" y="0"/>
                      <a:pt x="2291" y="0"/>
                    </a:cubicBezTo>
                    <a:cubicBezTo>
                      <a:pt x="2007" y="0"/>
                      <a:pt x="1723" y="63"/>
                      <a:pt x="1439" y="158"/>
                    </a:cubicBezTo>
                    <a:moveTo>
                      <a:pt x="8005" y="7387"/>
                    </a:moveTo>
                    <a:cubicBezTo>
                      <a:pt x="8005" y="7387"/>
                      <a:pt x="8163" y="7545"/>
                      <a:pt x="8226" y="7608"/>
                    </a:cubicBezTo>
                    <a:cubicBezTo>
                      <a:pt x="8163" y="7545"/>
                      <a:pt x="8068" y="7450"/>
                      <a:pt x="8005" y="7387"/>
                    </a:cubicBezTo>
                  </a:path>
                </a:pathLst>
              </a:custGeom>
              <a:solidFill>
                <a:srgbClr val="2A8D8E"/>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69" name="Google Shape;1869;p49"/>
              <p:cNvSpPr/>
              <p:nvPr/>
            </p:nvSpPr>
            <p:spPr>
              <a:xfrm>
                <a:off x="3559793" y="5298871"/>
                <a:ext cx="11731" cy="12956"/>
              </a:xfrm>
              <a:custGeom>
                <a:avLst/>
                <a:gdLst/>
                <a:ahLst/>
                <a:cxnLst/>
                <a:rect l="l" t="t" r="r" b="b"/>
                <a:pathLst>
                  <a:path w="11731" h="12956" extrusionOk="0">
                    <a:moveTo>
                      <a:pt x="1489" y="158"/>
                    </a:moveTo>
                    <a:cubicBezTo>
                      <a:pt x="921" y="379"/>
                      <a:pt x="448" y="820"/>
                      <a:pt x="195" y="1389"/>
                    </a:cubicBezTo>
                    <a:cubicBezTo>
                      <a:pt x="-26" y="1894"/>
                      <a:pt x="-89" y="2652"/>
                      <a:pt x="164" y="3157"/>
                    </a:cubicBezTo>
                    <a:cubicBezTo>
                      <a:pt x="1111" y="4988"/>
                      <a:pt x="2215" y="6693"/>
                      <a:pt x="3541" y="8271"/>
                    </a:cubicBezTo>
                    <a:cubicBezTo>
                      <a:pt x="4867" y="9818"/>
                      <a:pt x="6383" y="11207"/>
                      <a:pt x="7993" y="12470"/>
                    </a:cubicBezTo>
                    <a:cubicBezTo>
                      <a:pt x="9003" y="13227"/>
                      <a:pt x="10455" y="13101"/>
                      <a:pt x="11245" y="12091"/>
                    </a:cubicBezTo>
                    <a:cubicBezTo>
                      <a:pt x="12002" y="11112"/>
                      <a:pt x="11876" y="9628"/>
                      <a:pt x="10866" y="8839"/>
                    </a:cubicBezTo>
                    <a:cubicBezTo>
                      <a:pt x="9918" y="8081"/>
                      <a:pt x="9034" y="7324"/>
                      <a:pt x="8150" y="6503"/>
                    </a:cubicBezTo>
                    <a:cubicBezTo>
                      <a:pt x="6825" y="5114"/>
                      <a:pt x="5657" y="3599"/>
                      <a:pt x="4678" y="1894"/>
                    </a:cubicBezTo>
                    <a:cubicBezTo>
                      <a:pt x="4615" y="1768"/>
                      <a:pt x="4520" y="1610"/>
                      <a:pt x="4457" y="1484"/>
                    </a:cubicBezTo>
                    <a:cubicBezTo>
                      <a:pt x="4173" y="915"/>
                      <a:pt x="3825" y="473"/>
                      <a:pt x="3226" y="189"/>
                    </a:cubicBezTo>
                    <a:cubicBezTo>
                      <a:pt x="2942" y="63"/>
                      <a:pt x="2626" y="0"/>
                      <a:pt x="2310" y="0"/>
                    </a:cubicBezTo>
                    <a:cubicBezTo>
                      <a:pt x="2026" y="0"/>
                      <a:pt x="1742" y="63"/>
                      <a:pt x="1458" y="158"/>
                    </a:cubicBezTo>
                    <a:moveTo>
                      <a:pt x="4741" y="2020"/>
                    </a:moveTo>
                    <a:cubicBezTo>
                      <a:pt x="4741" y="2020"/>
                      <a:pt x="4867" y="2241"/>
                      <a:pt x="4931" y="2368"/>
                    </a:cubicBezTo>
                    <a:cubicBezTo>
                      <a:pt x="4867" y="2241"/>
                      <a:pt x="4804" y="2146"/>
                      <a:pt x="4741" y="2020"/>
                    </a:cubicBezTo>
                  </a:path>
                </a:pathLst>
              </a:custGeom>
              <a:solidFill>
                <a:srgbClr val="2A8D8E"/>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70" name="Google Shape;1870;p49"/>
              <p:cNvSpPr/>
              <p:nvPr/>
            </p:nvSpPr>
            <p:spPr>
              <a:xfrm>
                <a:off x="3560394" y="5299818"/>
                <a:ext cx="11484" cy="12995"/>
              </a:xfrm>
              <a:custGeom>
                <a:avLst/>
                <a:gdLst/>
                <a:ahLst/>
                <a:cxnLst/>
                <a:rect l="l" t="t" r="r" b="b"/>
                <a:pathLst>
                  <a:path w="11484" h="12995" extrusionOk="0">
                    <a:moveTo>
                      <a:pt x="1488" y="158"/>
                    </a:moveTo>
                    <a:cubicBezTo>
                      <a:pt x="383" y="600"/>
                      <a:pt x="-375" y="2020"/>
                      <a:pt x="194" y="3157"/>
                    </a:cubicBezTo>
                    <a:cubicBezTo>
                      <a:pt x="1046" y="4893"/>
                      <a:pt x="2056" y="6535"/>
                      <a:pt x="3287" y="8050"/>
                    </a:cubicBezTo>
                    <a:cubicBezTo>
                      <a:pt x="4613" y="9660"/>
                      <a:pt x="6160" y="11144"/>
                      <a:pt x="7739" y="12501"/>
                    </a:cubicBezTo>
                    <a:cubicBezTo>
                      <a:pt x="8686" y="13322"/>
                      <a:pt x="10233" y="13070"/>
                      <a:pt x="10990" y="12122"/>
                    </a:cubicBezTo>
                    <a:cubicBezTo>
                      <a:pt x="11811" y="11081"/>
                      <a:pt x="11559" y="9692"/>
                      <a:pt x="10612" y="8871"/>
                    </a:cubicBezTo>
                    <a:cubicBezTo>
                      <a:pt x="9791" y="8176"/>
                      <a:pt x="9033" y="7482"/>
                      <a:pt x="8276" y="6724"/>
                    </a:cubicBezTo>
                    <a:cubicBezTo>
                      <a:pt x="6950" y="5304"/>
                      <a:pt x="5781" y="3820"/>
                      <a:pt x="4834" y="2147"/>
                    </a:cubicBezTo>
                    <a:cubicBezTo>
                      <a:pt x="4708" y="1926"/>
                      <a:pt x="4613" y="1705"/>
                      <a:pt x="4519" y="1484"/>
                    </a:cubicBezTo>
                    <a:cubicBezTo>
                      <a:pt x="4235" y="916"/>
                      <a:pt x="3887" y="442"/>
                      <a:pt x="3287" y="190"/>
                    </a:cubicBezTo>
                    <a:cubicBezTo>
                      <a:pt x="3003" y="63"/>
                      <a:pt x="2688" y="0"/>
                      <a:pt x="2341" y="0"/>
                    </a:cubicBezTo>
                    <a:cubicBezTo>
                      <a:pt x="2056" y="0"/>
                      <a:pt x="1772" y="63"/>
                      <a:pt x="1488" y="158"/>
                    </a:cubicBezTo>
                  </a:path>
                </a:pathLst>
              </a:custGeom>
              <a:solidFill>
                <a:srgbClr val="2A8D8E"/>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71" name="Google Shape;1871;p49"/>
              <p:cNvSpPr/>
              <p:nvPr/>
            </p:nvSpPr>
            <p:spPr>
              <a:xfrm>
                <a:off x="3555966" y="5283370"/>
                <a:ext cx="19563" cy="32471"/>
              </a:xfrm>
              <a:custGeom>
                <a:avLst/>
                <a:gdLst/>
                <a:ahLst/>
                <a:cxnLst/>
                <a:rect l="l" t="t" r="r" b="b"/>
                <a:pathLst>
                  <a:path w="19563" h="32471" extrusionOk="0">
                    <a:moveTo>
                      <a:pt x="360" y="1926"/>
                    </a:moveTo>
                    <a:cubicBezTo>
                      <a:pt x="-776" y="7892"/>
                      <a:pt x="896" y="14080"/>
                      <a:pt x="3706" y="19352"/>
                    </a:cubicBezTo>
                    <a:cubicBezTo>
                      <a:pt x="6579" y="24718"/>
                      <a:pt x="10809" y="29517"/>
                      <a:pt x="16302" y="32264"/>
                    </a:cubicBezTo>
                    <a:cubicBezTo>
                      <a:pt x="17439" y="32832"/>
                      <a:pt x="18860" y="32169"/>
                      <a:pt x="19365" y="31064"/>
                    </a:cubicBezTo>
                    <a:cubicBezTo>
                      <a:pt x="19901" y="29864"/>
                      <a:pt x="19302" y="28570"/>
                      <a:pt x="18165" y="28002"/>
                    </a:cubicBezTo>
                    <a:cubicBezTo>
                      <a:pt x="17755" y="27812"/>
                      <a:pt x="17407" y="27591"/>
                      <a:pt x="16997" y="27402"/>
                    </a:cubicBezTo>
                    <a:cubicBezTo>
                      <a:pt x="15355" y="26360"/>
                      <a:pt x="13872" y="25129"/>
                      <a:pt x="12482" y="23740"/>
                    </a:cubicBezTo>
                    <a:cubicBezTo>
                      <a:pt x="10778" y="21909"/>
                      <a:pt x="9294" y="19857"/>
                      <a:pt x="8031" y="17679"/>
                    </a:cubicBezTo>
                    <a:cubicBezTo>
                      <a:pt x="6831" y="15406"/>
                      <a:pt x="5853" y="13038"/>
                      <a:pt x="5222" y="10576"/>
                    </a:cubicBezTo>
                    <a:cubicBezTo>
                      <a:pt x="4843" y="8871"/>
                      <a:pt x="4622" y="7135"/>
                      <a:pt x="4622" y="5398"/>
                    </a:cubicBezTo>
                    <a:cubicBezTo>
                      <a:pt x="4653" y="4483"/>
                      <a:pt x="4780" y="3567"/>
                      <a:pt x="4937" y="2652"/>
                    </a:cubicBezTo>
                    <a:cubicBezTo>
                      <a:pt x="5190" y="1420"/>
                      <a:pt x="4211" y="189"/>
                      <a:pt x="3012" y="0"/>
                    </a:cubicBezTo>
                    <a:cubicBezTo>
                      <a:pt x="2885" y="0"/>
                      <a:pt x="2759" y="0"/>
                      <a:pt x="2633" y="0"/>
                    </a:cubicBezTo>
                    <a:cubicBezTo>
                      <a:pt x="1496" y="0"/>
                      <a:pt x="549" y="852"/>
                      <a:pt x="360" y="1957"/>
                    </a:cubicBezTo>
                    <a:moveTo>
                      <a:pt x="12514" y="23803"/>
                    </a:moveTo>
                    <a:lnTo>
                      <a:pt x="12609" y="23898"/>
                    </a:lnTo>
                    <a:lnTo>
                      <a:pt x="12514" y="23803"/>
                    </a:lnTo>
                    <a:close/>
                    <a:moveTo>
                      <a:pt x="12609" y="23898"/>
                    </a:moveTo>
                    <a:cubicBezTo>
                      <a:pt x="12609" y="23898"/>
                      <a:pt x="12798" y="24119"/>
                      <a:pt x="12925" y="24213"/>
                    </a:cubicBezTo>
                    <a:cubicBezTo>
                      <a:pt x="12830" y="24119"/>
                      <a:pt x="12704" y="23992"/>
                      <a:pt x="12609" y="23898"/>
                    </a:cubicBezTo>
                  </a:path>
                </a:pathLst>
              </a:custGeom>
              <a:solidFill>
                <a:srgbClr val="2A8D8E"/>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72" name="Google Shape;1872;p49"/>
              <p:cNvSpPr/>
              <p:nvPr/>
            </p:nvSpPr>
            <p:spPr>
              <a:xfrm>
                <a:off x="3561731" y="5301049"/>
                <a:ext cx="16824" cy="15699"/>
              </a:xfrm>
              <a:custGeom>
                <a:avLst/>
                <a:gdLst/>
                <a:ahLst/>
                <a:cxnLst/>
                <a:rect l="l" t="t" r="r" b="b"/>
                <a:pathLst>
                  <a:path w="16824" h="15699" extrusionOk="0">
                    <a:moveTo>
                      <a:pt x="940" y="410"/>
                    </a:moveTo>
                    <a:cubicBezTo>
                      <a:pt x="466" y="758"/>
                      <a:pt x="119" y="1326"/>
                      <a:pt x="24" y="1894"/>
                    </a:cubicBezTo>
                    <a:cubicBezTo>
                      <a:pt x="-70" y="2557"/>
                      <a:pt x="119" y="3094"/>
                      <a:pt x="466" y="3662"/>
                    </a:cubicBezTo>
                    <a:cubicBezTo>
                      <a:pt x="1982" y="6282"/>
                      <a:pt x="3907" y="8587"/>
                      <a:pt x="6086" y="10702"/>
                    </a:cubicBezTo>
                    <a:cubicBezTo>
                      <a:pt x="8232" y="12754"/>
                      <a:pt x="10821" y="14459"/>
                      <a:pt x="13568" y="15532"/>
                    </a:cubicBezTo>
                    <a:cubicBezTo>
                      <a:pt x="14736" y="15974"/>
                      <a:pt x="16093" y="15532"/>
                      <a:pt x="16630" y="14333"/>
                    </a:cubicBezTo>
                    <a:cubicBezTo>
                      <a:pt x="17135" y="13196"/>
                      <a:pt x="16630" y="11744"/>
                      <a:pt x="15430" y="11270"/>
                    </a:cubicBezTo>
                    <a:cubicBezTo>
                      <a:pt x="14483" y="10891"/>
                      <a:pt x="13599" y="10481"/>
                      <a:pt x="12715" y="9976"/>
                    </a:cubicBezTo>
                    <a:cubicBezTo>
                      <a:pt x="11074" y="8934"/>
                      <a:pt x="9621" y="7703"/>
                      <a:pt x="8232" y="6345"/>
                    </a:cubicBezTo>
                    <a:cubicBezTo>
                      <a:pt x="8359" y="6503"/>
                      <a:pt x="8517" y="6629"/>
                      <a:pt x="8643" y="6787"/>
                    </a:cubicBezTo>
                    <a:cubicBezTo>
                      <a:pt x="6907" y="4988"/>
                      <a:pt x="5423" y="3031"/>
                      <a:pt x="4192" y="884"/>
                    </a:cubicBezTo>
                    <a:cubicBezTo>
                      <a:pt x="3907" y="410"/>
                      <a:pt x="3244" y="63"/>
                      <a:pt x="2708" y="0"/>
                    </a:cubicBezTo>
                    <a:cubicBezTo>
                      <a:pt x="2582" y="0"/>
                      <a:pt x="2487" y="0"/>
                      <a:pt x="2360" y="0"/>
                    </a:cubicBezTo>
                    <a:cubicBezTo>
                      <a:pt x="1855" y="0"/>
                      <a:pt x="1382" y="158"/>
                      <a:pt x="972" y="474"/>
                    </a:cubicBezTo>
                  </a:path>
                </a:pathLst>
              </a:custGeom>
              <a:solidFill>
                <a:srgbClr val="2A8D8E"/>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73" name="Google Shape;1873;p49"/>
              <p:cNvSpPr/>
              <p:nvPr/>
            </p:nvSpPr>
            <p:spPr>
              <a:xfrm>
                <a:off x="3566567" y="5307395"/>
                <a:ext cx="13873" cy="10591"/>
              </a:xfrm>
              <a:custGeom>
                <a:avLst/>
                <a:gdLst/>
                <a:ahLst/>
                <a:cxnLst/>
                <a:rect l="l" t="t" r="r" b="b"/>
                <a:pathLst>
                  <a:path w="13873" h="10591" extrusionOk="0">
                    <a:moveTo>
                      <a:pt x="935" y="442"/>
                    </a:moveTo>
                    <a:cubicBezTo>
                      <a:pt x="-13" y="1168"/>
                      <a:pt x="-360" y="2746"/>
                      <a:pt x="461" y="3694"/>
                    </a:cubicBezTo>
                    <a:cubicBezTo>
                      <a:pt x="1913" y="5303"/>
                      <a:pt x="3460" y="6787"/>
                      <a:pt x="5228" y="7987"/>
                    </a:cubicBezTo>
                    <a:cubicBezTo>
                      <a:pt x="7059" y="9218"/>
                      <a:pt x="9048" y="10039"/>
                      <a:pt x="11195" y="10544"/>
                    </a:cubicBezTo>
                    <a:cubicBezTo>
                      <a:pt x="12426" y="10828"/>
                      <a:pt x="13657" y="9786"/>
                      <a:pt x="13846" y="8618"/>
                    </a:cubicBezTo>
                    <a:cubicBezTo>
                      <a:pt x="13941" y="8019"/>
                      <a:pt x="13783" y="7355"/>
                      <a:pt x="13404" y="6882"/>
                    </a:cubicBezTo>
                    <a:cubicBezTo>
                      <a:pt x="13026" y="6377"/>
                      <a:pt x="12520" y="6124"/>
                      <a:pt x="11921" y="5967"/>
                    </a:cubicBezTo>
                    <a:cubicBezTo>
                      <a:pt x="11731" y="5935"/>
                      <a:pt x="11573" y="5903"/>
                      <a:pt x="11384" y="5840"/>
                    </a:cubicBezTo>
                    <a:cubicBezTo>
                      <a:pt x="10279" y="5461"/>
                      <a:pt x="9237" y="5019"/>
                      <a:pt x="8259" y="4420"/>
                    </a:cubicBezTo>
                    <a:cubicBezTo>
                      <a:pt x="6996" y="3599"/>
                      <a:pt x="5859" y="2652"/>
                      <a:pt x="4786" y="1578"/>
                    </a:cubicBezTo>
                    <a:cubicBezTo>
                      <a:pt x="4596" y="1357"/>
                      <a:pt x="4376" y="1136"/>
                      <a:pt x="4186" y="916"/>
                    </a:cubicBezTo>
                    <a:cubicBezTo>
                      <a:pt x="3776" y="442"/>
                      <a:pt x="3302" y="95"/>
                      <a:pt x="2702" y="0"/>
                    </a:cubicBezTo>
                    <a:cubicBezTo>
                      <a:pt x="2576" y="0"/>
                      <a:pt x="2450" y="0"/>
                      <a:pt x="2355" y="0"/>
                    </a:cubicBezTo>
                    <a:cubicBezTo>
                      <a:pt x="1850" y="0"/>
                      <a:pt x="1345" y="158"/>
                      <a:pt x="966" y="474"/>
                    </a:cubicBezTo>
                    <a:moveTo>
                      <a:pt x="5070" y="1894"/>
                    </a:moveTo>
                    <a:cubicBezTo>
                      <a:pt x="5070" y="1894"/>
                      <a:pt x="5165" y="1989"/>
                      <a:pt x="5196" y="2020"/>
                    </a:cubicBezTo>
                    <a:cubicBezTo>
                      <a:pt x="5165" y="1989"/>
                      <a:pt x="5102" y="1926"/>
                      <a:pt x="5070" y="1894"/>
                    </a:cubicBezTo>
                    <a:moveTo>
                      <a:pt x="11195" y="5809"/>
                    </a:moveTo>
                    <a:cubicBezTo>
                      <a:pt x="11195" y="5809"/>
                      <a:pt x="11257" y="5809"/>
                      <a:pt x="11289" y="5809"/>
                    </a:cubicBezTo>
                    <a:cubicBezTo>
                      <a:pt x="11257" y="5809"/>
                      <a:pt x="11226" y="5809"/>
                      <a:pt x="11195" y="5809"/>
                    </a:cubicBezTo>
                  </a:path>
                </a:pathLst>
              </a:custGeom>
              <a:solidFill>
                <a:srgbClr val="2A8D8E"/>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74" name="Google Shape;1874;p49"/>
              <p:cNvSpPr/>
              <p:nvPr/>
            </p:nvSpPr>
            <p:spPr>
              <a:xfrm>
                <a:off x="3568277" y="5308531"/>
                <a:ext cx="17062" cy="11089"/>
              </a:xfrm>
              <a:custGeom>
                <a:avLst/>
                <a:gdLst/>
                <a:ahLst/>
                <a:cxnLst/>
                <a:rect l="l" t="t" r="r" b="b"/>
                <a:pathLst>
                  <a:path w="17062" h="11089" extrusionOk="0">
                    <a:moveTo>
                      <a:pt x="487" y="884"/>
                    </a:moveTo>
                    <a:cubicBezTo>
                      <a:pt x="108" y="1358"/>
                      <a:pt x="-50" y="1957"/>
                      <a:pt x="14" y="2557"/>
                    </a:cubicBezTo>
                    <a:cubicBezTo>
                      <a:pt x="76" y="3220"/>
                      <a:pt x="424" y="3694"/>
                      <a:pt x="897" y="4136"/>
                    </a:cubicBezTo>
                    <a:cubicBezTo>
                      <a:pt x="4654" y="7640"/>
                      <a:pt x="9358" y="9944"/>
                      <a:pt x="14377" y="11049"/>
                    </a:cubicBezTo>
                    <a:cubicBezTo>
                      <a:pt x="15609" y="11302"/>
                      <a:pt x="16840" y="10323"/>
                      <a:pt x="17029" y="9124"/>
                    </a:cubicBezTo>
                    <a:cubicBezTo>
                      <a:pt x="17250" y="7829"/>
                      <a:pt x="16335" y="6756"/>
                      <a:pt x="15103" y="6472"/>
                    </a:cubicBezTo>
                    <a:cubicBezTo>
                      <a:pt x="14535" y="6345"/>
                      <a:pt x="13967" y="6219"/>
                      <a:pt x="13399" y="6061"/>
                    </a:cubicBezTo>
                    <a:cubicBezTo>
                      <a:pt x="11442" y="5430"/>
                      <a:pt x="9610" y="4609"/>
                      <a:pt x="7811" y="3599"/>
                    </a:cubicBezTo>
                    <a:cubicBezTo>
                      <a:pt x="6359" y="2683"/>
                      <a:pt x="5033" y="1673"/>
                      <a:pt x="3770" y="505"/>
                    </a:cubicBezTo>
                    <a:cubicBezTo>
                      <a:pt x="3391" y="158"/>
                      <a:pt x="2918" y="0"/>
                      <a:pt x="2412" y="0"/>
                    </a:cubicBezTo>
                    <a:cubicBezTo>
                      <a:pt x="1686" y="0"/>
                      <a:pt x="929" y="347"/>
                      <a:pt x="518" y="884"/>
                    </a:cubicBezTo>
                    <a:moveTo>
                      <a:pt x="13083" y="5967"/>
                    </a:moveTo>
                    <a:cubicBezTo>
                      <a:pt x="13083" y="5967"/>
                      <a:pt x="13272" y="6030"/>
                      <a:pt x="13367" y="6061"/>
                    </a:cubicBezTo>
                    <a:lnTo>
                      <a:pt x="13083" y="5967"/>
                    </a:lnTo>
                    <a:close/>
                  </a:path>
                </a:pathLst>
              </a:custGeom>
              <a:solidFill>
                <a:srgbClr val="2A8D8E"/>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75" name="Google Shape;1875;p49"/>
              <p:cNvSpPr/>
              <p:nvPr/>
            </p:nvSpPr>
            <p:spPr>
              <a:xfrm>
                <a:off x="3558031" y="5080634"/>
                <a:ext cx="253121" cy="241282"/>
              </a:xfrm>
              <a:custGeom>
                <a:avLst/>
                <a:gdLst/>
                <a:ahLst/>
                <a:cxnLst/>
                <a:rect l="l" t="t" r="r" b="b"/>
                <a:pathLst>
                  <a:path w="253121" h="241282" extrusionOk="0">
                    <a:moveTo>
                      <a:pt x="221047" y="5525"/>
                    </a:moveTo>
                    <a:cubicBezTo>
                      <a:pt x="224709" y="11302"/>
                      <a:pt x="227771" y="17457"/>
                      <a:pt x="230139" y="23898"/>
                    </a:cubicBezTo>
                    <a:cubicBezTo>
                      <a:pt x="232317" y="29927"/>
                      <a:pt x="233959" y="36115"/>
                      <a:pt x="234906" y="42460"/>
                    </a:cubicBezTo>
                    <a:cubicBezTo>
                      <a:pt x="235853" y="48869"/>
                      <a:pt x="236200" y="55372"/>
                      <a:pt x="235916" y="61844"/>
                    </a:cubicBezTo>
                    <a:cubicBezTo>
                      <a:pt x="235632" y="68410"/>
                      <a:pt x="234748" y="74945"/>
                      <a:pt x="233359" y="81353"/>
                    </a:cubicBezTo>
                    <a:cubicBezTo>
                      <a:pt x="230391" y="94802"/>
                      <a:pt x="225246" y="107777"/>
                      <a:pt x="218585" y="119805"/>
                    </a:cubicBezTo>
                    <a:cubicBezTo>
                      <a:pt x="211513" y="132590"/>
                      <a:pt x="202800" y="144460"/>
                      <a:pt x="192951" y="155257"/>
                    </a:cubicBezTo>
                    <a:cubicBezTo>
                      <a:pt x="187457" y="161287"/>
                      <a:pt x="181585" y="167000"/>
                      <a:pt x="175493" y="172431"/>
                    </a:cubicBezTo>
                    <a:cubicBezTo>
                      <a:pt x="169052" y="178144"/>
                      <a:pt x="162360" y="183543"/>
                      <a:pt x="155383" y="188562"/>
                    </a:cubicBezTo>
                    <a:cubicBezTo>
                      <a:pt x="141493" y="198570"/>
                      <a:pt x="126592" y="207251"/>
                      <a:pt x="110839" y="214007"/>
                    </a:cubicBezTo>
                    <a:cubicBezTo>
                      <a:pt x="103073" y="217353"/>
                      <a:pt x="95086" y="220258"/>
                      <a:pt x="86973" y="222625"/>
                    </a:cubicBezTo>
                    <a:cubicBezTo>
                      <a:pt x="80217" y="224582"/>
                      <a:pt x="73335" y="226224"/>
                      <a:pt x="66421" y="227519"/>
                    </a:cubicBezTo>
                    <a:cubicBezTo>
                      <a:pt x="60013" y="228718"/>
                      <a:pt x="53510" y="229634"/>
                      <a:pt x="46975" y="230044"/>
                    </a:cubicBezTo>
                    <a:cubicBezTo>
                      <a:pt x="40251" y="230486"/>
                      <a:pt x="33463" y="230486"/>
                      <a:pt x="26739" y="229602"/>
                    </a:cubicBezTo>
                    <a:cubicBezTo>
                      <a:pt x="20520" y="228750"/>
                      <a:pt x="14332" y="227203"/>
                      <a:pt x="8682" y="224393"/>
                    </a:cubicBezTo>
                    <a:cubicBezTo>
                      <a:pt x="5903" y="223004"/>
                      <a:pt x="3251" y="221363"/>
                      <a:pt x="884" y="219374"/>
                    </a:cubicBezTo>
                    <a:cubicBezTo>
                      <a:pt x="600" y="219121"/>
                      <a:pt x="284" y="218869"/>
                      <a:pt x="0" y="218616"/>
                    </a:cubicBezTo>
                    <a:cubicBezTo>
                      <a:pt x="473" y="219816"/>
                      <a:pt x="1010" y="220984"/>
                      <a:pt x="1641" y="222152"/>
                    </a:cubicBezTo>
                    <a:cubicBezTo>
                      <a:pt x="4767" y="227992"/>
                      <a:pt x="9060" y="232444"/>
                      <a:pt x="14048" y="235000"/>
                    </a:cubicBezTo>
                    <a:cubicBezTo>
                      <a:pt x="15500" y="235916"/>
                      <a:pt x="17110" y="236642"/>
                      <a:pt x="18847" y="237147"/>
                    </a:cubicBezTo>
                    <a:cubicBezTo>
                      <a:pt x="20078" y="237684"/>
                      <a:pt x="21372" y="238157"/>
                      <a:pt x="22730" y="238536"/>
                    </a:cubicBezTo>
                    <a:cubicBezTo>
                      <a:pt x="25855" y="239515"/>
                      <a:pt x="29327" y="240273"/>
                      <a:pt x="33305" y="240746"/>
                    </a:cubicBezTo>
                    <a:cubicBezTo>
                      <a:pt x="36273" y="241093"/>
                      <a:pt x="39367" y="241283"/>
                      <a:pt x="42650" y="241283"/>
                    </a:cubicBezTo>
                    <a:cubicBezTo>
                      <a:pt x="44891" y="241283"/>
                      <a:pt x="47133" y="241188"/>
                      <a:pt x="49374" y="241062"/>
                    </a:cubicBezTo>
                    <a:cubicBezTo>
                      <a:pt x="54614" y="240715"/>
                      <a:pt x="60171" y="240020"/>
                      <a:pt x="66390" y="238915"/>
                    </a:cubicBezTo>
                    <a:cubicBezTo>
                      <a:pt x="75797" y="237210"/>
                      <a:pt x="85710" y="234716"/>
                      <a:pt x="96633" y="231212"/>
                    </a:cubicBezTo>
                    <a:cubicBezTo>
                      <a:pt x="109987" y="226982"/>
                      <a:pt x="122678" y="221836"/>
                      <a:pt x="134358" y="215996"/>
                    </a:cubicBezTo>
                    <a:cubicBezTo>
                      <a:pt x="147996" y="209146"/>
                      <a:pt x="161065" y="200811"/>
                      <a:pt x="173157" y="191119"/>
                    </a:cubicBezTo>
                    <a:cubicBezTo>
                      <a:pt x="184837" y="181775"/>
                      <a:pt x="195855" y="170821"/>
                      <a:pt x="205894" y="158509"/>
                    </a:cubicBezTo>
                    <a:cubicBezTo>
                      <a:pt x="210850" y="152415"/>
                      <a:pt x="215680" y="145849"/>
                      <a:pt x="220289" y="138967"/>
                    </a:cubicBezTo>
                    <a:cubicBezTo>
                      <a:pt x="225498" y="131233"/>
                      <a:pt x="229949" y="124003"/>
                      <a:pt x="233896" y="116900"/>
                    </a:cubicBezTo>
                    <a:cubicBezTo>
                      <a:pt x="238410" y="108787"/>
                      <a:pt x="242230" y="100674"/>
                      <a:pt x="245260" y="92781"/>
                    </a:cubicBezTo>
                    <a:cubicBezTo>
                      <a:pt x="248544" y="84289"/>
                      <a:pt x="250848" y="75766"/>
                      <a:pt x="252079" y="67495"/>
                    </a:cubicBezTo>
                    <a:cubicBezTo>
                      <a:pt x="252742" y="63075"/>
                      <a:pt x="253090" y="58719"/>
                      <a:pt x="253121" y="54520"/>
                    </a:cubicBezTo>
                    <a:cubicBezTo>
                      <a:pt x="253121" y="50447"/>
                      <a:pt x="252806" y="46091"/>
                      <a:pt x="252111" y="41545"/>
                    </a:cubicBezTo>
                    <a:cubicBezTo>
                      <a:pt x="251448" y="37283"/>
                      <a:pt x="250343" y="32958"/>
                      <a:pt x="248859" y="28696"/>
                    </a:cubicBezTo>
                    <a:cubicBezTo>
                      <a:pt x="247407" y="24497"/>
                      <a:pt x="245734" y="20899"/>
                      <a:pt x="243745" y="17742"/>
                    </a:cubicBezTo>
                    <a:cubicBezTo>
                      <a:pt x="239957" y="11680"/>
                      <a:pt x="234716" y="6819"/>
                      <a:pt x="228529" y="3662"/>
                    </a:cubicBezTo>
                    <a:cubicBezTo>
                      <a:pt x="225056" y="1894"/>
                      <a:pt x="221268" y="663"/>
                      <a:pt x="217290" y="0"/>
                    </a:cubicBezTo>
                    <a:cubicBezTo>
                      <a:pt x="218585" y="1799"/>
                      <a:pt x="219816" y="3599"/>
                      <a:pt x="220984" y="5493"/>
                    </a:cubicBezTo>
                  </a:path>
                </a:pathLst>
              </a:custGeom>
              <a:solidFill>
                <a:srgbClr val="191919">
                  <a:alpha val="5060"/>
                </a:srgbClr>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76" name="Google Shape;1876;p49"/>
              <p:cNvSpPr/>
              <p:nvPr/>
            </p:nvSpPr>
            <p:spPr>
              <a:xfrm>
                <a:off x="3580838" y="5151822"/>
                <a:ext cx="228947" cy="170541"/>
              </a:xfrm>
              <a:custGeom>
                <a:avLst/>
                <a:gdLst/>
                <a:ahLst/>
                <a:cxnLst/>
                <a:rect l="l" t="t" r="r" b="b"/>
                <a:pathLst>
                  <a:path w="228947" h="170541" extrusionOk="0">
                    <a:moveTo>
                      <a:pt x="226715" y="916"/>
                    </a:moveTo>
                    <a:cubicBezTo>
                      <a:pt x="226052" y="3189"/>
                      <a:pt x="225358" y="5493"/>
                      <a:pt x="224600" y="7735"/>
                    </a:cubicBezTo>
                    <a:cubicBezTo>
                      <a:pt x="224600" y="7735"/>
                      <a:pt x="224600" y="7671"/>
                      <a:pt x="224600" y="7671"/>
                    </a:cubicBezTo>
                    <a:cubicBezTo>
                      <a:pt x="223084" y="12122"/>
                      <a:pt x="221380" y="16511"/>
                      <a:pt x="219549" y="20867"/>
                    </a:cubicBezTo>
                    <a:cubicBezTo>
                      <a:pt x="217686" y="25287"/>
                      <a:pt x="215697" y="29612"/>
                      <a:pt x="213551" y="33874"/>
                    </a:cubicBezTo>
                    <a:cubicBezTo>
                      <a:pt x="209257" y="42492"/>
                      <a:pt x="204459" y="50826"/>
                      <a:pt x="199187" y="58877"/>
                    </a:cubicBezTo>
                    <a:cubicBezTo>
                      <a:pt x="199218" y="58813"/>
                      <a:pt x="199281" y="58719"/>
                      <a:pt x="199313" y="58656"/>
                    </a:cubicBezTo>
                    <a:cubicBezTo>
                      <a:pt x="192589" y="68821"/>
                      <a:pt x="185170" y="78512"/>
                      <a:pt x="177151" y="87668"/>
                    </a:cubicBezTo>
                    <a:cubicBezTo>
                      <a:pt x="169606" y="96286"/>
                      <a:pt x="161588" y="104494"/>
                      <a:pt x="153001" y="112070"/>
                    </a:cubicBezTo>
                    <a:cubicBezTo>
                      <a:pt x="153096" y="111976"/>
                      <a:pt x="153222" y="111850"/>
                      <a:pt x="153348" y="111755"/>
                    </a:cubicBezTo>
                    <a:cubicBezTo>
                      <a:pt x="145614" y="118574"/>
                      <a:pt x="137469" y="124919"/>
                      <a:pt x="128882" y="130696"/>
                    </a:cubicBezTo>
                    <a:cubicBezTo>
                      <a:pt x="120295" y="136505"/>
                      <a:pt x="111267" y="141682"/>
                      <a:pt x="101953" y="146260"/>
                    </a:cubicBezTo>
                    <a:cubicBezTo>
                      <a:pt x="101953" y="146260"/>
                      <a:pt x="101985" y="146260"/>
                      <a:pt x="102017" y="146260"/>
                    </a:cubicBezTo>
                    <a:cubicBezTo>
                      <a:pt x="97503" y="148470"/>
                      <a:pt x="92925" y="150522"/>
                      <a:pt x="88253" y="152447"/>
                    </a:cubicBezTo>
                    <a:cubicBezTo>
                      <a:pt x="83454" y="154436"/>
                      <a:pt x="78561" y="156267"/>
                      <a:pt x="73636" y="157940"/>
                    </a:cubicBezTo>
                    <a:cubicBezTo>
                      <a:pt x="63439" y="161476"/>
                      <a:pt x="53116" y="164570"/>
                      <a:pt x="42509" y="166654"/>
                    </a:cubicBezTo>
                    <a:cubicBezTo>
                      <a:pt x="42509" y="166654"/>
                      <a:pt x="42509" y="166654"/>
                      <a:pt x="42509" y="166654"/>
                    </a:cubicBezTo>
                    <a:cubicBezTo>
                      <a:pt x="33607" y="168358"/>
                      <a:pt x="24515" y="169305"/>
                      <a:pt x="15454" y="168706"/>
                    </a:cubicBezTo>
                    <a:cubicBezTo>
                      <a:pt x="15517" y="168706"/>
                      <a:pt x="15580" y="168706"/>
                      <a:pt x="15675" y="168706"/>
                    </a:cubicBezTo>
                    <a:cubicBezTo>
                      <a:pt x="10656" y="168327"/>
                      <a:pt x="5699" y="167506"/>
                      <a:pt x="932" y="165991"/>
                    </a:cubicBezTo>
                    <a:cubicBezTo>
                      <a:pt x="522" y="165864"/>
                      <a:pt x="111" y="166212"/>
                      <a:pt x="17" y="166590"/>
                    </a:cubicBezTo>
                    <a:cubicBezTo>
                      <a:pt x="-78" y="167032"/>
                      <a:pt x="238" y="167380"/>
                      <a:pt x="617" y="167506"/>
                    </a:cubicBezTo>
                    <a:cubicBezTo>
                      <a:pt x="8351" y="169968"/>
                      <a:pt x="16528" y="170726"/>
                      <a:pt x="24609" y="170505"/>
                    </a:cubicBezTo>
                    <a:cubicBezTo>
                      <a:pt x="33196" y="170284"/>
                      <a:pt x="41720" y="168895"/>
                      <a:pt x="50054" y="167064"/>
                    </a:cubicBezTo>
                    <a:cubicBezTo>
                      <a:pt x="58262" y="165264"/>
                      <a:pt x="66375" y="162834"/>
                      <a:pt x="74362" y="160150"/>
                    </a:cubicBezTo>
                    <a:cubicBezTo>
                      <a:pt x="78182" y="158856"/>
                      <a:pt x="82002" y="157530"/>
                      <a:pt x="85790" y="156110"/>
                    </a:cubicBezTo>
                    <a:cubicBezTo>
                      <a:pt x="89673" y="154626"/>
                      <a:pt x="93525" y="153047"/>
                      <a:pt x="97313" y="151374"/>
                    </a:cubicBezTo>
                    <a:cubicBezTo>
                      <a:pt x="112151" y="144839"/>
                      <a:pt x="126199" y="136726"/>
                      <a:pt x="139332" y="127224"/>
                    </a:cubicBezTo>
                    <a:cubicBezTo>
                      <a:pt x="152496" y="117721"/>
                      <a:pt x="164587" y="106767"/>
                      <a:pt x="175699" y="94960"/>
                    </a:cubicBezTo>
                    <a:cubicBezTo>
                      <a:pt x="181571" y="88709"/>
                      <a:pt x="187127" y="82175"/>
                      <a:pt x="192336" y="75419"/>
                    </a:cubicBezTo>
                    <a:cubicBezTo>
                      <a:pt x="197924" y="68158"/>
                      <a:pt x="203101" y="60550"/>
                      <a:pt x="207805" y="52657"/>
                    </a:cubicBezTo>
                    <a:cubicBezTo>
                      <a:pt x="212572" y="44734"/>
                      <a:pt x="216770" y="36526"/>
                      <a:pt x="220369" y="28002"/>
                    </a:cubicBezTo>
                    <a:cubicBezTo>
                      <a:pt x="222137" y="23835"/>
                      <a:pt x="223684" y="19604"/>
                      <a:pt x="225105" y="15311"/>
                    </a:cubicBezTo>
                    <a:cubicBezTo>
                      <a:pt x="225800" y="13259"/>
                      <a:pt x="226399" y="11207"/>
                      <a:pt x="226968" y="9124"/>
                    </a:cubicBezTo>
                    <a:cubicBezTo>
                      <a:pt x="227630" y="6756"/>
                      <a:pt x="228356" y="4388"/>
                      <a:pt x="228830" y="1957"/>
                    </a:cubicBezTo>
                    <a:cubicBezTo>
                      <a:pt x="228862" y="1768"/>
                      <a:pt x="228893" y="1578"/>
                      <a:pt x="228925" y="1389"/>
                    </a:cubicBezTo>
                    <a:cubicBezTo>
                      <a:pt x="229051" y="758"/>
                      <a:pt x="228640" y="126"/>
                      <a:pt x="228009" y="0"/>
                    </a:cubicBezTo>
                    <a:cubicBezTo>
                      <a:pt x="227914" y="0"/>
                      <a:pt x="227851" y="0"/>
                      <a:pt x="227757" y="0"/>
                    </a:cubicBezTo>
                    <a:cubicBezTo>
                      <a:pt x="227188" y="0"/>
                      <a:pt x="226746" y="410"/>
                      <a:pt x="226620" y="947"/>
                    </a:cubicBezTo>
                    <a:moveTo>
                      <a:pt x="199281" y="58656"/>
                    </a:moveTo>
                    <a:cubicBezTo>
                      <a:pt x="199281" y="58656"/>
                      <a:pt x="199376" y="58498"/>
                      <a:pt x="199439" y="58434"/>
                    </a:cubicBezTo>
                    <a:cubicBezTo>
                      <a:pt x="199376" y="58498"/>
                      <a:pt x="199345" y="58592"/>
                      <a:pt x="199281" y="58656"/>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77" name="Google Shape;1877;p49"/>
              <p:cNvSpPr/>
              <p:nvPr/>
            </p:nvSpPr>
            <p:spPr>
              <a:xfrm>
                <a:off x="3572023" y="5147560"/>
                <a:ext cx="135704" cy="103468"/>
              </a:xfrm>
              <a:custGeom>
                <a:avLst/>
                <a:gdLst/>
                <a:ahLst/>
                <a:cxnLst/>
                <a:rect l="l" t="t" r="r" b="b"/>
                <a:pathLst>
                  <a:path w="135704" h="103468" extrusionOk="0">
                    <a:moveTo>
                      <a:pt x="133688" y="600"/>
                    </a:moveTo>
                    <a:cubicBezTo>
                      <a:pt x="132457" y="3820"/>
                      <a:pt x="131226" y="7008"/>
                      <a:pt x="129900" y="10165"/>
                    </a:cubicBezTo>
                    <a:cubicBezTo>
                      <a:pt x="128574" y="13322"/>
                      <a:pt x="127153" y="16479"/>
                      <a:pt x="125670" y="19573"/>
                    </a:cubicBezTo>
                    <a:cubicBezTo>
                      <a:pt x="122639" y="25887"/>
                      <a:pt x="119261" y="32043"/>
                      <a:pt x="115410" y="37915"/>
                    </a:cubicBezTo>
                    <a:cubicBezTo>
                      <a:pt x="115504" y="37788"/>
                      <a:pt x="115567" y="37662"/>
                      <a:pt x="115662" y="37536"/>
                    </a:cubicBezTo>
                    <a:cubicBezTo>
                      <a:pt x="109822" y="46406"/>
                      <a:pt x="102971" y="54615"/>
                      <a:pt x="95016" y="61686"/>
                    </a:cubicBezTo>
                    <a:cubicBezTo>
                      <a:pt x="91733" y="64590"/>
                      <a:pt x="88291" y="67305"/>
                      <a:pt x="84630" y="69768"/>
                    </a:cubicBezTo>
                    <a:cubicBezTo>
                      <a:pt x="80746" y="72388"/>
                      <a:pt x="76674" y="74661"/>
                      <a:pt x="72475" y="76744"/>
                    </a:cubicBezTo>
                    <a:cubicBezTo>
                      <a:pt x="66635" y="79586"/>
                      <a:pt x="60574" y="81922"/>
                      <a:pt x="54449" y="84037"/>
                    </a:cubicBezTo>
                    <a:cubicBezTo>
                      <a:pt x="48167" y="86184"/>
                      <a:pt x="41790" y="88078"/>
                      <a:pt x="35445" y="89972"/>
                    </a:cubicBezTo>
                    <a:cubicBezTo>
                      <a:pt x="23606" y="93445"/>
                      <a:pt x="10758" y="94960"/>
                      <a:pt x="340" y="102063"/>
                    </a:cubicBezTo>
                    <a:cubicBezTo>
                      <a:pt x="-7" y="102316"/>
                      <a:pt x="-102" y="102789"/>
                      <a:pt x="119" y="103137"/>
                    </a:cubicBezTo>
                    <a:cubicBezTo>
                      <a:pt x="340" y="103484"/>
                      <a:pt x="845" y="103578"/>
                      <a:pt x="1192" y="103326"/>
                    </a:cubicBezTo>
                    <a:cubicBezTo>
                      <a:pt x="2771" y="102252"/>
                      <a:pt x="4412" y="101305"/>
                      <a:pt x="6117" y="100453"/>
                    </a:cubicBezTo>
                    <a:cubicBezTo>
                      <a:pt x="13757" y="96759"/>
                      <a:pt x="22123" y="95118"/>
                      <a:pt x="30299" y="93224"/>
                    </a:cubicBezTo>
                    <a:cubicBezTo>
                      <a:pt x="34498" y="92245"/>
                      <a:pt x="38633" y="91077"/>
                      <a:pt x="42801" y="89940"/>
                    </a:cubicBezTo>
                    <a:cubicBezTo>
                      <a:pt x="47126" y="88741"/>
                      <a:pt x="51419" y="87478"/>
                      <a:pt x="55712" y="86121"/>
                    </a:cubicBezTo>
                    <a:cubicBezTo>
                      <a:pt x="64141" y="83406"/>
                      <a:pt x="72444" y="80122"/>
                      <a:pt x="80210" y="75861"/>
                    </a:cubicBezTo>
                    <a:cubicBezTo>
                      <a:pt x="87723" y="71757"/>
                      <a:pt x="94605" y="66611"/>
                      <a:pt x="100825" y="60739"/>
                    </a:cubicBezTo>
                    <a:cubicBezTo>
                      <a:pt x="104992" y="56856"/>
                      <a:pt x="108811" y="52626"/>
                      <a:pt x="112315" y="48143"/>
                    </a:cubicBezTo>
                    <a:cubicBezTo>
                      <a:pt x="115914" y="43566"/>
                      <a:pt x="119135" y="38672"/>
                      <a:pt x="122102" y="33621"/>
                    </a:cubicBezTo>
                    <a:cubicBezTo>
                      <a:pt x="125070" y="28539"/>
                      <a:pt x="127658" y="23266"/>
                      <a:pt x="129931" y="17837"/>
                    </a:cubicBezTo>
                    <a:cubicBezTo>
                      <a:pt x="131068" y="15122"/>
                      <a:pt x="132109" y="12344"/>
                      <a:pt x="133088" y="9566"/>
                    </a:cubicBezTo>
                    <a:cubicBezTo>
                      <a:pt x="134035" y="6851"/>
                      <a:pt x="134919" y="4073"/>
                      <a:pt x="135677" y="1294"/>
                    </a:cubicBezTo>
                    <a:cubicBezTo>
                      <a:pt x="135803" y="852"/>
                      <a:pt x="135487" y="316"/>
                      <a:pt x="135077" y="95"/>
                    </a:cubicBezTo>
                    <a:cubicBezTo>
                      <a:pt x="134951" y="32"/>
                      <a:pt x="134761" y="0"/>
                      <a:pt x="134603" y="0"/>
                    </a:cubicBezTo>
                    <a:cubicBezTo>
                      <a:pt x="134193" y="0"/>
                      <a:pt x="133783" y="221"/>
                      <a:pt x="133625" y="600"/>
                    </a:cubicBezTo>
                    <a:moveTo>
                      <a:pt x="6243" y="100358"/>
                    </a:moveTo>
                    <a:cubicBezTo>
                      <a:pt x="6243" y="100358"/>
                      <a:pt x="6117" y="100421"/>
                      <a:pt x="6054" y="100453"/>
                    </a:cubicBezTo>
                    <a:cubicBezTo>
                      <a:pt x="6117" y="100453"/>
                      <a:pt x="6180" y="100390"/>
                      <a:pt x="6243" y="100358"/>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78" name="Google Shape;1878;p49"/>
              <p:cNvSpPr/>
              <p:nvPr/>
            </p:nvSpPr>
            <p:spPr>
              <a:xfrm>
                <a:off x="3638595" y="5004394"/>
                <a:ext cx="160961" cy="94549"/>
              </a:xfrm>
              <a:custGeom>
                <a:avLst/>
                <a:gdLst/>
                <a:ahLst/>
                <a:cxnLst/>
                <a:rect l="l" t="t" r="r" b="b"/>
                <a:pathLst>
                  <a:path w="160961" h="94549" extrusionOk="0">
                    <a:moveTo>
                      <a:pt x="127318" y="0"/>
                    </a:moveTo>
                    <a:cubicBezTo>
                      <a:pt x="124856" y="0"/>
                      <a:pt x="122204" y="126"/>
                      <a:pt x="119236" y="410"/>
                    </a:cubicBezTo>
                    <a:cubicBezTo>
                      <a:pt x="113965" y="852"/>
                      <a:pt x="108819" y="1642"/>
                      <a:pt x="102663" y="2652"/>
                    </a:cubicBezTo>
                    <a:lnTo>
                      <a:pt x="100358" y="3031"/>
                    </a:lnTo>
                    <a:cubicBezTo>
                      <a:pt x="96728" y="3631"/>
                      <a:pt x="92939" y="4262"/>
                      <a:pt x="89214" y="4609"/>
                    </a:cubicBezTo>
                    <a:cubicBezTo>
                      <a:pt x="87320" y="4767"/>
                      <a:pt x="85363" y="4830"/>
                      <a:pt x="83437" y="4893"/>
                    </a:cubicBezTo>
                    <a:cubicBezTo>
                      <a:pt x="80407" y="5019"/>
                      <a:pt x="77376" y="5083"/>
                      <a:pt x="74345" y="5146"/>
                    </a:cubicBezTo>
                    <a:cubicBezTo>
                      <a:pt x="70052" y="5240"/>
                      <a:pt x="65758" y="5240"/>
                      <a:pt x="61497" y="5240"/>
                    </a:cubicBezTo>
                    <a:lnTo>
                      <a:pt x="56698" y="5240"/>
                    </a:lnTo>
                    <a:cubicBezTo>
                      <a:pt x="53004" y="5240"/>
                      <a:pt x="49311" y="5209"/>
                      <a:pt x="45617" y="5177"/>
                    </a:cubicBezTo>
                    <a:cubicBezTo>
                      <a:pt x="40566" y="5146"/>
                      <a:pt x="35515" y="5114"/>
                      <a:pt x="30464" y="5114"/>
                    </a:cubicBezTo>
                    <a:cubicBezTo>
                      <a:pt x="27465" y="5114"/>
                      <a:pt x="24434" y="5114"/>
                      <a:pt x="21435" y="5146"/>
                    </a:cubicBezTo>
                    <a:cubicBezTo>
                      <a:pt x="21025" y="4483"/>
                      <a:pt x="20330" y="4104"/>
                      <a:pt x="19604" y="4072"/>
                    </a:cubicBezTo>
                    <a:lnTo>
                      <a:pt x="19036" y="4072"/>
                    </a:lnTo>
                    <a:cubicBezTo>
                      <a:pt x="17237" y="4072"/>
                      <a:pt x="15690" y="4262"/>
                      <a:pt x="14269" y="4641"/>
                    </a:cubicBezTo>
                    <a:cubicBezTo>
                      <a:pt x="12690" y="5083"/>
                      <a:pt x="11238" y="5809"/>
                      <a:pt x="9944" y="6882"/>
                    </a:cubicBezTo>
                    <a:cubicBezTo>
                      <a:pt x="7387" y="8966"/>
                      <a:pt x="6535" y="12249"/>
                      <a:pt x="6251" y="14648"/>
                    </a:cubicBezTo>
                    <a:cubicBezTo>
                      <a:pt x="6093" y="16163"/>
                      <a:pt x="6251" y="17679"/>
                      <a:pt x="6377" y="19005"/>
                    </a:cubicBezTo>
                    <a:cubicBezTo>
                      <a:pt x="6535" y="20394"/>
                      <a:pt x="6819" y="21846"/>
                      <a:pt x="7324" y="23550"/>
                    </a:cubicBezTo>
                    <a:cubicBezTo>
                      <a:pt x="7513" y="24276"/>
                      <a:pt x="7766" y="25003"/>
                      <a:pt x="8018" y="25729"/>
                    </a:cubicBezTo>
                    <a:cubicBezTo>
                      <a:pt x="6882" y="25950"/>
                      <a:pt x="5809" y="26423"/>
                      <a:pt x="4861" y="27149"/>
                    </a:cubicBezTo>
                    <a:cubicBezTo>
                      <a:pt x="3409" y="28191"/>
                      <a:pt x="2305" y="29864"/>
                      <a:pt x="1420" y="32200"/>
                    </a:cubicBezTo>
                    <a:cubicBezTo>
                      <a:pt x="536" y="34536"/>
                      <a:pt x="252" y="37157"/>
                      <a:pt x="94" y="39177"/>
                    </a:cubicBezTo>
                    <a:cubicBezTo>
                      <a:pt x="-63" y="41450"/>
                      <a:pt x="-32" y="43912"/>
                      <a:pt x="252" y="46880"/>
                    </a:cubicBezTo>
                    <a:cubicBezTo>
                      <a:pt x="757" y="52436"/>
                      <a:pt x="1610" y="56793"/>
                      <a:pt x="2999" y="60613"/>
                    </a:cubicBezTo>
                    <a:cubicBezTo>
                      <a:pt x="3283" y="61402"/>
                      <a:pt x="3599" y="62191"/>
                      <a:pt x="3977" y="62949"/>
                    </a:cubicBezTo>
                    <a:cubicBezTo>
                      <a:pt x="4703" y="64370"/>
                      <a:pt x="5682" y="65853"/>
                      <a:pt x="6977" y="67558"/>
                    </a:cubicBezTo>
                    <a:cubicBezTo>
                      <a:pt x="8902" y="70052"/>
                      <a:pt x="11396" y="72419"/>
                      <a:pt x="14679" y="74850"/>
                    </a:cubicBezTo>
                    <a:cubicBezTo>
                      <a:pt x="17237" y="76776"/>
                      <a:pt x="20172" y="78544"/>
                      <a:pt x="23961" y="80406"/>
                    </a:cubicBezTo>
                    <a:cubicBezTo>
                      <a:pt x="26991" y="81890"/>
                      <a:pt x="30306" y="83311"/>
                      <a:pt x="34094" y="84731"/>
                    </a:cubicBezTo>
                    <a:cubicBezTo>
                      <a:pt x="39367" y="86657"/>
                      <a:pt x="44039" y="88141"/>
                      <a:pt x="48427" y="89214"/>
                    </a:cubicBezTo>
                    <a:cubicBezTo>
                      <a:pt x="52026" y="90098"/>
                      <a:pt x="56035" y="90887"/>
                      <a:pt x="61055" y="91708"/>
                    </a:cubicBezTo>
                    <a:cubicBezTo>
                      <a:pt x="65758" y="92466"/>
                      <a:pt x="70841" y="93097"/>
                      <a:pt x="76113" y="93603"/>
                    </a:cubicBezTo>
                    <a:cubicBezTo>
                      <a:pt x="82806" y="94234"/>
                      <a:pt x="89340" y="94549"/>
                      <a:pt x="95559" y="94549"/>
                    </a:cubicBezTo>
                    <a:cubicBezTo>
                      <a:pt x="100453" y="94549"/>
                      <a:pt x="105251" y="94360"/>
                      <a:pt x="109892" y="93981"/>
                    </a:cubicBezTo>
                    <a:cubicBezTo>
                      <a:pt x="122709" y="92908"/>
                      <a:pt x="132590" y="90572"/>
                      <a:pt x="140956" y="86626"/>
                    </a:cubicBezTo>
                    <a:cubicBezTo>
                      <a:pt x="147112" y="83721"/>
                      <a:pt x="152005" y="79870"/>
                      <a:pt x="155478" y="75134"/>
                    </a:cubicBezTo>
                    <a:cubicBezTo>
                      <a:pt x="157214" y="72767"/>
                      <a:pt x="158572" y="70052"/>
                      <a:pt x="159550" y="67084"/>
                    </a:cubicBezTo>
                    <a:cubicBezTo>
                      <a:pt x="161287" y="61686"/>
                      <a:pt x="161034" y="55909"/>
                      <a:pt x="160781" y="50321"/>
                    </a:cubicBezTo>
                    <a:cubicBezTo>
                      <a:pt x="160781" y="49563"/>
                      <a:pt x="160560" y="49058"/>
                      <a:pt x="160181" y="48617"/>
                    </a:cubicBezTo>
                    <a:cubicBezTo>
                      <a:pt x="159992" y="48395"/>
                      <a:pt x="159708" y="48206"/>
                      <a:pt x="159424" y="48080"/>
                    </a:cubicBezTo>
                    <a:cubicBezTo>
                      <a:pt x="159424" y="47196"/>
                      <a:pt x="158856" y="46154"/>
                      <a:pt x="157814" y="45933"/>
                    </a:cubicBezTo>
                    <a:lnTo>
                      <a:pt x="157466" y="45838"/>
                    </a:lnTo>
                    <a:cubicBezTo>
                      <a:pt x="157466" y="45838"/>
                      <a:pt x="157246" y="45617"/>
                      <a:pt x="157182" y="45522"/>
                    </a:cubicBezTo>
                    <a:cubicBezTo>
                      <a:pt x="157024" y="45270"/>
                      <a:pt x="156898" y="44986"/>
                      <a:pt x="156772" y="44702"/>
                    </a:cubicBezTo>
                    <a:cubicBezTo>
                      <a:pt x="156425" y="43660"/>
                      <a:pt x="156204" y="42492"/>
                      <a:pt x="156046" y="40945"/>
                    </a:cubicBezTo>
                    <a:lnTo>
                      <a:pt x="155983" y="40503"/>
                    </a:lnTo>
                    <a:lnTo>
                      <a:pt x="155983" y="40503"/>
                    </a:lnTo>
                    <a:cubicBezTo>
                      <a:pt x="155762" y="37283"/>
                      <a:pt x="155794" y="34000"/>
                      <a:pt x="155825" y="30812"/>
                    </a:cubicBezTo>
                    <a:cubicBezTo>
                      <a:pt x="155825" y="28633"/>
                      <a:pt x="155888" y="26487"/>
                      <a:pt x="155825" y="24308"/>
                    </a:cubicBezTo>
                    <a:cubicBezTo>
                      <a:pt x="155762" y="21972"/>
                      <a:pt x="155636" y="18910"/>
                      <a:pt x="155067" y="15942"/>
                    </a:cubicBezTo>
                    <a:cubicBezTo>
                      <a:pt x="154846" y="14774"/>
                      <a:pt x="154499" y="13606"/>
                      <a:pt x="154057" y="12438"/>
                    </a:cubicBezTo>
                    <a:cubicBezTo>
                      <a:pt x="153678" y="11396"/>
                      <a:pt x="153142" y="10449"/>
                      <a:pt x="152384" y="9439"/>
                    </a:cubicBezTo>
                    <a:cubicBezTo>
                      <a:pt x="150900" y="7387"/>
                      <a:pt x="148753" y="5556"/>
                      <a:pt x="146165" y="4104"/>
                    </a:cubicBezTo>
                    <a:cubicBezTo>
                      <a:pt x="143892" y="2778"/>
                      <a:pt x="141272" y="1799"/>
                      <a:pt x="138178" y="1136"/>
                    </a:cubicBezTo>
                    <a:cubicBezTo>
                      <a:pt x="134895" y="410"/>
                      <a:pt x="131359" y="63"/>
                      <a:pt x="127318" y="63"/>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79" name="Google Shape;1879;p49"/>
              <p:cNvSpPr/>
              <p:nvPr/>
            </p:nvSpPr>
            <p:spPr>
              <a:xfrm>
                <a:off x="3781411" y="5008971"/>
                <a:ext cx="18881" cy="57710"/>
              </a:xfrm>
              <a:custGeom>
                <a:avLst/>
                <a:gdLst/>
                <a:ahLst/>
                <a:cxnLst/>
                <a:rect l="l" t="t" r="r" b="b"/>
                <a:pathLst>
                  <a:path w="18881" h="57710" extrusionOk="0">
                    <a:moveTo>
                      <a:pt x="97" y="1578"/>
                    </a:moveTo>
                    <a:cubicBezTo>
                      <a:pt x="-250" y="2715"/>
                      <a:pt x="350" y="4199"/>
                      <a:pt x="1613" y="4515"/>
                    </a:cubicBezTo>
                    <a:cubicBezTo>
                      <a:pt x="2528" y="4735"/>
                      <a:pt x="3444" y="5051"/>
                      <a:pt x="4327" y="5430"/>
                    </a:cubicBezTo>
                    <a:cubicBezTo>
                      <a:pt x="5369" y="5967"/>
                      <a:pt x="6316" y="6567"/>
                      <a:pt x="7200" y="7293"/>
                    </a:cubicBezTo>
                    <a:cubicBezTo>
                      <a:pt x="8116" y="8145"/>
                      <a:pt x="8968" y="9060"/>
                      <a:pt x="9694" y="10071"/>
                    </a:cubicBezTo>
                    <a:cubicBezTo>
                      <a:pt x="10673" y="11523"/>
                      <a:pt x="11462" y="13070"/>
                      <a:pt x="12094" y="14680"/>
                    </a:cubicBezTo>
                    <a:cubicBezTo>
                      <a:pt x="13199" y="17710"/>
                      <a:pt x="13798" y="20867"/>
                      <a:pt x="14114" y="24056"/>
                    </a:cubicBezTo>
                    <a:cubicBezTo>
                      <a:pt x="14114" y="23866"/>
                      <a:pt x="14083" y="23645"/>
                      <a:pt x="14051" y="23456"/>
                    </a:cubicBezTo>
                    <a:cubicBezTo>
                      <a:pt x="14461" y="28160"/>
                      <a:pt x="14209" y="32927"/>
                      <a:pt x="13419" y="37599"/>
                    </a:cubicBezTo>
                    <a:cubicBezTo>
                      <a:pt x="12725" y="41324"/>
                      <a:pt x="11683" y="45018"/>
                      <a:pt x="10105" y="48490"/>
                    </a:cubicBezTo>
                    <a:cubicBezTo>
                      <a:pt x="9316" y="50163"/>
                      <a:pt x="8368" y="51742"/>
                      <a:pt x="7232" y="53194"/>
                    </a:cubicBezTo>
                    <a:cubicBezTo>
                      <a:pt x="7106" y="53352"/>
                      <a:pt x="6948" y="53510"/>
                      <a:pt x="6822" y="53668"/>
                    </a:cubicBezTo>
                    <a:cubicBezTo>
                      <a:pt x="6411" y="54141"/>
                      <a:pt x="6095" y="54615"/>
                      <a:pt x="6064" y="55278"/>
                    </a:cubicBezTo>
                    <a:cubicBezTo>
                      <a:pt x="6064" y="55878"/>
                      <a:pt x="6253" y="56509"/>
                      <a:pt x="6664" y="56951"/>
                    </a:cubicBezTo>
                    <a:cubicBezTo>
                      <a:pt x="7453" y="57835"/>
                      <a:pt x="9063" y="58024"/>
                      <a:pt x="9947" y="57108"/>
                    </a:cubicBezTo>
                    <a:cubicBezTo>
                      <a:pt x="13104" y="53668"/>
                      <a:pt x="15061" y="49311"/>
                      <a:pt x="16419" y="44891"/>
                    </a:cubicBezTo>
                    <a:cubicBezTo>
                      <a:pt x="18029" y="39651"/>
                      <a:pt x="18818" y="34095"/>
                      <a:pt x="18881" y="28602"/>
                    </a:cubicBezTo>
                    <a:cubicBezTo>
                      <a:pt x="18881" y="25792"/>
                      <a:pt x="18692" y="22951"/>
                      <a:pt x="18281" y="20173"/>
                    </a:cubicBezTo>
                    <a:cubicBezTo>
                      <a:pt x="17871" y="17521"/>
                      <a:pt x="17145" y="14964"/>
                      <a:pt x="16166" y="12470"/>
                    </a:cubicBezTo>
                    <a:cubicBezTo>
                      <a:pt x="14430" y="8019"/>
                      <a:pt x="11304" y="3883"/>
                      <a:pt x="7011" y="1610"/>
                    </a:cubicBezTo>
                    <a:cubicBezTo>
                      <a:pt x="5748" y="947"/>
                      <a:pt x="4422" y="442"/>
                      <a:pt x="3033" y="95"/>
                    </a:cubicBezTo>
                    <a:cubicBezTo>
                      <a:pt x="2812" y="32"/>
                      <a:pt x="2591" y="0"/>
                      <a:pt x="2370" y="0"/>
                    </a:cubicBezTo>
                    <a:cubicBezTo>
                      <a:pt x="1360" y="0"/>
                      <a:pt x="444" y="537"/>
                      <a:pt x="129" y="1578"/>
                    </a:cubicBezTo>
                    <a:moveTo>
                      <a:pt x="6980" y="7071"/>
                    </a:moveTo>
                    <a:cubicBezTo>
                      <a:pt x="6980" y="7071"/>
                      <a:pt x="7074" y="7166"/>
                      <a:pt x="7137" y="7198"/>
                    </a:cubicBezTo>
                    <a:cubicBezTo>
                      <a:pt x="7074" y="7166"/>
                      <a:pt x="7043" y="7103"/>
                      <a:pt x="6980" y="7071"/>
                    </a:cubicBezTo>
                  </a:path>
                </a:pathLst>
              </a:custGeom>
              <a:solidFill>
                <a:srgbClr val="EA424F"/>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80" name="Google Shape;1880;p49"/>
              <p:cNvSpPr/>
              <p:nvPr/>
            </p:nvSpPr>
            <p:spPr>
              <a:xfrm>
                <a:off x="3791390" y="5025577"/>
                <a:ext cx="6974" cy="31047"/>
              </a:xfrm>
              <a:custGeom>
                <a:avLst/>
                <a:gdLst/>
                <a:ahLst/>
                <a:cxnLst/>
                <a:rect l="l" t="t" r="r" b="b"/>
                <a:pathLst>
                  <a:path w="6974" h="31047" extrusionOk="0">
                    <a:moveTo>
                      <a:pt x="1768" y="95"/>
                    </a:moveTo>
                    <a:cubicBezTo>
                      <a:pt x="1199" y="221"/>
                      <a:pt x="663" y="600"/>
                      <a:pt x="347" y="1105"/>
                    </a:cubicBezTo>
                    <a:cubicBezTo>
                      <a:pt x="-32" y="1673"/>
                      <a:pt x="-32" y="2241"/>
                      <a:pt x="31" y="2873"/>
                    </a:cubicBezTo>
                    <a:cubicBezTo>
                      <a:pt x="253" y="4767"/>
                      <a:pt x="410" y="6629"/>
                      <a:pt x="631" y="8524"/>
                    </a:cubicBezTo>
                    <a:cubicBezTo>
                      <a:pt x="663" y="8871"/>
                      <a:pt x="884" y="9250"/>
                      <a:pt x="1136" y="9534"/>
                    </a:cubicBezTo>
                    <a:cubicBezTo>
                      <a:pt x="1136" y="9692"/>
                      <a:pt x="1136" y="9850"/>
                      <a:pt x="1168" y="9976"/>
                    </a:cubicBezTo>
                    <a:cubicBezTo>
                      <a:pt x="1641" y="15564"/>
                      <a:pt x="1326" y="21120"/>
                      <a:pt x="410" y="26613"/>
                    </a:cubicBezTo>
                    <a:cubicBezTo>
                      <a:pt x="315" y="27086"/>
                      <a:pt x="253" y="27528"/>
                      <a:pt x="158" y="28002"/>
                    </a:cubicBezTo>
                    <a:cubicBezTo>
                      <a:pt x="31" y="28633"/>
                      <a:pt x="0" y="29201"/>
                      <a:pt x="315" y="29801"/>
                    </a:cubicBezTo>
                    <a:cubicBezTo>
                      <a:pt x="600" y="30338"/>
                      <a:pt x="1073" y="30748"/>
                      <a:pt x="1641" y="30938"/>
                    </a:cubicBezTo>
                    <a:cubicBezTo>
                      <a:pt x="2809" y="31317"/>
                      <a:pt x="4230" y="30685"/>
                      <a:pt x="4577" y="29454"/>
                    </a:cubicBezTo>
                    <a:cubicBezTo>
                      <a:pt x="5746" y="25066"/>
                      <a:pt x="6440" y="20583"/>
                      <a:pt x="6787" y="16069"/>
                    </a:cubicBezTo>
                    <a:cubicBezTo>
                      <a:pt x="7103" y="11554"/>
                      <a:pt x="6976" y="7040"/>
                      <a:pt x="6724" y="2526"/>
                    </a:cubicBezTo>
                    <a:cubicBezTo>
                      <a:pt x="6692" y="1894"/>
                      <a:pt x="6566" y="1326"/>
                      <a:pt x="6124" y="852"/>
                    </a:cubicBezTo>
                    <a:cubicBezTo>
                      <a:pt x="5714" y="410"/>
                      <a:pt x="5114" y="126"/>
                      <a:pt x="4514" y="95"/>
                    </a:cubicBezTo>
                    <a:cubicBezTo>
                      <a:pt x="4135" y="95"/>
                      <a:pt x="3788" y="158"/>
                      <a:pt x="3441" y="316"/>
                    </a:cubicBezTo>
                    <a:cubicBezTo>
                      <a:pt x="3093" y="126"/>
                      <a:pt x="2715" y="0"/>
                      <a:pt x="2304" y="0"/>
                    </a:cubicBezTo>
                    <a:cubicBezTo>
                      <a:pt x="2147" y="0"/>
                      <a:pt x="1957" y="0"/>
                      <a:pt x="1799" y="63"/>
                    </a:cubicBezTo>
                    <a:moveTo>
                      <a:pt x="1231" y="10260"/>
                    </a:moveTo>
                    <a:cubicBezTo>
                      <a:pt x="1231" y="10260"/>
                      <a:pt x="1231" y="10386"/>
                      <a:pt x="1231" y="10450"/>
                    </a:cubicBezTo>
                    <a:cubicBezTo>
                      <a:pt x="1231" y="10386"/>
                      <a:pt x="1231" y="10323"/>
                      <a:pt x="1231" y="10260"/>
                    </a:cubicBezTo>
                  </a:path>
                </a:pathLst>
              </a:custGeom>
              <a:solidFill>
                <a:srgbClr val="EA424F"/>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81" name="Google Shape;1881;p49"/>
              <p:cNvSpPr/>
              <p:nvPr/>
            </p:nvSpPr>
            <p:spPr>
              <a:xfrm>
                <a:off x="3789695" y="5021031"/>
                <a:ext cx="7845" cy="32789"/>
              </a:xfrm>
              <a:custGeom>
                <a:avLst/>
                <a:gdLst/>
                <a:ahLst/>
                <a:cxnLst/>
                <a:rect l="l" t="t" r="r" b="b"/>
                <a:pathLst>
                  <a:path w="7845" h="32789" extrusionOk="0">
                    <a:moveTo>
                      <a:pt x="3935" y="0"/>
                    </a:moveTo>
                    <a:cubicBezTo>
                      <a:pt x="2673" y="284"/>
                      <a:pt x="1947" y="1547"/>
                      <a:pt x="2199" y="2778"/>
                    </a:cubicBezTo>
                    <a:cubicBezTo>
                      <a:pt x="2547" y="4546"/>
                      <a:pt x="2799" y="6314"/>
                      <a:pt x="2989" y="8113"/>
                    </a:cubicBezTo>
                    <a:cubicBezTo>
                      <a:pt x="3367" y="12470"/>
                      <a:pt x="3209" y="16826"/>
                      <a:pt x="2483" y="21151"/>
                    </a:cubicBezTo>
                    <a:cubicBezTo>
                      <a:pt x="1915" y="24056"/>
                      <a:pt x="1126" y="26928"/>
                      <a:pt x="116" y="29738"/>
                    </a:cubicBezTo>
                    <a:cubicBezTo>
                      <a:pt x="-295" y="30938"/>
                      <a:pt x="431" y="32264"/>
                      <a:pt x="1599" y="32674"/>
                    </a:cubicBezTo>
                    <a:cubicBezTo>
                      <a:pt x="2831" y="33084"/>
                      <a:pt x="4093" y="32358"/>
                      <a:pt x="4535" y="31190"/>
                    </a:cubicBezTo>
                    <a:cubicBezTo>
                      <a:pt x="6177" y="26581"/>
                      <a:pt x="7282" y="21782"/>
                      <a:pt x="7692" y="16889"/>
                    </a:cubicBezTo>
                    <a:cubicBezTo>
                      <a:pt x="8103" y="11838"/>
                      <a:pt x="7661" y="6755"/>
                      <a:pt x="6713" y="1799"/>
                    </a:cubicBezTo>
                    <a:cubicBezTo>
                      <a:pt x="6493" y="726"/>
                      <a:pt x="5483" y="0"/>
                      <a:pt x="4441" y="0"/>
                    </a:cubicBezTo>
                    <a:cubicBezTo>
                      <a:pt x="4283" y="0"/>
                      <a:pt x="4125" y="0"/>
                      <a:pt x="3935" y="63"/>
                    </a:cubicBezTo>
                  </a:path>
                </a:pathLst>
              </a:custGeom>
              <a:solidFill>
                <a:srgbClr val="EA424F"/>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82" name="Google Shape;1882;p49"/>
              <p:cNvSpPr/>
              <p:nvPr/>
            </p:nvSpPr>
            <p:spPr>
              <a:xfrm>
                <a:off x="3744223" y="5038678"/>
                <a:ext cx="59884" cy="59166"/>
              </a:xfrm>
              <a:custGeom>
                <a:avLst/>
                <a:gdLst/>
                <a:ahLst/>
                <a:cxnLst/>
                <a:rect l="l" t="t" r="r" b="b"/>
                <a:pathLst>
                  <a:path w="59884" h="59166" extrusionOk="0">
                    <a:moveTo>
                      <a:pt x="45904" y="1705"/>
                    </a:moveTo>
                    <a:cubicBezTo>
                      <a:pt x="45652" y="2904"/>
                      <a:pt x="46409" y="4262"/>
                      <a:pt x="47641" y="4483"/>
                    </a:cubicBezTo>
                    <a:cubicBezTo>
                      <a:pt x="47861" y="4514"/>
                      <a:pt x="48051" y="4577"/>
                      <a:pt x="48272" y="4641"/>
                    </a:cubicBezTo>
                    <a:cubicBezTo>
                      <a:pt x="49187" y="5019"/>
                      <a:pt x="50040" y="5461"/>
                      <a:pt x="50861" y="6030"/>
                    </a:cubicBezTo>
                    <a:cubicBezTo>
                      <a:pt x="51492" y="6535"/>
                      <a:pt x="52060" y="7040"/>
                      <a:pt x="52597" y="7640"/>
                    </a:cubicBezTo>
                    <a:cubicBezTo>
                      <a:pt x="53134" y="8334"/>
                      <a:pt x="53607" y="9060"/>
                      <a:pt x="53986" y="9850"/>
                    </a:cubicBezTo>
                    <a:cubicBezTo>
                      <a:pt x="54460" y="10923"/>
                      <a:pt x="54775" y="12028"/>
                      <a:pt x="54996" y="13164"/>
                    </a:cubicBezTo>
                    <a:cubicBezTo>
                      <a:pt x="55280" y="15027"/>
                      <a:pt x="55280" y="16889"/>
                      <a:pt x="55154" y="18752"/>
                    </a:cubicBezTo>
                    <a:cubicBezTo>
                      <a:pt x="54807" y="21909"/>
                      <a:pt x="53986" y="25003"/>
                      <a:pt x="52913" y="28002"/>
                    </a:cubicBezTo>
                    <a:cubicBezTo>
                      <a:pt x="51681" y="31190"/>
                      <a:pt x="50103" y="34221"/>
                      <a:pt x="48146" y="37031"/>
                    </a:cubicBezTo>
                    <a:cubicBezTo>
                      <a:pt x="47009" y="38577"/>
                      <a:pt x="45715" y="40029"/>
                      <a:pt x="44231" y="41292"/>
                    </a:cubicBezTo>
                    <a:cubicBezTo>
                      <a:pt x="41169" y="43755"/>
                      <a:pt x="37854" y="45807"/>
                      <a:pt x="34318" y="47511"/>
                    </a:cubicBezTo>
                    <a:cubicBezTo>
                      <a:pt x="28699" y="50069"/>
                      <a:pt x="22732" y="51710"/>
                      <a:pt x="16640" y="52815"/>
                    </a:cubicBezTo>
                    <a:cubicBezTo>
                      <a:pt x="11873" y="53636"/>
                      <a:pt x="7043" y="54141"/>
                      <a:pt x="2212" y="54520"/>
                    </a:cubicBezTo>
                    <a:cubicBezTo>
                      <a:pt x="950" y="54614"/>
                      <a:pt x="-60" y="55656"/>
                      <a:pt x="3" y="56951"/>
                    </a:cubicBezTo>
                    <a:cubicBezTo>
                      <a:pt x="34" y="58182"/>
                      <a:pt x="1139" y="59255"/>
                      <a:pt x="2402" y="59161"/>
                    </a:cubicBezTo>
                    <a:cubicBezTo>
                      <a:pt x="18565" y="57929"/>
                      <a:pt x="35865" y="55025"/>
                      <a:pt x="48367" y="43818"/>
                    </a:cubicBezTo>
                    <a:cubicBezTo>
                      <a:pt x="50166" y="42208"/>
                      <a:pt x="51587" y="40219"/>
                      <a:pt x="52913" y="38230"/>
                    </a:cubicBezTo>
                    <a:cubicBezTo>
                      <a:pt x="54396" y="35957"/>
                      <a:pt x="55628" y="33526"/>
                      <a:pt x="56669" y="31001"/>
                    </a:cubicBezTo>
                    <a:cubicBezTo>
                      <a:pt x="58816" y="25761"/>
                      <a:pt x="60268" y="20015"/>
                      <a:pt x="59795" y="14333"/>
                    </a:cubicBezTo>
                    <a:cubicBezTo>
                      <a:pt x="59542" y="11207"/>
                      <a:pt x="58595" y="8113"/>
                      <a:pt x="56764" y="5556"/>
                    </a:cubicBezTo>
                    <a:cubicBezTo>
                      <a:pt x="55785" y="4199"/>
                      <a:pt x="54586" y="3062"/>
                      <a:pt x="53228" y="2115"/>
                    </a:cubicBezTo>
                    <a:cubicBezTo>
                      <a:pt x="51902" y="1200"/>
                      <a:pt x="50292" y="316"/>
                      <a:pt x="48651" y="32"/>
                    </a:cubicBezTo>
                    <a:cubicBezTo>
                      <a:pt x="48493" y="32"/>
                      <a:pt x="48335" y="0"/>
                      <a:pt x="48177" y="0"/>
                    </a:cubicBezTo>
                    <a:cubicBezTo>
                      <a:pt x="47104" y="0"/>
                      <a:pt x="46125" y="663"/>
                      <a:pt x="45841" y="1768"/>
                    </a:cubicBezTo>
                    <a:moveTo>
                      <a:pt x="55186" y="18341"/>
                    </a:moveTo>
                    <a:lnTo>
                      <a:pt x="55186" y="18531"/>
                    </a:lnTo>
                    <a:cubicBezTo>
                      <a:pt x="55186" y="18531"/>
                      <a:pt x="55186" y="18341"/>
                      <a:pt x="55186" y="18341"/>
                    </a:cubicBezTo>
                    <a:close/>
                    <a:moveTo>
                      <a:pt x="44642" y="40945"/>
                    </a:moveTo>
                    <a:cubicBezTo>
                      <a:pt x="44642" y="40945"/>
                      <a:pt x="44515" y="41040"/>
                      <a:pt x="44452" y="41103"/>
                    </a:cubicBezTo>
                    <a:cubicBezTo>
                      <a:pt x="44515" y="41040"/>
                      <a:pt x="44578" y="41008"/>
                      <a:pt x="44642" y="40945"/>
                    </a:cubicBezTo>
                  </a:path>
                </a:pathLst>
              </a:custGeom>
              <a:solidFill>
                <a:srgbClr val="EA424F"/>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83" name="Google Shape;1883;p49"/>
              <p:cNvSpPr/>
              <p:nvPr/>
            </p:nvSpPr>
            <p:spPr>
              <a:xfrm>
                <a:off x="3792712" y="5046539"/>
                <a:ext cx="9058" cy="15156"/>
              </a:xfrm>
              <a:custGeom>
                <a:avLst/>
                <a:gdLst/>
                <a:ahLst/>
                <a:cxnLst/>
                <a:rect l="l" t="t" r="r" b="b"/>
                <a:pathLst>
                  <a:path w="9058" h="15156" extrusionOk="0">
                    <a:moveTo>
                      <a:pt x="4265" y="1231"/>
                    </a:moveTo>
                    <a:cubicBezTo>
                      <a:pt x="3350" y="3125"/>
                      <a:pt x="2560" y="5051"/>
                      <a:pt x="1834" y="7040"/>
                    </a:cubicBezTo>
                    <a:cubicBezTo>
                      <a:pt x="1613" y="7640"/>
                      <a:pt x="1487" y="8176"/>
                      <a:pt x="1677" y="8840"/>
                    </a:cubicBezTo>
                    <a:cubicBezTo>
                      <a:pt x="1771" y="9187"/>
                      <a:pt x="1961" y="9471"/>
                      <a:pt x="2181" y="9723"/>
                    </a:cubicBezTo>
                    <a:cubicBezTo>
                      <a:pt x="1708" y="10292"/>
                      <a:pt x="1171" y="10797"/>
                      <a:pt x="603" y="11270"/>
                    </a:cubicBezTo>
                    <a:cubicBezTo>
                      <a:pt x="161" y="11649"/>
                      <a:pt x="-28" y="12407"/>
                      <a:pt x="3" y="12943"/>
                    </a:cubicBezTo>
                    <a:cubicBezTo>
                      <a:pt x="3" y="13543"/>
                      <a:pt x="287" y="14143"/>
                      <a:pt x="761" y="14553"/>
                    </a:cubicBezTo>
                    <a:cubicBezTo>
                      <a:pt x="1203" y="14964"/>
                      <a:pt x="1803" y="15185"/>
                      <a:pt x="2434" y="15153"/>
                    </a:cubicBezTo>
                    <a:cubicBezTo>
                      <a:pt x="3097" y="15153"/>
                      <a:pt x="3539" y="14837"/>
                      <a:pt x="4044" y="14395"/>
                    </a:cubicBezTo>
                    <a:cubicBezTo>
                      <a:pt x="5844" y="12880"/>
                      <a:pt x="7327" y="10923"/>
                      <a:pt x="8211" y="8713"/>
                    </a:cubicBezTo>
                    <a:cubicBezTo>
                      <a:pt x="8653" y="7608"/>
                      <a:pt x="8937" y="6503"/>
                      <a:pt x="9032" y="5304"/>
                    </a:cubicBezTo>
                    <a:cubicBezTo>
                      <a:pt x="9127" y="4041"/>
                      <a:pt x="8969" y="2810"/>
                      <a:pt x="8590" y="1610"/>
                    </a:cubicBezTo>
                    <a:cubicBezTo>
                      <a:pt x="8338" y="852"/>
                      <a:pt x="7674" y="221"/>
                      <a:pt x="6885" y="63"/>
                    </a:cubicBezTo>
                    <a:cubicBezTo>
                      <a:pt x="6728" y="32"/>
                      <a:pt x="6570" y="0"/>
                      <a:pt x="6412" y="0"/>
                    </a:cubicBezTo>
                    <a:cubicBezTo>
                      <a:pt x="5560" y="0"/>
                      <a:pt x="4707" y="474"/>
                      <a:pt x="4328" y="1231"/>
                    </a:cubicBezTo>
                  </a:path>
                </a:pathLst>
              </a:custGeom>
              <a:solidFill>
                <a:srgbClr val="EA424F"/>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84" name="Google Shape;1884;p49"/>
              <p:cNvSpPr/>
              <p:nvPr/>
            </p:nvSpPr>
            <p:spPr>
              <a:xfrm>
                <a:off x="3649202" y="5004299"/>
                <a:ext cx="154912" cy="94644"/>
              </a:xfrm>
              <a:custGeom>
                <a:avLst/>
                <a:gdLst/>
                <a:ahLst/>
                <a:cxnLst/>
                <a:rect l="l" t="t" r="r" b="b"/>
                <a:pathLst>
                  <a:path w="154912" h="94644" extrusionOk="0">
                    <a:moveTo>
                      <a:pt x="108630" y="442"/>
                    </a:moveTo>
                    <a:cubicBezTo>
                      <a:pt x="103452" y="916"/>
                      <a:pt x="98464" y="1642"/>
                      <a:pt x="92056" y="2683"/>
                    </a:cubicBezTo>
                    <a:lnTo>
                      <a:pt x="89751" y="3062"/>
                    </a:lnTo>
                    <a:lnTo>
                      <a:pt x="89088" y="3157"/>
                    </a:lnTo>
                    <a:cubicBezTo>
                      <a:pt x="85458" y="3725"/>
                      <a:pt x="82017" y="4293"/>
                      <a:pt x="78607" y="4641"/>
                    </a:cubicBezTo>
                    <a:cubicBezTo>
                      <a:pt x="76713" y="4799"/>
                      <a:pt x="74756" y="4862"/>
                      <a:pt x="72830" y="4925"/>
                    </a:cubicBezTo>
                    <a:cubicBezTo>
                      <a:pt x="69800" y="5051"/>
                      <a:pt x="66769" y="5114"/>
                      <a:pt x="63738" y="5177"/>
                    </a:cubicBezTo>
                    <a:cubicBezTo>
                      <a:pt x="59445" y="5272"/>
                      <a:pt x="55152" y="5272"/>
                      <a:pt x="50858" y="5272"/>
                    </a:cubicBezTo>
                    <a:lnTo>
                      <a:pt x="46060" y="5272"/>
                    </a:lnTo>
                    <a:cubicBezTo>
                      <a:pt x="42366" y="5272"/>
                      <a:pt x="38704" y="5241"/>
                      <a:pt x="35042" y="5209"/>
                    </a:cubicBezTo>
                    <a:cubicBezTo>
                      <a:pt x="33242" y="5209"/>
                      <a:pt x="31475" y="5209"/>
                      <a:pt x="29707" y="5209"/>
                    </a:cubicBezTo>
                    <a:cubicBezTo>
                      <a:pt x="31759" y="7829"/>
                      <a:pt x="33906" y="10355"/>
                      <a:pt x="36147" y="12754"/>
                    </a:cubicBezTo>
                    <a:cubicBezTo>
                      <a:pt x="39177" y="15974"/>
                      <a:pt x="42398" y="19005"/>
                      <a:pt x="45838" y="21783"/>
                    </a:cubicBezTo>
                    <a:cubicBezTo>
                      <a:pt x="45838" y="21783"/>
                      <a:pt x="45838" y="21783"/>
                      <a:pt x="45807" y="21783"/>
                    </a:cubicBezTo>
                    <a:cubicBezTo>
                      <a:pt x="48553" y="24024"/>
                      <a:pt x="51458" y="26108"/>
                      <a:pt x="54488" y="27970"/>
                    </a:cubicBezTo>
                    <a:cubicBezTo>
                      <a:pt x="57488" y="29801"/>
                      <a:pt x="60613" y="31474"/>
                      <a:pt x="63833" y="32927"/>
                    </a:cubicBezTo>
                    <a:lnTo>
                      <a:pt x="63833" y="32927"/>
                    </a:lnTo>
                    <a:cubicBezTo>
                      <a:pt x="63833" y="32927"/>
                      <a:pt x="63896" y="32927"/>
                      <a:pt x="63928" y="32958"/>
                    </a:cubicBezTo>
                    <a:cubicBezTo>
                      <a:pt x="63928" y="32958"/>
                      <a:pt x="63928" y="32958"/>
                      <a:pt x="63959" y="32958"/>
                    </a:cubicBezTo>
                    <a:cubicBezTo>
                      <a:pt x="63959" y="32958"/>
                      <a:pt x="63959" y="32958"/>
                      <a:pt x="63959" y="32958"/>
                    </a:cubicBezTo>
                    <a:cubicBezTo>
                      <a:pt x="66611" y="34126"/>
                      <a:pt x="69358" y="35136"/>
                      <a:pt x="72136" y="35926"/>
                    </a:cubicBezTo>
                    <a:cubicBezTo>
                      <a:pt x="75008" y="36747"/>
                      <a:pt x="77913" y="37378"/>
                      <a:pt x="80880" y="37820"/>
                    </a:cubicBezTo>
                    <a:lnTo>
                      <a:pt x="80849" y="37820"/>
                    </a:lnTo>
                    <a:cubicBezTo>
                      <a:pt x="83374" y="38167"/>
                      <a:pt x="85868" y="38388"/>
                      <a:pt x="88394" y="38420"/>
                    </a:cubicBezTo>
                    <a:cubicBezTo>
                      <a:pt x="89057" y="38420"/>
                      <a:pt x="89751" y="38420"/>
                      <a:pt x="90414" y="38357"/>
                    </a:cubicBezTo>
                    <a:cubicBezTo>
                      <a:pt x="91014" y="38293"/>
                      <a:pt x="91614" y="38262"/>
                      <a:pt x="92214" y="38167"/>
                    </a:cubicBezTo>
                    <a:cubicBezTo>
                      <a:pt x="96033" y="37725"/>
                      <a:pt x="99822" y="37062"/>
                      <a:pt x="103642" y="36715"/>
                    </a:cubicBezTo>
                    <a:cubicBezTo>
                      <a:pt x="105662" y="36525"/>
                      <a:pt x="107683" y="36399"/>
                      <a:pt x="109703" y="36494"/>
                    </a:cubicBezTo>
                    <a:cubicBezTo>
                      <a:pt x="110618" y="36557"/>
                      <a:pt x="111566" y="36620"/>
                      <a:pt x="112481" y="36778"/>
                    </a:cubicBezTo>
                    <a:cubicBezTo>
                      <a:pt x="113239" y="36904"/>
                      <a:pt x="114028" y="37062"/>
                      <a:pt x="114754" y="37315"/>
                    </a:cubicBezTo>
                    <a:cubicBezTo>
                      <a:pt x="115701" y="37631"/>
                      <a:pt x="116585" y="38041"/>
                      <a:pt x="117374" y="38641"/>
                    </a:cubicBezTo>
                    <a:cubicBezTo>
                      <a:pt x="117690" y="38893"/>
                      <a:pt x="118005" y="39177"/>
                      <a:pt x="118258" y="39525"/>
                    </a:cubicBezTo>
                    <a:cubicBezTo>
                      <a:pt x="118511" y="39840"/>
                      <a:pt x="118763" y="40187"/>
                      <a:pt x="118953" y="40566"/>
                    </a:cubicBezTo>
                    <a:cubicBezTo>
                      <a:pt x="119363" y="41482"/>
                      <a:pt x="119616" y="42429"/>
                      <a:pt x="119616" y="43439"/>
                    </a:cubicBezTo>
                    <a:cubicBezTo>
                      <a:pt x="119616" y="44386"/>
                      <a:pt x="119521" y="45365"/>
                      <a:pt x="119268" y="46280"/>
                    </a:cubicBezTo>
                    <a:cubicBezTo>
                      <a:pt x="118763" y="48111"/>
                      <a:pt x="117721" y="49721"/>
                      <a:pt x="116333" y="51016"/>
                    </a:cubicBezTo>
                    <a:cubicBezTo>
                      <a:pt x="114786" y="52436"/>
                      <a:pt x="112923" y="53541"/>
                      <a:pt x="110997" y="54394"/>
                    </a:cubicBezTo>
                    <a:cubicBezTo>
                      <a:pt x="106420" y="56446"/>
                      <a:pt x="101463" y="57519"/>
                      <a:pt x="96570" y="58529"/>
                    </a:cubicBezTo>
                    <a:cubicBezTo>
                      <a:pt x="94171" y="59034"/>
                      <a:pt x="91740" y="59508"/>
                      <a:pt x="89341" y="60076"/>
                    </a:cubicBezTo>
                    <a:cubicBezTo>
                      <a:pt x="87352" y="60550"/>
                      <a:pt x="85395" y="61055"/>
                      <a:pt x="83501" y="61812"/>
                    </a:cubicBezTo>
                    <a:cubicBezTo>
                      <a:pt x="82680" y="62159"/>
                      <a:pt x="81859" y="62539"/>
                      <a:pt x="81133" y="63075"/>
                    </a:cubicBezTo>
                    <a:lnTo>
                      <a:pt x="81133" y="63075"/>
                    </a:lnTo>
                    <a:cubicBezTo>
                      <a:pt x="80975" y="63170"/>
                      <a:pt x="80817" y="63296"/>
                      <a:pt x="80659" y="63454"/>
                    </a:cubicBezTo>
                    <a:cubicBezTo>
                      <a:pt x="80438" y="63675"/>
                      <a:pt x="80217" y="63927"/>
                      <a:pt x="79996" y="64180"/>
                    </a:cubicBezTo>
                    <a:cubicBezTo>
                      <a:pt x="80028" y="64148"/>
                      <a:pt x="80091" y="64085"/>
                      <a:pt x="80122" y="64022"/>
                    </a:cubicBezTo>
                    <a:cubicBezTo>
                      <a:pt x="79649" y="64622"/>
                      <a:pt x="79207" y="65254"/>
                      <a:pt x="78860" y="65948"/>
                    </a:cubicBezTo>
                    <a:cubicBezTo>
                      <a:pt x="78765" y="66169"/>
                      <a:pt x="78702" y="66422"/>
                      <a:pt x="78670" y="66642"/>
                    </a:cubicBezTo>
                    <a:cubicBezTo>
                      <a:pt x="78670" y="66769"/>
                      <a:pt x="78670" y="66895"/>
                      <a:pt x="78670" y="67021"/>
                    </a:cubicBezTo>
                    <a:cubicBezTo>
                      <a:pt x="78670" y="67116"/>
                      <a:pt x="78702" y="67179"/>
                      <a:pt x="78734" y="67274"/>
                    </a:cubicBezTo>
                    <a:cubicBezTo>
                      <a:pt x="78765" y="67368"/>
                      <a:pt x="78828" y="67432"/>
                      <a:pt x="78860" y="67526"/>
                    </a:cubicBezTo>
                    <a:cubicBezTo>
                      <a:pt x="78923" y="67621"/>
                      <a:pt x="79018" y="67684"/>
                      <a:pt x="79112" y="67779"/>
                    </a:cubicBezTo>
                    <a:cubicBezTo>
                      <a:pt x="79112" y="67779"/>
                      <a:pt x="79112" y="67779"/>
                      <a:pt x="79144" y="67810"/>
                    </a:cubicBezTo>
                    <a:lnTo>
                      <a:pt x="79144" y="67810"/>
                    </a:lnTo>
                    <a:cubicBezTo>
                      <a:pt x="79144" y="67810"/>
                      <a:pt x="79144" y="67810"/>
                      <a:pt x="79144" y="67810"/>
                    </a:cubicBezTo>
                    <a:cubicBezTo>
                      <a:pt x="79365" y="67937"/>
                      <a:pt x="79586" y="68063"/>
                      <a:pt x="79807" y="68158"/>
                    </a:cubicBezTo>
                    <a:cubicBezTo>
                      <a:pt x="80691" y="68505"/>
                      <a:pt x="81607" y="68694"/>
                      <a:pt x="82553" y="68821"/>
                    </a:cubicBezTo>
                    <a:cubicBezTo>
                      <a:pt x="82490" y="68821"/>
                      <a:pt x="82427" y="68821"/>
                      <a:pt x="82333" y="68789"/>
                    </a:cubicBezTo>
                    <a:cubicBezTo>
                      <a:pt x="84511" y="69105"/>
                      <a:pt x="86689" y="69136"/>
                      <a:pt x="88867" y="69231"/>
                    </a:cubicBezTo>
                    <a:cubicBezTo>
                      <a:pt x="91172" y="69294"/>
                      <a:pt x="93508" y="69326"/>
                      <a:pt x="95813" y="69578"/>
                    </a:cubicBezTo>
                    <a:cubicBezTo>
                      <a:pt x="96854" y="69673"/>
                      <a:pt x="97896" y="69831"/>
                      <a:pt x="98906" y="70052"/>
                    </a:cubicBezTo>
                    <a:cubicBezTo>
                      <a:pt x="99696" y="70241"/>
                      <a:pt x="100485" y="70494"/>
                      <a:pt x="101211" y="70873"/>
                    </a:cubicBezTo>
                    <a:cubicBezTo>
                      <a:pt x="101810" y="71189"/>
                      <a:pt x="102347" y="71567"/>
                      <a:pt x="102789" y="72104"/>
                    </a:cubicBezTo>
                    <a:cubicBezTo>
                      <a:pt x="103200" y="72641"/>
                      <a:pt x="103452" y="73272"/>
                      <a:pt x="103579" y="73935"/>
                    </a:cubicBezTo>
                    <a:cubicBezTo>
                      <a:pt x="103705" y="74598"/>
                      <a:pt x="103737" y="75229"/>
                      <a:pt x="103642" y="75892"/>
                    </a:cubicBezTo>
                    <a:cubicBezTo>
                      <a:pt x="103547" y="76460"/>
                      <a:pt x="103358" y="76997"/>
                      <a:pt x="103105" y="77502"/>
                    </a:cubicBezTo>
                    <a:cubicBezTo>
                      <a:pt x="102505" y="78670"/>
                      <a:pt x="101495" y="79554"/>
                      <a:pt x="100390" y="80280"/>
                    </a:cubicBezTo>
                    <a:cubicBezTo>
                      <a:pt x="99001" y="81196"/>
                      <a:pt x="97454" y="81827"/>
                      <a:pt x="95876" y="82364"/>
                    </a:cubicBezTo>
                    <a:cubicBezTo>
                      <a:pt x="93918" y="83027"/>
                      <a:pt x="91930" y="83500"/>
                      <a:pt x="89909" y="83911"/>
                    </a:cubicBezTo>
                    <a:cubicBezTo>
                      <a:pt x="85142" y="84826"/>
                      <a:pt x="80280" y="85268"/>
                      <a:pt x="75419" y="85552"/>
                    </a:cubicBezTo>
                    <a:cubicBezTo>
                      <a:pt x="70463" y="85836"/>
                      <a:pt x="65506" y="85931"/>
                      <a:pt x="60550" y="85868"/>
                    </a:cubicBezTo>
                    <a:cubicBezTo>
                      <a:pt x="56793" y="85836"/>
                      <a:pt x="53036" y="85742"/>
                      <a:pt x="49280" y="85489"/>
                    </a:cubicBezTo>
                    <a:cubicBezTo>
                      <a:pt x="48238" y="85426"/>
                      <a:pt x="47228" y="85363"/>
                      <a:pt x="46186" y="85237"/>
                    </a:cubicBezTo>
                    <a:cubicBezTo>
                      <a:pt x="42334" y="84826"/>
                      <a:pt x="38451" y="84258"/>
                      <a:pt x="34632" y="83532"/>
                    </a:cubicBezTo>
                    <a:cubicBezTo>
                      <a:pt x="26329" y="82017"/>
                      <a:pt x="18121" y="79870"/>
                      <a:pt x="10323" y="76650"/>
                    </a:cubicBezTo>
                    <a:cubicBezTo>
                      <a:pt x="6787" y="75198"/>
                      <a:pt x="3315" y="73556"/>
                      <a:pt x="0" y="71662"/>
                    </a:cubicBezTo>
                    <a:cubicBezTo>
                      <a:pt x="1168" y="72735"/>
                      <a:pt x="2462" y="73809"/>
                      <a:pt x="3915" y="74913"/>
                    </a:cubicBezTo>
                    <a:cubicBezTo>
                      <a:pt x="6472" y="76839"/>
                      <a:pt x="9440" y="78607"/>
                      <a:pt x="13228" y="80470"/>
                    </a:cubicBezTo>
                    <a:cubicBezTo>
                      <a:pt x="16195" y="81953"/>
                      <a:pt x="19541" y="83343"/>
                      <a:pt x="23393" y="84795"/>
                    </a:cubicBezTo>
                    <a:cubicBezTo>
                      <a:pt x="28602" y="86720"/>
                      <a:pt x="33306" y="88173"/>
                      <a:pt x="37725" y="89278"/>
                    </a:cubicBezTo>
                    <a:cubicBezTo>
                      <a:pt x="41356" y="90162"/>
                      <a:pt x="45365" y="90982"/>
                      <a:pt x="50353" y="91803"/>
                    </a:cubicBezTo>
                    <a:cubicBezTo>
                      <a:pt x="54773" y="92529"/>
                      <a:pt x="59824" y="93161"/>
                      <a:pt x="65412" y="93697"/>
                    </a:cubicBezTo>
                    <a:cubicBezTo>
                      <a:pt x="72199" y="94329"/>
                      <a:pt x="78765" y="94644"/>
                      <a:pt x="84858" y="94644"/>
                    </a:cubicBezTo>
                    <a:cubicBezTo>
                      <a:pt x="89593" y="94644"/>
                      <a:pt x="94423" y="94455"/>
                      <a:pt x="99190" y="94045"/>
                    </a:cubicBezTo>
                    <a:cubicBezTo>
                      <a:pt x="112008" y="92971"/>
                      <a:pt x="121889" y="90635"/>
                      <a:pt x="130286" y="86689"/>
                    </a:cubicBezTo>
                    <a:cubicBezTo>
                      <a:pt x="131928" y="85931"/>
                      <a:pt x="133506" y="85047"/>
                      <a:pt x="135021" y="84132"/>
                    </a:cubicBezTo>
                    <a:cubicBezTo>
                      <a:pt x="138052" y="82427"/>
                      <a:pt x="140893" y="80406"/>
                      <a:pt x="143387" y="78134"/>
                    </a:cubicBezTo>
                    <a:cubicBezTo>
                      <a:pt x="145281" y="76429"/>
                      <a:pt x="146734" y="74345"/>
                      <a:pt x="147933" y="72514"/>
                    </a:cubicBezTo>
                    <a:cubicBezTo>
                      <a:pt x="149354" y="70399"/>
                      <a:pt x="150585" y="68032"/>
                      <a:pt x="151690" y="65285"/>
                    </a:cubicBezTo>
                    <a:cubicBezTo>
                      <a:pt x="154184" y="59255"/>
                      <a:pt x="155257" y="53636"/>
                      <a:pt x="154815" y="48585"/>
                    </a:cubicBezTo>
                    <a:cubicBezTo>
                      <a:pt x="154531" y="45176"/>
                      <a:pt x="153490" y="42145"/>
                      <a:pt x="151785" y="39777"/>
                    </a:cubicBezTo>
                    <a:cubicBezTo>
                      <a:pt x="151469" y="39335"/>
                      <a:pt x="151122" y="38925"/>
                      <a:pt x="150774" y="38514"/>
                    </a:cubicBezTo>
                    <a:cubicBezTo>
                      <a:pt x="150964" y="36841"/>
                      <a:pt x="151059" y="35042"/>
                      <a:pt x="151059" y="33179"/>
                    </a:cubicBezTo>
                    <a:cubicBezTo>
                      <a:pt x="151059" y="30401"/>
                      <a:pt x="150869" y="27591"/>
                      <a:pt x="150459" y="24750"/>
                    </a:cubicBezTo>
                    <a:cubicBezTo>
                      <a:pt x="150048" y="22193"/>
                      <a:pt x="149385" y="19668"/>
                      <a:pt x="148344" y="17047"/>
                    </a:cubicBezTo>
                    <a:cubicBezTo>
                      <a:pt x="146418" y="12122"/>
                      <a:pt x="143166" y="8271"/>
                      <a:pt x="139157" y="6156"/>
                    </a:cubicBezTo>
                    <a:cubicBezTo>
                      <a:pt x="138683" y="5903"/>
                      <a:pt x="138210" y="5683"/>
                      <a:pt x="137736" y="5493"/>
                    </a:cubicBezTo>
                    <a:cubicBezTo>
                      <a:pt x="137042" y="4988"/>
                      <a:pt x="136284" y="4515"/>
                      <a:pt x="135495" y="4073"/>
                    </a:cubicBezTo>
                    <a:cubicBezTo>
                      <a:pt x="133254" y="2778"/>
                      <a:pt x="130633" y="1799"/>
                      <a:pt x="127476" y="1073"/>
                    </a:cubicBezTo>
                    <a:cubicBezTo>
                      <a:pt x="124130" y="347"/>
                      <a:pt x="120594" y="0"/>
                      <a:pt x="116617" y="0"/>
                    </a:cubicBezTo>
                    <a:cubicBezTo>
                      <a:pt x="114186" y="0"/>
                      <a:pt x="111534" y="126"/>
                      <a:pt x="108503" y="410"/>
                    </a:cubicBezTo>
                    <a:moveTo>
                      <a:pt x="63770" y="32895"/>
                    </a:moveTo>
                    <a:lnTo>
                      <a:pt x="63707" y="32895"/>
                    </a:lnTo>
                    <a:cubicBezTo>
                      <a:pt x="63707" y="32895"/>
                      <a:pt x="63770" y="32895"/>
                      <a:pt x="63801" y="32895"/>
                    </a:cubicBezTo>
                    <a:cubicBezTo>
                      <a:pt x="63801" y="32895"/>
                      <a:pt x="63801" y="32895"/>
                      <a:pt x="63770" y="32895"/>
                    </a:cubicBezTo>
                  </a:path>
                </a:pathLst>
              </a:custGeom>
              <a:solidFill>
                <a:srgbClr val="191919">
                  <a:alpha val="5060"/>
                </a:srgbClr>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85" name="Google Shape;1885;p49"/>
              <p:cNvSpPr/>
              <p:nvPr/>
            </p:nvSpPr>
            <p:spPr>
              <a:xfrm>
                <a:off x="3727872" y="5070815"/>
                <a:ext cx="3156" cy="126"/>
              </a:xfrm>
              <a:custGeom>
                <a:avLst/>
                <a:gdLst/>
                <a:ahLst/>
                <a:cxnLst/>
                <a:rect l="l" t="t" r="r" b="b"/>
                <a:pathLst>
                  <a:path w="3156" h="126" extrusionOk="0">
                    <a:moveTo>
                      <a:pt x="0" y="126"/>
                    </a:moveTo>
                    <a:cubicBezTo>
                      <a:pt x="0" y="126"/>
                      <a:pt x="0" y="32"/>
                      <a:pt x="0" y="0"/>
                    </a:cubicBezTo>
                    <a:cubicBezTo>
                      <a:pt x="0" y="32"/>
                      <a:pt x="0" y="95"/>
                      <a:pt x="0" y="126"/>
                    </a:cubicBezTo>
                  </a:path>
                </a:pathLst>
              </a:custGeom>
              <a:solidFill>
                <a:srgbClr val="D73C48"/>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86" name="Google Shape;1886;p49"/>
              <p:cNvSpPr/>
              <p:nvPr/>
            </p:nvSpPr>
            <p:spPr>
              <a:xfrm>
                <a:off x="3728346" y="5072078"/>
                <a:ext cx="63" cy="31"/>
              </a:xfrm>
              <a:custGeom>
                <a:avLst/>
                <a:gdLst/>
                <a:ahLst/>
                <a:cxnLst/>
                <a:rect l="l" t="t" r="r" b="b"/>
                <a:pathLst>
                  <a:path w="63" h="31" extrusionOk="0">
                    <a:moveTo>
                      <a:pt x="32" y="32"/>
                    </a:moveTo>
                    <a:cubicBezTo>
                      <a:pt x="32" y="32"/>
                      <a:pt x="32" y="32"/>
                      <a:pt x="0" y="0"/>
                    </a:cubicBezTo>
                    <a:cubicBezTo>
                      <a:pt x="0" y="0"/>
                      <a:pt x="0" y="0"/>
                      <a:pt x="0" y="0"/>
                    </a:cubicBezTo>
                    <a:cubicBezTo>
                      <a:pt x="0" y="0"/>
                      <a:pt x="32" y="32"/>
                      <a:pt x="63" y="32"/>
                    </a:cubicBezTo>
                  </a:path>
                </a:pathLst>
              </a:custGeom>
              <a:solidFill>
                <a:srgbClr val="D73C48"/>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87" name="Google Shape;1887;p49"/>
              <p:cNvSpPr/>
              <p:nvPr/>
            </p:nvSpPr>
            <p:spPr>
              <a:xfrm>
                <a:off x="3649976" y="5033059"/>
                <a:ext cx="68184" cy="28128"/>
              </a:xfrm>
              <a:custGeom>
                <a:avLst/>
                <a:gdLst/>
                <a:ahLst/>
                <a:cxnLst/>
                <a:rect l="l" t="t" r="r" b="b"/>
                <a:pathLst>
                  <a:path w="68184" h="28128" extrusionOk="0">
                    <a:moveTo>
                      <a:pt x="237" y="221"/>
                    </a:moveTo>
                    <a:cubicBezTo>
                      <a:pt x="-79" y="537"/>
                      <a:pt x="-79" y="1042"/>
                      <a:pt x="237" y="1389"/>
                    </a:cubicBezTo>
                    <a:cubicBezTo>
                      <a:pt x="2099" y="3504"/>
                      <a:pt x="4056" y="5556"/>
                      <a:pt x="6140" y="7450"/>
                    </a:cubicBezTo>
                    <a:cubicBezTo>
                      <a:pt x="7213" y="8429"/>
                      <a:pt x="8350" y="9344"/>
                      <a:pt x="9486" y="10292"/>
                    </a:cubicBezTo>
                    <a:cubicBezTo>
                      <a:pt x="10717" y="11302"/>
                      <a:pt x="12012" y="12249"/>
                      <a:pt x="13306" y="13196"/>
                    </a:cubicBezTo>
                    <a:cubicBezTo>
                      <a:pt x="15800" y="14995"/>
                      <a:pt x="18389" y="16605"/>
                      <a:pt x="21041" y="18121"/>
                    </a:cubicBezTo>
                    <a:cubicBezTo>
                      <a:pt x="23882" y="19731"/>
                      <a:pt x="26912" y="21057"/>
                      <a:pt x="29943" y="22320"/>
                    </a:cubicBezTo>
                    <a:cubicBezTo>
                      <a:pt x="35752" y="24687"/>
                      <a:pt x="41908" y="26423"/>
                      <a:pt x="48096" y="27371"/>
                    </a:cubicBezTo>
                    <a:cubicBezTo>
                      <a:pt x="51095" y="27844"/>
                      <a:pt x="54125" y="28128"/>
                      <a:pt x="57156" y="28128"/>
                    </a:cubicBezTo>
                    <a:cubicBezTo>
                      <a:pt x="58576" y="28128"/>
                      <a:pt x="60028" y="28097"/>
                      <a:pt x="61449" y="27939"/>
                    </a:cubicBezTo>
                    <a:cubicBezTo>
                      <a:pt x="62239" y="27875"/>
                      <a:pt x="63028" y="27781"/>
                      <a:pt x="63817" y="27655"/>
                    </a:cubicBezTo>
                    <a:cubicBezTo>
                      <a:pt x="64638" y="27560"/>
                      <a:pt x="65459" y="27371"/>
                      <a:pt x="66279" y="27213"/>
                    </a:cubicBezTo>
                    <a:cubicBezTo>
                      <a:pt x="66911" y="27086"/>
                      <a:pt x="67510" y="26613"/>
                      <a:pt x="67826" y="26076"/>
                    </a:cubicBezTo>
                    <a:cubicBezTo>
                      <a:pt x="68174" y="25508"/>
                      <a:pt x="68268" y="24782"/>
                      <a:pt x="68110" y="24119"/>
                    </a:cubicBezTo>
                    <a:cubicBezTo>
                      <a:pt x="67952" y="23488"/>
                      <a:pt x="67542" y="22919"/>
                      <a:pt x="66974" y="22572"/>
                    </a:cubicBezTo>
                    <a:cubicBezTo>
                      <a:pt x="66784" y="22477"/>
                      <a:pt x="66563" y="22382"/>
                      <a:pt x="66374" y="22288"/>
                    </a:cubicBezTo>
                    <a:cubicBezTo>
                      <a:pt x="65932" y="22162"/>
                      <a:pt x="65490" y="22162"/>
                      <a:pt x="65048" y="22288"/>
                    </a:cubicBezTo>
                    <a:cubicBezTo>
                      <a:pt x="61891" y="22604"/>
                      <a:pt x="58703" y="22824"/>
                      <a:pt x="55514" y="22793"/>
                    </a:cubicBezTo>
                    <a:cubicBezTo>
                      <a:pt x="52199" y="22761"/>
                      <a:pt x="48853" y="22509"/>
                      <a:pt x="45570" y="22035"/>
                    </a:cubicBezTo>
                    <a:cubicBezTo>
                      <a:pt x="38340" y="20899"/>
                      <a:pt x="31364" y="18784"/>
                      <a:pt x="24640" y="15879"/>
                    </a:cubicBezTo>
                    <a:cubicBezTo>
                      <a:pt x="23093" y="15217"/>
                      <a:pt x="21546" y="14522"/>
                      <a:pt x="19999" y="13732"/>
                    </a:cubicBezTo>
                    <a:cubicBezTo>
                      <a:pt x="18357" y="12912"/>
                      <a:pt x="16747" y="12028"/>
                      <a:pt x="15169" y="11112"/>
                    </a:cubicBezTo>
                    <a:cubicBezTo>
                      <a:pt x="12107" y="9344"/>
                      <a:pt x="9234" y="7261"/>
                      <a:pt x="6487" y="5051"/>
                    </a:cubicBezTo>
                    <a:cubicBezTo>
                      <a:pt x="4688" y="3567"/>
                      <a:pt x="3046" y="1989"/>
                      <a:pt x="1468" y="252"/>
                    </a:cubicBezTo>
                    <a:cubicBezTo>
                      <a:pt x="1310" y="95"/>
                      <a:pt x="1089" y="0"/>
                      <a:pt x="868" y="0"/>
                    </a:cubicBezTo>
                    <a:cubicBezTo>
                      <a:pt x="647" y="0"/>
                      <a:pt x="458" y="63"/>
                      <a:pt x="300" y="221"/>
                    </a:cubicBezTo>
                    <a:moveTo>
                      <a:pt x="6582" y="5146"/>
                    </a:moveTo>
                    <a:cubicBezTo>
                      <a:pt x="6582" y="5146"/>
                      <a:pt x="6614" y="5177"/>
                      <a:pt x="6645" y="5209"/>
                    </a:cubicBezTo>
                    <a:cubicBezTo>
                      <a:pt x="6645" y="5209"/>
                      <a:pt x="6614" y="5177"/>
                      <a:pt x="6582" y="5146"/>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88" name="Google Shape;1888;p49"/>
              <p:cNvSpPr/>
              <p:nvPr/>
            </p:nvSpPr>
            <p:spPr>
              <a:xfrm>
                <a:off x="3659443" y="5060997"/>
                <a:ext cx="55864" cy="16416"/>
              </a:xfrm>
              <a:custGeom>
                <a:avLst/>
                <a:gdLst/>
                <a:ahLst/>
                <a:cxnLst/>
                <a:rect l="l" t="t" r="r" b="b"/>
                <a:pathLst>
                  <a:path w="55864" h="16416" extrusionOk="0">
                    <a:moveTo>
                      <a:pt x="303" y="1074"/>
                    </a:moveTo>
                    <a:cubicBezTo>
                      <a:pt x="-297" y="2115"/>
                      <a:pt x="19" y="3441"/>
                      <a:pt x="1029" y="4041"/>
                    </a:cubicBezTo>
                    <a:cubicBezTo>
                      <a:pt x="4944" y="6503"/>
                      <a:pt x="9174" y="8461"/>
                      <a:pt x="13467" y="10197"/>
                    </a:cubicBezTo>
                    <a:cubicBezTo>
                      <a:pt x="17792" y="11933"/>
                      <a:pt x="22307" y="13228"/>
                      <a:pt x="26821" y="14238"/>
                    </a:cubicBezTo>
                    <a:cubicBezTo>
                      <a:pt x="31335" y="15248"/>
                      <a:pt x="35944" y="15848"/>
                      <a:pt x="40554" y="16195"/>
                    </a:cubicBezTo>
                    <a:cubicBezTo>
                      <a:pt x="42953" y="16385"/>
                      <a:pt x="45384" y="16416"/>
                      <a:pt x="47783" y="16416"/>
                    </a:cubicBezTo>
                    <a:cubicBezTo>
                      <a:pt x="50182" y="16416"/>
                      <a:pt x="52550" y="16321"/>
                      <a:pt x="54981" y="16195"/>
                    </a:cubicBezTo>
                    <a:cubicBezTo>
                      <a:pt x="55454" y="16195"/>
                      <a:pt x="55865" y="15848"/>
                      <a:pt x="55865" y="15311"/>
                    </a:cubicBezTo>
                    <a:cubicBezTo>
                      <a:pt x="55865" y="14869"/>
                      <a:pt x="55486" y="14396"/>
                      <a:pt x="54981" y="14427"/>
                    </a:cubicBezTo>
                    <a:cubicBezTo>
                      <a:pt x="52077" y="14553"/>
                      <a:pt x="49172" y="14553"/>
                      <a:pt x="46236" y="14364"/>
                    </a:cubicBezTo>
                    <a:cubicBezTo>
                      <a:pt x="43174" y="14175"/>
                      <a:pt x="40080" y="13827"/>
                      <a:pt x="37050" y="13385"/>
                    </a:cubicBezTo>
                    <a:cubicBezTo>
                      <a:pt x="33356" y="12817"/>
                      <a:pt x="29725" y="12028"/>
                      <a:pt x="26126" y="11049"/>
                    </a:cubicBezTo>
                    <a:cubicBezTo>
                      <a:pt x="22275" y="10008"/>
                      <a:pt x="18550" y="8618"/>
                      <a:pt x="14888" y="7040"/>
                    </a:cubicBezTo>
                    <a:cubicBezTo>
                      <a:pt x="15046" y="7103"/>
                      <a:pt x="15172" y="7166"/>
                      <a:pt x="15299" y="7229"/>
                    </a:cubicBezTo>
                    <a:cubicBezTo>
                      <a:pt x="13246" y="6314"/>
                      <a:pt x="11258" y="5335"/>
                      <a:pt x="9332" y="4199"/>
                    </a:cubicBezTo>
                    <a:cubicBezTo>
                      <a:pt x="7248" y="2999"/>
                      <a:pt x="5228" y="1673"/>
                      <a:pt x="3270" y="316"/>
                    </a:cubicBezTo>
                    <a:cubicBezTo>
                      <a:pt x="2955" y="95"/>
                      <a:pt x="2576" y="0"/>
                      <a:pt x="2197" y="0"/>
                    </a:cubicBezTo>
                    <a:cubicBezTo>
                      <a:pt x="1440" y="0"/>
                      <a:pt x="682" y="410"/>
                      <a:pt x="303" y="1042"/>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89" name="Google Shape;1889;p49"/>
              <p:cNvSpPr/>
              <p:nvPr/>
            </p:nvSpPr>
            <p:spPr>
              <a:xfrm>
                <a:off x="3648521" y="4878275"/>
                <a:ext cx="150849" cy="166843"/>
              </a:xfrm>
              <a:custGeom>
                <a:avLst/>
                <a:gdLst/>
                <a:ahLst/>
                <a:cxnLst/>
                <a:rect l="l" t="t" r="r" b="b"/>
                <a:pathLst>
                  <a:path w="150849" h="166843" extrusionOk="0">
                    <a:moveTo>
                      <a:pt x="41910" y="0"/>
                    </a:moveTo>
                    <a:cubicBezTo>
                      <a:pt x="41310" y="0"/>
                      <a:pt x="40710" y="379"/>
                      <a:pt x="40395" y="695"/>
                    </a:cubicBezTo>
                    <a:cubicBezTo>
                      <a:pt x="40205" y="789"/>
                      <a:pt x="40079" y="789"/>
                      <a:pt x="39953" y="789"/>
                    </a:cubicBezTo>
                    <a:lnTo>
                      <a:pt x="39889" y="789"/>
                    </a:lnTo>
                    <a:cubicBezTo>
                      <a:pt x="39416" y="789"/>
                      <a:pt x="39005" y="916"/>
                      <a:pt x="38721" y="1105"/>
                    </a:cubicBezTo>
                    <a:cubicBezTo>
                      <a:pt x="35533" y="3410"/>
                      <a:pt x="32881" y="5809"/>
                      <a:pt x="30608" y="8429"/>
                    </a:cubicBezTo>
                    <a:cubicBezTo>
                      <a:pt x="28461" y="10923"/>
                      <a:pt x="26536" y="13733"/>
                      <a:pt x="24894" y="16827"/>
                    </a:cubicBezTo>
                    <a:cubicBezTo>
                      <a:pt x="22179" y="21909"/>
                      <a:pt x="20190" y="27907"/>
                      <a:pt x="18612" y="35705"/>
                    </a:cubicBezTo>
                    <a:cubicBezTo>
                      <a:pt x="17728" y="40030"/>
                      <a:pt x="17097" y="44513"/>
                      <a:pt x="16465" y="48806"/>
                    </a:cubicBezTo>
                    <a:cubicBezTo>
                      <a:pt x="15203" y="57582"/>
                      <a:pt x="13877" y="66642"/>
                      <a:pt x="10593" y="75103"/>
                    </a:cubicBezTo>
                    <a:lnTo>
                      <a:pt x="10372" y="75640"/>
                    </a:lnTo>
                    <a:lnTo>
                      <a:pt x="10151" y="76176"/>
                    </a:lnTo>
                    <a:lnTo>
                      <a:pt x="10025" y="76587"/>
                    </a:lnTo>
                    <a:lnTo>
                      <a:pt x="10025" y="76587"/>
                    </a:lnTo>
                    <a:cubicBezTo>
                      <a:pt x="9457" y="77723"/>
                      <a:pt x="8826" y="79049"/>
                      <a:pt x="8131" y="80312"/>
                    </a:cubicBezTo>
                    <a:cubicBezTo>
                      <a:pt x="7752" y="81007"/>
                      <a:pt x="7373" y="81669"/>
                      <a:pt x="6994" y="82364"/>
                    </a:cubicBezTo>
                    <a:cubicBezTo>
                      <a:pt x="6395" y="83406"/>
                      <a:pt x="5826" y="84416"/>
                      <a:pt x="5290" y="85489"/>
                    </a:cubicBezTo>
                    <a:cubicBezTo>
                      <a:pt x="3585" y="88962"/>
                      <a:pt x="2259" y="92561"/>
                      <a:pt x="1375" y="96160"/>
                    </a:cubicBezTo>
                    <a:cubicBezTo>
                      <a:pt x="-298" y="102916"/>
                      <a:pt x="-456" y="109924"/>
                      <a:pt x="965" y="117059"/>
                    </a:cubicBezTo>
                    <a:cubicBezTo>
                      <a:pt x="2196" y="123341"/>
                      <a:pt x="4911" y="129812"/>
                      <a:pt x="8826" y="135747"/>
                    </a:cubicBezTo>
                    <a:cubicBezTo>
                      <a:pt x="12582" y="141461"/>
                      <a:pt x="17412" y="146607"/>
                      <a:pt x="23189" y="151059"/>
                    </a:cubicBezTo>
                    <a:cubicBezTo>
                      <a:pt x="28903" y="155478"/>
                      <a:pt x="35375" y="159077"/>
                      <a:pt x="42352" y="161697"/>
                    </a:cubicBezTo>
                    <a:cubicBezTo>
                      <a:pt x="48823" y="164128"/>
                      <a:pt x="56148" y="165706"/>
                      <a:pt x="64798" y="166496"/>
                    </a:cubicBezTo>
                    <a:cubicBezTo>
                      <a:pt x="67323" y="166717"/>
                      <a:pt x="69912" y="166843"/>
                      <a:pt x="72469" y="166843"/>
                    </a:cubicBezTo>
                    <a:cubicBezTo>
                      <a:pt x="77488" y="166843"/>
                      <a:pt x="82603" y="166401"/>
                      <a:pt x="87685" y="165549"/>
                    </a:cubicBezTo>
                    <a:cubicBezTo>
                      <a:pt x="94915" y="164318"/>
                      <a:pt x="102081" y="162013"/>
                      <a:pt x="108963" y="158667"/>
                    </a:cubicBezTo>
                    <a:cubicBezTo>
                      <a:pt x="114298" y="156046"/>
                      <a:pt x="119507" y="152637"/>
                      <a:pt x="124432" y="148438"/>
                    </a:cubicBezTo>
                    <a:cubicBezTo>
                      <a:pt x="128441" y="145060"/>
                      <a:pt x="132229" y="140988"/>
                      <a:pt x="135702" y="136410"/>
                    </a:cubicBezTo>
                    <a:cubicBezTo>
                      <a:pt x="136270" y="136284"/>
                      <a:pt x="136681" y="135937"/>
                      <a:pt x="137123" y="135337"/>
                    </a:cubicBezTo>
                    <a:cubicBezTo>
                      <a:pt x="141542" y="129023"/>
                      <a:pt x="144794" y="121447"/>
                      <a:pt x="147319" y="111439"/>
                    </a:cubicBezTo>
                    <a:cubicBezTo>
                      <a:pt x="149466" y="103042"/>
                      <a:pt x="150665" y="94992"/>
                      <a:pt x="150823" y="87510"/>
                    </a:cubicBezTo>
                    <a:cubicBezTo>
                      <a:pt x="151013" y="80091"/>
                      <a:pt x="150161" y="72641"/>
                      <a:pt x="148361" y="65380"/>
                    </a:cubicBezTo>
                    <a:cubicBezTo>
                      <a:pt x="146593" y="58403"/>
                      <a:pt x="143815" y="51647"/>
                      <a:pt x="140027" y="45270"/>
                    </a:cubicBezTo>
                    <a:cubicBezTo>
                      <a:pt x="136333" y="39019"/>
                      <a:pt x="131598" y="33242"/>
                      <a:pt x="125979" y="28097"/>
                    </a:cubicBezTo>
                    <a:cubicBezTo>
                      <a:pt x="120328" y="22888"/>
                      <a:pt x="113446" y="18247"/>
                      <a:pt x="105522" y="14238"/>
                    </a:cubicBezTo>
                    <a:cubicBezTo>
                      <a:pt x="98450" y="10670"/>
                      <a:pt x="90495" y="7829"/>
                      <a:pt x="81940" y="5777"/>
                    </a:cubicBezTo>
                    <a:cubicBezTo>
                      <a:pt x="73605" y="3820"/>
                      <a:pt x="64987" y="2715"/>
                      <a:pt x="57537" y="1831"/>
                    </a:cubicBezTo>
                    <a:cubicBezTo>
                      <a:pt x="54948" y="1516"/>
                      <a:pt x="52391" y="1231"/>
                      <a:pt x="49802" y="947"/>
                    </a:cubicBezTo>
                    <a:cubicBezTo>
                      <a:pt x="47182" y="632"/>
                      <a:pt x="44562" y="347"/>
                      <a:pt x="41942" y="32"/>
                    </a:cubicBezTo>
                    <a:lnTo>
                      <a:pt x="41784" y="32"/>
                    </a:lnTo>
                    <a:close/>
                  </a:path>
                </a:pathLst>
              </a:custGeom>
              <a:solidFill>
                <a:srgbClr val="B7746C"/>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90" name="Google Shape;1890;p49"/>
              <p:cNvSpPr/>
              <p:nvPr/>
            </p:nvSpPr>
            <p:spPr>
              <a:xfrm>
                <a:off x="3664924" y="4878338"/>
                <a:ext cx="134541" cy="146733"/>
              </a:xfrm>
              <a:custGeom>
                <a:avLst/>
                <a:gdLst/>
                <a:ahLst/>
                <a:cxnLst/>
                <a:rect l="l" t="t" r="r" b="b"/>
                <a:pathLst>
                  <a:path w="134541" h="146733" extrusionOk="0">
                    <a:moveTo>
                      <a:pt x="23961" y="568"/>
                    </a:moveTo>
                    <a:cubicBezTo>
                      <a:pt x="23803" y="663"/>
                      <a:pt x="23677" y="663"/>
                      <a:pt x="23582" y="663"/>
                    </a:cubicBezTo>
                    <a:cubicBezTo>
                      <a:pt x="23077" y="663"/>
                      <a:pt x="22635" y="789"/>
                      <a:pt x="22319" y="1010"/>
                    </a:cubicBezTo>
                    <a:cubicBezTo>
                      <a:pt x="19131" y="3315"/>
                      <a:pt x="16479" y="5714"/>
                      <a:pt x="14175" y="8366"/>
                    </a:cubicBezTo>
                    <a:cubicBezTo>
                      <a:pt x="11996" y="10892"/>
                      <a:pt x="10070" y="13732"/>
                      <a:pt x="8429" y="16795"/>
                    </a:cubicBezTo>
                    <a:cubicBezTo>
                      <a:pt x="5714" y="21909"/>
                      <a:pt x="3693" y="27907"/>
                      <a:pt x="2115" y="35673"/>
                    </a:cubicBezTo>
                    <a:cubicBezTo>
                      <a:pt x="1262" y="39967"/>
                      <a:pt x="600" y="44481"/>
                      <a:pt x="0" y="48490"/>
                    </a:cubicBezTo>
                    <a:lnTo>
                      <a:pt x="0" y="48743"/>
                    </a:lnTo>
                    <a:cubicBezTo>
                      <a:pt x="1136" y="47733"/>
                      <a:pt x="2304" y="46754"/>
                      <a:pt x="3536" y="45807"/>
                    </a:cubicBezTo>
                    <a:cubicBezTo>
                      <a:pt x="6408" y="43629"/>
                      <a:pt x="9408" y="41671"/>
                      <a:pt x="12596" y="39967"/>
                    </a:cubicBezTo>
                    <a:cubicBezTo>
                      <a:pt x="15847" y="38199"/>
                      <a:pt x="19225" y="36652"/>
                      <a:pt x="22698" y="35389"/>
                    </a:cubicBezTo>
                    <a:cubicBezTo>
                      <a:pt x="26107" y="34158"/>
                      <a:pt x="29549" y="33116"/>
                      <a:pt x="33053" y="32295"/>
                    </a:cubicBezTo>
                    <a:cubicBezTo>
                      <a:pt x="33053" y="32295"/>
                      <a:pt x="33116" y="32295"/>
                      <a:pt x="33148" y="32295"/>
                    </a:cubicBezTo>
                    <a:cubicBezTo>
                      <a:pt x="33337" y="32295"/>
                      <a:pt x="33526" y="32390"/>
                      <a:pt x="33621" y="32485"/>
                    </a:cubicBezTo>
                    <a:cubicBezTo>
                      <a:pt x="33779" y="32611"/>
                      <a:pt x="33874" y="32800"/>
                      <a:pt x="33905" y="33022"/>
                    </a:cubicBezTo>
                    <a:cubicBezTo>
                      <a:pt x="33905" y="33116"/>
                      <a:pt x="33905" y="33242"/>
                      <a:pt x="33874" y="33369"/>
                    </a:cubicBezTo>
                    <a:cubicBezTo>
                      <a:pt x="34063" y="33463"/>
                      <a:pt x="34221" y="33590"/>
                      <a:pt x="34316" y="33779"/>
                    </a:cubicBezTo>
                    <a:cubicBezTo>
                      <a:pt x="36020" y="37031"/>
                      <a:pt x="37788" y="40187"/>
                      <a:pt x="39651" y="43344"/>
                    </a:cubicBezTo>
                    <a:cubicBezTo>
                      <a:pt x="39619" y="43282"/>
                      <a:pt x="39587" y="43218"/>
                      <a:pt x="39556" y="43155"/>
                    </a:cubicBezTo>
                    <a:cubicBezTo>
                      <a:pt x="45554" y="53100"/>
                      <a:pt x="52531" y="62475"/>
                      <a:pt x="60897" y="70525"/>
                    </a:cubicBezTo>
                    <a:lnTo>
                      <a:pt x="60739" y="70368"/>
                    </a:lnTo>
                    <a:cubicBezTo>
                      <a:pt x="63580" y="73083"/>
                      <a:pt x="66548" y="75671"/>
                      <a:pt x="69705" y="78008"/>
                    </a:cubicBezTo>
                    <a:cubicBezTo>
                      <a:pt x="72861" y="80344"/>
                      <a:pt x="76145" y="82459"/>
                      <a:pt x="79586" y="84353"/>
                    </a:cubicBezTo>
                    <a:lnTo>
                      <a:pt x="79586" y="84353"/>
                    </a:lnTo>
                    <a:cubicBezTo>
                      <a:pt x="79586" y="84353"/>
                      <a:pt x="79586" y="84353"/>
                      <a:pt x="79586" y="84353"/>
                    </a:cubicBezTo>
                    <a:lnTo>
                      <a:pt x="79586" y="84353"/>
                    </a:lnTo>
                    <a:cubicBezTo>
                      <a:pt x="82364" y="85837"/>
                      <a:pt x="85173" y="87162"/>
                      <a:pt x="88078" y="88299"/>
                    </a:cubicBezTo>
                    <a:cubicBezTo>
                      <a:pt x="90982" y="89404"/>
                      <a:pt x="93918" y="90351"/>
                      <a:pt x="96917" y="91077"/>
                    </a:cubicBezTo>
                    <a:lnTo>
                      <a:pt x="96728" y="91077"/>
                    </a:lnTo>
                    <a:cubicBezTo>
                      <a:pt x="97959" y="91330"/>
                      <a:pt x="99190" y="91582"/>
                      <a:pt x="100421" y="91835"/>
                    </a:cubicBezTo>
                    <a:cubicBezTo>
                      <a:pt x="100642" y="91898"/>
                      <a:pt x="100800" y="91961"/>
                      <a:pt x="100926" y="92119"/>
                    </a:cubicBezTo>
                    <a:cubicBezTo>
                      <a:pt x="101053" y="92277"/>
                      <a:pt x="101116" y="92466"/>
                      <a:pt x="101084" y="92687"/>
                    </a:cubicBezTo>
                    <a:cubicBezTo>
                      <a:pt x="101084" y="92813"/>
                      <a:pt x="101021" y="92908"/>
                      <a:pt x="100958" y="93003"/>
                    </a:cubicBezTo>
                    <a:cubicBezTo>
                      <a:pt x="100863" y="94518"/>
                      <a:pt x="100611" y="96065"/>
                      <a:pt x="100232" y="97549"/>
                    </a:cubicBezTo>
                    <a:cubicBezTo>
                      <a:pt x="99853" y="99032"/>
                      <a:pt x="99411" y="100485"/>
                      <a:pt x="98906" y="101905"/>
                    </a:cubicBezTo>
                    <a:cubicBezTo>
                      <a:pt x="97833" y="104967"/>
                      <a:pt x="96601" y="107967"/>
                      <a:pt x="95623" y="111092"/>
                    </a:cubicBezTo>
                    <a:lnTo>
                      <a:pt x="95623" y="111092"/>
                    </a:lnTo>
                    <a:cubicBezTo>
                      <a:pt x="95275" y="112260"/>
                      <a:pt x="94928" y="113460"/>
                      <a:pt x="94707" y="114691"/>
                    </a:cubicBezTo>
                    <a:cubicBezTo>
                      <a:pt x="94455" y="115922"/>
                      <a:pt x="94297" y="117185"/>
                      <a:pt x="94234" y="118447"/>
                    </a:cubicBezTo>
                    <a:lnTo>
                      <a:pt x="94234" y="118447"/>
                    </a:lnTo>
                    <a:lnTo>
                      <a:pt x="94234" y="118447"/>
                    </a:lnTo>
                    <a:cubicBezTo>
                      <a:pt x="94234" y="118447"/>
                      <a:pt x="94234" y="118447"/>
                      <a:pt x="94234" y="118447"/>
                    </a:cubicBezTo>
                    <a:cubicBezTo>
                      <a:pt x="94234" y="118511"/>
                      <a:pt x="94234" y="118574"/>
                      <a:pt x="94234" y="118637"/>
                    </a:cubicBezTo>
                    <a:cubicBezTo>
                      <a:pt x="94234" y="118637"/>
                      <a:pt x="94234" y="118574"/>
                      <a:pt x="94234" y="118542"/>
                    </a:cubicBezTo>
                    <a:cubicBezTo>
                      <a:pt x="94171" y="121194"/>
                      <a:pt x="94423" y="123877"/>
                      <a:pt x="94991" y="126466"/>
                    </a:cubicBezTo>
                    <a:cubicBezTo>
                      <a:pt x="94991" y="126466"/>
                      <a:pt x="94991" y="126466"/>
                      <a:pt x="94991" y="126466"/>
                    </a:cubicBezTo>
                    <a:cubicBezTo>
                      <a:pt x="94991" y="126466"/>
                      <a:pt x="94991" y="126466"/>
                      <a:pt x="94991" y="126466"/>
                    </a:cubicBezTo>
                    <a:cubicBezTo>
                      <a:pt x="94991" y="126466"/>
                      <a:pt x="94991" y="126466"/>
                      <a:pt x="94991" y="126466"/>
                    </a:cubicBezTo>
                    <a:cubicBezTo>
                      <a:pt x="95591" y="128991"/>
                      <a:pt x="96475" y="131422"/>
                      <a:pt x="97675" y="133758"/>
                    </a:cubicBezTo>
                    <a:cubicBezTo>
                      <a:pt x="97675" y="133695"/>
                      <a:pt x="97612" y="133632"/>
                      <a:pt x="97580" y="133569"/>
                    </a:cubicBezTo>
                    <a:cubicBezTo>
                      <a:pt x="98843" y="135968"/>
                      <a:pt x="100390" y="138178"/>
                      <a:pt x="102221" y="140199"/>
                    </a:cubicBezTo>
                    <a:cubicBezTo>
                      <a:pt x="104494" y="142661"/>
                      <a:pt x="107114" y="144776"/>
                      <a:pt x="109924" y="146607"/>
                    </a:cubicBezTo>
                    <a:cubicBezTo>
                      <a:pt x="109892" y="146576"/>
                      <a:pt x="109829" y="146544"/>
                      <a:pt x="109766" y="146512"/>
                    </a:cubicBezTo>
                    <a:cubicBezTo>
                      <a:pt x="109892" y="146576"/>
                      <a:pt x="109987" y="146670"/>
                      <a:pt x="110113" y="146733"/>
                    </a:cubicBezTo>
                    <a:cubicBezTo>
                      <a:pt x="113364" y="143766"/>
                      <a:pt x="116459" y="140325"/>
                      <a:pt x="119331" y="136505"/>
                    </a:cubicBezTo>
                    <a:cubicBezTo>
                      <a:pt x="119868" y="136347"/>
                      <a:pt x="120342" y="136000"/>
                      <a:pt x="120752" y="135432"/>
                    </a:cubicBezTo>
                    <a:cubicBezTo>
                      <a:pt x="125171" y="129149"/>
                      <a:pt x="128423" y="121541"/>
                      <a:pt x="130980" y="111534"/>
                    </a:cubicBezTo>
                    <a:cubicBezTo>
                      <a:pt x="133127" y="103137"/>
                      <a:pt x="134326" y="95086"/>
                      <a:pt x="134516" y="87573"/>
                    </a:cubicBezTo>
                    <a:cubicBezTo>
                      <a:pt x="134705" y="80122"/>
                      <a:pt x="133853" y="72672"/>
                      <a:pt x="132022" y="65411"/>
                    </a:cubicBezTo>
                    <a:cubicBezTo>
                      <a:pt x="130254" y="58434"/>
                      <a:pt x="127445" y="51647"/>
                      <a:pt x="123688" y="45302"/>
                    </a:cubicBezTo>
                    <a:cubicBezTo>
                      <a:pt x="119963" y="39019"/>
                      <a:pt x="115227" y="33242"/>
                      <a:pt x="109640" y="28097"/>
                    </a:cubicBezTo>
                    <a:cubicBezTo>
                      <a:pt x="104020" y="22919"/>
                      <a:pt x="97138" y="18247"/>
                      <a:pt x="89151" y="14238"/>
                    </a:cubicBezTo>
                    <a:cubicBezTo>
                      <a:pt x="82017" y="10639"/>
                      <a:pt x="74093" y="7797"/>
                      <a:pt x="65569" y="5777"/>
                    </a:cubicBezTo>
                    <a:cubicBezTo>
                      <a:pt x="57487" y="3851"/>
                      <a:pt x="49058" y="2746"/>
                      <a:pt x="41166" y="1800"/>
                    </a:cubicBezTo>
                    <a:lnTo>
                      <a:pt x="35894" y="1200"/>
                    </a:lnTo>
                    <a:lnTo>
                      <a:pt x="33432" y="916"/>
                    </a:lnTo>
                    <a:cubicBezTo>
                      <a:pt x="30812" y="632"/>
                      <a:pt x="28191" y="316"/>
                      <a:pt x="25571" y="0"/>
                    </a:cubicBezTo>
                    <a:lnTo>
                      <a:pt x="25413" y="0"/>
                    </a:lnTo>
                    <a:cubicBezTo>
                      <a:pt x="24845" y="0"/>
                      <a:pt x="24213" y="347"/>
                      <a:pt x="23866" y="694"/>
                    </a:cubicBezTo>
                    <a:moveTo>
                      <a:pt x="95055" y="126498"/>
                    </a:moveTo>
                    <a:lnTo>
                      <a:pt x="95055" y="126655"/>
                    </a:lnTo>
                    <a:cubicBezTo>
                      <a:pt x="95055" y="126655"/>
                      <a:pt x="95055" y="126498"/>
                      <a:pt x="95055" y="126498"/>
                    </a:cubicBezTo>
                    <a:close/>
                  </a:path>
                </a:pathLst>
              </a:custGeom>
              <a:solidFill>
                <a:srgbClr val="191919">
                  <a:alpha val="5060"/>
                </a:srgbClr>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91" name="Google Shape;1891;p49"/>
              <p:cNvSpPr/>
              <p:nvPr/>
            </p:nvSpPr>
            <p:spPr>
              <a:xfrm>
                <a:off x="3696898" y="4868868"/>
                <a:ext cx="122223" cy="159645"/>
              </a:xfrm>
              <a:custGeom>
                <a:avLst/>
                <a:gdLst/>
                <a:ahLst/>
                <a:cxnLst/>
                <a:rect l="l" t="t" r="r" b="b"/>
                <a:pathLst>
                  <a:path w="122223" h="159645" extrusionOk="0">
                    <a:moveTo>
                      <a:pt x="34857" y="0"/>
                    </a:moveTo>
                    <a:cubicBezTo>
                      <a:pt x="29238" y="0"/>
                      <a:pt x="23650" y="789"/>
                      <a:pt x="18315" y="2368"/>
                    </a:cubicBezTo>
                    <a:cubicBezTo>
                      <a:pt x="14811" y="3410"/>
                      <a:pt x="11496" y="4925"/>
                      <a:pt x="8371" y="6914"/>
                    </a:cubicBezTo>
                    <a:cubicBezTo>
                      <a:pt x="6982" y="7797"/>
                      <a:pt x="5592" y="8903"/>
                      <a:pt x="4267" y="10197"/>
                    </a:cubicBezTo>
                    <a:cubicBezTo>
                      <a:pt x="3572" y="10860"/>
                      <a:pt x="2909" y="11523"/>
                      <a:pt x="2309" y="12249"/>
                    </a:cubicBezTo>
                    <a:cubicBezTo>
                      <a:pt x="1962" y="12628"/>
                      <a:pt x="1678" y="13038"/>
                      <a:pt x="1362" y="13448"/>
                    </a:cubicBezTo>
                    <a:cubicBezTo>
                      <a:pt x="1173" y="13732"/>
                      <a:pt x="952" y="13985"/>
                      <a:pt x="731" y="14269"/>
                    </a:cubicBezTo>
                    <a:cubicBezTo>
                      <a:pt x="289" y="14838"/>
                      <a:pt x="99" y="15595"/>
                      <a:pt x="257" y="16290"/>
                    </a:cubicBezTo>
                    <a:cubicBezTo>
                      <a:pt x="37" y="16732"/>
                      <a:pt x="-58" y="17268"/>
                      <a:pt x="37" y="17805"/>
                    </a:cubicBezTo>
                    <a:cubicBezTo>
                      <a:pt x="1173" y="24940"/>
                      <a:pt x="3351" y="32138"/>
                      <a:pt x="6508" y="39177"/>
                    </a:cubicBezTo>
                    <a:cubicBezTo>
                      <a:pt x="9413" y="45712"/>
                      <a:pt x="13327" y="52215"/>
                      <a:pt x="18189" y="58529"/>
                    </a:cubicBezTo>
                    <a:cubicBezTo>
                      <a:pt x="22640" y="64370"/>
                      <a:pt x="27944" y="69863"/>
                      <a:pt x="33879" y="74851"/>
                    </a:cubicBezTo>
                    <a:cubicBezTo>
                      <a:pt x="39782" y="79775"/>
                      <a:pt x="46127" y="84037"/>
                      <a:pt x="52789" y="87478"/>
                    </a:cubicBezTo>
                    <a:cubicBezTo>
                      <a:pt x="56987" y="89656"/>
                      <a:pt x="61312" y="91519"/>
                      <a:pt x="65669" y="93034"/>
                    </a:cubicBezTo>
                    <a:cubicBezTo>
                      <a:pt x="69204" y="94297"/>
                      <a:pt x="72961" y="95307"/>
                      <a:pt x="77128" y="96128"/>
                    </a:cubicBezTo>
                    <a:lnTo>
                      <a:pt x="77128" y="96728"/>
                    </a:lnTo>
                    <a:cubicBezTo>
                      <a:pt x="77033" y="97959"/>
                      <a:pt x="76813" y="99190"/>
                      <a:pt x="76434" y="100516"/>
                    </a:cubicBezTo>
                    <a:cubicBezTo>
                      <a:pt x="75361" y="103831"/>
                      <a:pt x="73624" y="106799"/>
                      <a:pt x="72077" y="109292"/>
                    </a:cubicBezTo>
                    <a:cubicBezTo>
                      <a:pt x="70625" y="111565"/>
                      <a:pt x="69047" y="113775"/>
                      <a:pt x="67500" y="115953"/>
                    </a:cubicBezTo>
                    <a:cubicBezTo>
                      <a:pt x="66079" y="117974"/>
                      <a:pt x="64627" y="119994"/>
                      <a:pt x="63269" y="122078"/>
                    </a:cubicBezTo>
                    <a:cubicBezTo>
                      <a:pt x="60554" y="126213"/>
                      <a:pt x="57903" y="130759"/>
                      <a:pt x="56955" y="135810"/>
                    </a:cubicBezTo>
                    <a:cubicBezTo>
                      <a:pt x="56513" y="138147"/>
                      <a:pt x="56608" y="140577"/>
                      <a:pt x="57177" y="142914"/>
                    </a:cubicBezTo>
                    <a:cubicBezTo>
                      <a:pt x="57713" y="145155"/>
                      <a:pt x="58881" y="147333"/>
                      <a:pt x="60586" y="149385"/>
                    </a:cubicBezTo>
                    <a:cubicBezTo>
                      <a:pt x="62890" y="152163"/>
                      <a:pt x="65795" y="154152"/>
                      <a:pt x="68099" y="155604"/>
                    </a:cubicBezTo>
                    <a:cubicBezTo>
                      <a:pt x="71604" y="157814"/>
                      <a:pt x="75361" y="159140"/>
                      <a:pt x="79212" y="159519"/>
                    </a:cubicBezTo>
                    <a:cubicBezTo>
                      <a:pt x="80001" y="159614"/>
                      <a:pt x="80790" y="159645"/>
                      <a:pt x="81580" y="159645"/>
                    </a:cubicBezTo>
                    <a:cubicBezTo>
                      <a:pt x="84578" y="159645"/>
                      <a:pt x="87641" y="159077"/>
                      <a:pt x="90671" y="157940"/>
                    </a:cubicBezTo>
                    <a:cubicBezTo>
                      <a:pt x="94112" y="156646"/>
                      <a:pt x="97427" y="154468"/>
                      <a:pt x="100458" y="151437"/>
                    </a:cubicBezTo>
                    <a:cubicBezTo>
                      <a:pt x="102699" y="149227"/>
                      <a:pt x="104909" y="146481"/>
                      <a:pt x="107277" y="143103"/>
                    </a:cubicBezTo>
                    <a:cubicBezTo>
                      <a:pt x="109297" y="140230"/>
                      <a:pt x="111160" y="137042"/>
                      <a:pt x="112896" y="133632"/>
                    </a:cubicBezTo>
                    <a:cubicBezTo>
                      <a:pt x="116053" y="127350"/>
                      <a:pt x="118484" y="120310"/>
                      <a:pt x="120125" y="112639"/>
                    </a:cubicBezTo>
                    <a:cubicBezTo>
                      <a:pt x="121641" y="105599"/>
                      <a:pt x="122335" y="98086"/>
                      <a:pt x="122209" y="90319"/>
                    </a:cubicBezTo>
                    <a:cubicBezTo>
                      <a:pt x="122083" y="83153"/>
                      <a:pt x="121073" y="75829"/>
                      <a:pt x="119179" y="68568"/>
                    </a:cubicBezTo>
                    <a:cubicBezTo>
                      <a:pt x="118294" y="65254"/>
                      <a:pt x="117158" y="61875"/>
                      <a:pt x="115769" y="58529"/>
                    </a:cubicBezTo>
                    <a:cubicBezTo>
                      <a:pt x="114475" y="55467"/>
                      <a:pt x="112896" y="52279"/>
                      <a:pt x="110844" y="48775"/>
                    </a:cubicBezTo>
                    <a:cubicBezTo>
                      <a:pt x="107245" y="42555"/>
                      <a:pt x="102668" y="36494"/>
                      <a:pt x="96859" y="30306"/>
                    </a:cubicBezTo>
                    <a:cubicBezTo>
                      <a:pt x="91461" y="24529"/>
                      <a:pt x="85304" y="19320"/>
                      <a:pt x="78612" y="14775"/>
                    </a:cubicBezTo>
                    <a:cubicBezTo>
                      <a:pt x="65827" y="6156"/>
                      <a:pt x="52220" y="1136"/>
                      <a:pt x="39245" y="190"/>
                    </a:cubicBezTo>
                    <a:cubicBezTo>
                      <a:pt x="37793" y="95"/>
                      <a:pt x="36341" y="32"/>
                      <a:pt x="34889" y="32"/>
                    </a:cubicBezTo>
                  </a:path>
                </a:pathLst>
              </a:custGeom>
              <a:solidFill>
                <a:srgbClr val="05404B"/>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92" name="Google Shape;1892;p49"/>
              <p:cNvSpPr/>
              <p:nvPr/>
            </p:nvSpPr>
            <p:spPr>
              <a:xfrm>
                <a:off x="3707508" y="4892734"/>
                <a:ext cx="62765" cy="63780"/>
              </a:xfrm>
              <a:custGeom>
                <a:avLst/>
                <a:gdLst/>
                <a:ahLst/>
                <a:cxnLst/>
                <a:rect l="l" t="t" r="r" b="b"/>
                <a:pathLst>
                  <a:path w="62765" h="63780" extrusionOk="0">
                    <a:moveTo>
                      <a:pt x="2938" y="126"/>
                    </a:moveTo>
                    <a:cubicBezTo>
                      <a:pt x="981" y="505"/>
                      <a:pt x="-313" y="2462"/>
                      <a:pt x="66" y="4420"/>
                    </a:cubicBezTo>
                    <a:cubicBezTo>
                      <a:pt x="223" y="5209"/>
                      <a:pt x="318" y="5998"/>
                      <a:pt x="476" y="6819"/>
                    </a:cubicBezTo>
                    <a:cubicBezTo>
                      <a:pt x="634" y="7639"/>
                      <a:pt x="855" y="8429"/>
                      <a:pt x="1076" y="9218"/>
                    </a:cubicBezTo>
                    <a:cubicBezTo>
                      <a:pt x="1581" y="11018"/>
                      <a:pt x="2212" y="12754"/>
                      <a:pt x="2907" y="14522"/>
                    </a:cubicBezTo>
                    <a:cubicBezTo>
                      <a:pt x="4264" y="17931"/>
                      <a:pt x="6064" y="21151"/>
                      <a:pt x="7989" y="24245"/>
                    </a:cubicBezTo>
                    <a:cubicBezTo>
                      <a:pt x="12094" y="30874"/>
                      <a:pt x="17145" y="36841"/>
                      <a:pt x="22796" y="42208"/>
                    </a:cubicBezTo>
                    <a:cubicBezTo>
                      <a:pt x="25605" y="44860"/>
                      <a:pt x="28636" y="47354"/>
                      <a:pt x="31761" y="49658"/>
                    </a:cubicBezTo>
                    <a:cubicBezTo>
                      <a:pt x="34886" y="51994"/>
                      <a:pt x="38233" y="53952"/>
                      <a:pt x="41611" y="55846"/>
                    </a:cubicBezTo>
                    <a:cubicBezTo>
                      <a:pt x="43189" y="56730"/>
                      <a:pt x="44799" y="57582"/>
                      <a:pt x="46409" y="58371"/>
                    </a:cubicBezTo>
                    <a:cubicBezTo>
                      <a:pt x="47988" y="59129"/>
                      <a:pt x="49598" y="59823"/>
                      <a:pt x="51208" y="60486"/>
                    </a:cubicBezTo>
                    <a:cubicBezTo>
                      <a:pt x="54428" y="61781"/>
                      <a:pt x="57711" y="62885"/>
                      <a:pt x="61089" y="63738"/>
                    </a:cubicBezTo>
                    <a:cubicBezTo>
                      <a:pt x="61752" y="63896"/>
                      <a:pt x="62446" y="63612"/>
                      <a:pt x="62699" y="62917"/>
                    </a:cubicBezTo>
                    <a:cubicBezTo>
                      <a:pt x="62920" y="62317"/>
                      <a:pt x="62573" y="61497"/>
                      <a:pt x="61910" y="61307"/>
                    </a:cubicBezTo>
                    <a:cubicBezTo>
                      <a:pt x="58658" y="60486"/>
                      <a:pt x="55564" y="59255"/>
                      <a:pt x="52565" y="57803"/>
                    </a:cubicBezTo>
                    <a:cubicBezTo>
                      <a:pt x="52565" y="57803"/>
                      <a:pt x="52565" y="57803"/>
                      <a:pt x="52597" y="57803"/>
                    </a:cubicBezTo>
                    <a:cubicBezTo>
                      <a:pt x="51145" y="57077"/>
                      <a:pt x="49692" y="56256"/>
                      <a:pt x="48272" y="55467"/>
                    </a:cubicBezTo>
                    <a:cubicBezTo>
                      <a:pt x="46567" y="54488"/>
                      <a:pt x="44926" y="53478"/>
                      <a:pt x="43284" y="52373"/>
                    </a:cubicBezTo>
                    <a:cubicBezTo>
                      <a:pt x="40127" y="50195"/>
                      <a:pt x="37160" y="47701"/>
                      <a:pt x="34255" y="45175"/>
                    </a:cubicBezTo>
                    <a:cubicBezTo>
                      <a:pt x="27626" y="39303"/>
                      <a:pt x="21722" y="32642"/>
                      <a:pt x="16766" y="25287"/>
                    </a:cubicBezTo>
                    <a:cubicBezTo>
                      <a:pt x="13577" y="20362"/>
                      <a:pt x="10957" y="15121"/>
                      <a:pt x="9031" y="9565"/>
                    </a:cubicBezTo>
                    <a:cubicBezTo>
                      <a:pt x="8716" y="8555"/>
                      <a:pt x="8400" y="7545"/>
                      <a:pt x="8116" y="6503"/>
                    </a:cubicBezTo>
                    <a:cubicBezTo>
                      <a:pt x="7800" y="5335"/>
                      <a:pt x="7453" y="4167"/>
                      <a:pt x="7200" y="2967"/>
                    </a:cubicBezTo>
                    <a:cubicBezTo>
                      <a:pt x="6885" y="1231"/>
                      <a:pt x="5306" y="0"/>
                      <a:pt x="3602" y="0"/>
                    </a:cubicBezTo>
                    <a:cubicBezTo>
                      <a:pt x="3380" y="0"/>
                      <a:pt x="3160" y="0"/>
                      <a:pt x="2938" y="63"/>
                    </a:cubicBezTo>
                  </a:path>
                </a:pathLst>
              </a:custGeom>
              <a:solidFill>
                <a:srgbClr val="04363F"/>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93" name="Google Shape;1893;p49"/>
              <p:cNvSpPr/>
              <p:nvPr/>
            </p:nvSpPr>
            <p:spPr>
              <a:xfrm>
                <a:off x="3721828" y="4900784"/>
                <a:ext cx="29413" cy="35049"/>
              </a:xfrm>
              <a:custGeom>
                <a:avLst/>
                <a:gdLst/>
                <a:ahLst/>
                <a:cxnLst/>
                <a:rect l="l" t="t" r="r" b="b"/>
                <a:pathLst>
                  <a:path w="29413" h="35049" extrusionOk="0">
                    <a:moveTo>
                      <a:pt x="930" y="190"/>
                    </a:moveTo>
                    <a:cubicBezTo>
                      <a:pt x="110" y="600"/>
                      <a:pt x="-238" y="1610"/>
                      <a:pt x="173" y="2431"/>
                    </a:cubicBezTo>
                    <a:cubicBezTo>
                      <a:pt x="1531" y="5367"/>
                      <a:pt x="3109" y="8177"/>
                      <a:pt x="4908" y="10860"/>
                    </a:cubicBezTo>
                    <a:cubicBezTo>
                      <a:pt x="6708" y="13575"/>
                      <a:pt x="8728" y="16163"/>
                      <a:pt x="10875" y="18594"/>
                    </a:cubicBezTo>
                    <a:cubicBezTo>
                      <a:pt x="15231" y="23551"/>
                      <a:pt x="20188" y="27970"/>
                      <a:pt x="25176" y="32264"/>
                    </a:cubicBezTo>
                    <a:cubicBezTo>
                      <a:pt x="25113" y="32201"/>
                      <a:pt x="25081" y="32169"/>
                      <a:pt x="25018" y="32106"/>
                    </a:cubicBezTo>
                    <a:cubicBezTo>
                      <a:pt x="26059" y="32990"/>
                      <a:pt x="27070" y="33905"/>
                      <a:pt x="28080" y="34789"/>
                    </a:cubicBezTo>
                    <a:cubicBezTo>
                      <a:pt x="28395" y="35073"/>
                      <a:pt x="28838" y="35168"/>
                      <a:pt x="29154" y="34852"/>
                    </a:cubicBezTo>
                    <a:cubicBezTo>
                      <a:pt x="29438" y="34600"/>
                      <a:pt x="29532" y="34032"/>
                      <a:pt x="29216" y="33748"/>
                    </a:cubicBezTo>
                    <a:cubicBezTo>
                      <a:pt x="27354" y="32043"/>
                      <a:pt x="25491" y="30338"/>
                      <a:pt x="23660" y="28602"/>
                    </a:cubicBezTo>
                    <a:cubicBezTo>
                      <a:pt x="21829" y="26865"/>
                      <a:pt x="20030" y="25129"/>
                      <a:pt x="18262" y="23361"/>
                    </a:cubicBezTo>
                    <a:cubicBezTo>
                      <a:pt x="16526" y="21594"/>
                      <a:pt x="14821" y="19731"/>
                      <a:pt x="13211" y="17837"/>
                    </a:cubicBezTo>
                    <a:cubicBezTo>
                      <a:pt x="11474" y="15816"/>
                      <a:pt x="9896" y="13670"/>
                      <a:pt x="8444" y="11460"/>
                    </a:cubicBezTo>
                    <a:lnTo>
                      <a:pt x="8634" y="11744"/>
                    </a:lnTo>
                    <a:cubicBezTo>
                      <a:pt x="7528" y="10071"/>
                      <a:pt x="6518" y="8366"/>
                      <a:pt x="5603" y="6598"/>
                    </a:cubicBezTo>
                    <a:cubicBezTo>
                      <a:pt x="4656" y="4767"/>
                      <a:pt x="3898" y="2873"/>
                      <a:pt x="3203" y="947"/>
                    </a:cubicBezTo>
                    <a:cubicBezTo>
                      <a:pt x="3046" y="537"/>
                      <a:pt x="2604" y="221"/>
                      <a:pt x="2225" y="95"/>
                    </a:cubicBezTo>
                    <a:cubicBezTo>
                      <a:pt x="2067" y="32"/>
                      <a:pt x="1878" y="0"/>
                      <a:pt x="1720" y="0"/>
                    </a:cubicBezTo>
                    <a:cubicBezTo>
                      <a:pt x="1467" y="0"/>
                      <a:pt x="1215" y="63"/>
                      <a:pt x="994" y="158"/>
                    </a:cubicBezTo>
                  </a:path>
                </a:pathLst>
              </a:custGeom>
              <a:solidFill>
                <a:srgbClr val="04363F"/>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94" name="Google Shape;1894;p49"/>
              <p:cNvSpPr/>
              <p:nvPr/>
            </p:nvSpPr>
            <p:spPr>
              <a:xfrm>
                <a:off x="3766008" y="4967269"/>
                <a:ext cx="16433" cy="51271"/>
              </a:xfrm>
              <a:custGeom>
                <a:avLst/>
                <a:gdLst/>
                <a:ahLst/>
                <a:cxnLst/>
                <a:rect l="l" t="t" r="r" b="b"/>
                <a:pathLst>
                  <a:path w="16433" h="51271" extrusionOk="0">
                    <a:moveTo>
                      <a:pt x="14901" y="568"/>
                    </a:moveTo>
                    <a:cubicBezTo>
                      <a:pt x="14743" y="1326"/>
                      <a:pt x="14522" y="2084"/>
                      <a:pt x="14301" y="2810"/>
                    </a:cubicBezTo>
                    <a:cubicBezTo>
                      <a:pt x="14301" y="2746"/>
                      <a:pt x="14333" y="2683"/>
                      <a:pt x="14364" y="2620"/>
                    </a:cubicBezTo>
                    <a:cubicBezTo>
                      <a:pt x="13701" y="4609"/>
                      <a:pt x="12786" y="6503"/>
                      <a:pt x="11807" y="8366"/>
                    </a:cubicBezTo>
                    <a:cubicBezTo>
                      <a:pt x="10734" y="10449"/>
                      <a:pt x="9566" y="12470"/>
                      <a:pt x="8366" y="14522"/>
                    </a:cubicBezTo>
                    <a:cubicBezTo>
                      <a:pt x="5935" y="18626"/>
                      <a:pt x="3536" y="22793"/>
                      <a:pt x="1894" y="27276"/>
                    </a:cubicBezTo>
                    <a:cubicBezTo>
                      <a:pt x="1137" y="29359"/>
                      <a:pt x="505" y="31474"/>
                      <a:pt x="190" y="33684"/>
                    </a:cubicBezTo>
                    <a:cubicBezTo>
                      <a:pt x="32" y="34694"/>
                      <a:pt x="0" y="35736"/>
                      <a:pt x="0" y="36778"/>
                    </a:cubicBezTo>
                    <a:cubicBezTo>
                      <a:pt x="0" y="37915"/>
                      <a:pt x="221" y="39019"/>
                      <a:pt x="474" y="40124"/>
                    </a:cubicBezTo>
                    <a:cubicBezTo>
                      <a:pt x="916" y="42208"/>
                      <a:pt x="1989" y="44165"/>
                      <a:pt x="3283" y="45838"/>
                    </a:cubicBezTo>
                    <a:cubicBezTo>
                      <a:pt x="4925" y="47922"/>
                      <a:pt x="7009" y="49658"/>
                      <a:pt x="9282" y="51016"/>
                    </a:cubicBezTo>
                    <a:cubicBezTo>
                      <a:pt x="9818" y="51331"/>
                      <a:pt x="10608" y="51331"/>
                      <a:pt x="11176" y="51142"/>
                    </a:cubicBezTo>
                    <a:cubicBezTo>
                      <a:pt x="11776" y="50921"/>
                      <a:pt x="12280" y="50479"/>
                      <a:pt x="12565" y="49911"/>
                    </a:cubicBezTo>
                    <a:cubicBezTo>
                      <a:pt x="12880" y="49311"/>
                      <a:pt x="12912" y="48617"/>
                      <a:pt x="12691" y="48017"/>
                    </a:cubicBezTo>
                    <a:cubicBezTo>
                      <a:pt x="12470" y="47385"/>
                      <a:pt x="12028" y="46975"/>
                      <a:pt x="11460" y="46628"/>
                    </a:cubicBezTo>
                    <a:cubicBezTo>
                      <a:pt x="10923" y="46312"/>
                      <a:pt x="10355" y="45964"/>
                      <a:pt x="9787" y="45649"/>
                    </a:cubicBezTo>
                    <a:cubicBezTo>
                      <a:pt x="8745" y="44923"/>
                      <a:pt x="7766" y="44102"/>
                      <a:pt x="6882" y="43186"/>
                    </a:cubicBezTo>
                    <a:cubicBezTo>
                      <a:pt x="6283" y="42460"/>
                      <a:pt x="5746" y="41671"/>
                      <a:pt x="5272" y="40850"/>
                    </a:cubicBezTo>
                    <a:cubicBezTo>
                      <a:pt x="4862" y="39967"/>
                      <a:pt x="4515" y="39051"/>
                      <a:pt x="4294" y="38072"/>
                    </a:cubicBezTo>
                    <a:cubicBezTo>
                      <a:pt x="4073" y="36841"/>
                      <a:pt x="4009" y="35610"/>
                      <a:pt x="4041" y="34347"/>
                    </a:cubicBezTo>
                    <a:cubicBezTo>
                      <a:pt x="4199" y="31948"/>
                      <a:pt x="4767" y="29643"/>
                      <a:pt x="5493" y="27370"/>
                    </a:cubicBezTo>
                    <a:cubicBezTo>
                      <a:pt x="6283" y="25034"/>
                      <a:pt x="7229" y="22761"/>
                      <a:pt x="8240" y="20488"/>
                    </a:cubicBezTo>
                    <a:cubicBezTo>
                      <a:pt x="9282" y="18152"/>
                      <a:pt x="10355" y="15879"/>
                      <a:pt x="11460" y="13574"/>
                    </a:cubicBezTo>
                    <a:cubicBezTo>
                      <a:pt x="12502" y="11396"/>
                      <a:pt x="13512" y="9250"/>
                      <a:pt x="14427" y="7008"/>
                    </a:cubicBezTo>
                    <a:cubicBezTo>
                      <a:pt x="15217" y="5019"/>
                      <a:pt x="15974" y="2999"/>
                      <a:pt x="16416" y="916"/>
                    </a:cubicBezTo>
                    <a:cubicBezTo>
                      <a:pt x="16511" y="505"/>
                      <a:pt x="16195" y="63"/>
                      <a:pt x="15785" y="0"/>
                    </a:cubicBezTo>
                    <a:cubicBezTo>
                      <a:pt x="15722" y="0"/>
                      <a:pt x="15690" y="0"/>
                      <a:pt x="15627" y="0"/>
                    </a:cubicBezTo>
                    <a:cubicBezTo>
                      <a:pt x="15248" y="0"/>
                      <a:pt x="14933" y="284"/>
                      <a:pt x="14869" y="631"/>
                    </a:cubicBezTo>
                  </a:path>
                </a:pathLst>
              </a:custGeom>
              <a:solidFill>
                <a:srgbClr val="04363F"/>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95" name="Google Shape;1895;p49"/>
              <p:cNvSpPr/>
              <p:nvPr/>
            </p:nvSpPr>
            <p:spPr>
              <a:xfrm>
                <a:off x="3781722" y="4990472"/>
                <a:ext cx="21441" cy="21800"/>
              </a:xfrm>
              <a:custGeom>
                <a:avLst/>
                <a:gdLst/>
                <a:ahLst/>
                <a:cxnLst/>
                <a:rect l="l" t="t" r="r" b="b"/>
                <a:pathLst>
                  <a:path w="21441" h="21800" extrusionOk="0">
                    <a:moveTo>
                      <a:pt x="134" y="600"/>
                    </a:moveTo>
                    <a:cubicBezTo>
                      <a:pt x="-24" y="1768"/>
                      <a:pt x="-24" y="2936"/>
                      <a:pt x="40" y="4104"/>
                    </a:cubicBezTo>
                    <a:cubicBezTo>
                      <a:pt x="71" y="5493"/>
                      <a:pt x="324" y="6882"/>
                      <a:pt x="671" y="8239"/>
                    </a:cubicBezTo>
                    <a:cubicBezTo>
                      <a:pt x="1365" y="11112"/>
                      <a:pt x="2565" y="13796"/>
                      <a:pt x="4301" y="16195"/>
                    </a:cubicBezTo>
                    <a:cubicBezTo>
                      <a:pt x="5848" y="18342"/>
                      <a:pt x="8058" y="20204"/>
                      <a:pt x="10552" y="21088"/>
                    </a:cubicBezTo>
                    <a:cubicBezTo>
                      <a:pt x="11246" y="21341"/>
                      <a:pt x="11972" y="21562"/>
                      <a:pt x="12698" y="21688"/>
                    </a:cubicBezTo>
                    <a:cubicBezTo>
                      <a:pt x="13456" y="21814"/>
                      <a:pt x="14246" y="21814"/>
                      <a:pt x="15003" y="21783"/>
                    </a:cubicBezTo>
                    <a:cubicBezTo>
                      <a:pt x="15824" y="21783"/>
                      <a:pt x="16645" y="21562"/>
                      <a:pt x="17403" y="21372"/>
                    </a:cubicBezTo>
                    <a:cubicBezTo>
                      <a:pt x="18160" y="21183"/>
                      <a:pt x="18886" y="20867"/>
                      <a:pt x="19549" y="20520"/>
                    </a:cubicBezTo>
                    <a:cubicBezTo>
                      <a:pt x="19770" y="20425"/>
                      <a:pt x="19991" y="20299"/>
                      <a:pt x="20212" y="20173"/>
                    </a:cubicBezTo>
                    <a:cubicBezTo>
                      <a:pt x="20622" y="19889"/>
                      <a:pt x="20938" y="19541"/>
                      <a:pt x="21159" y="19099"/>
                    </a:cubicBezTo>
                    <a:cubicBezTo>
                      <a:pt x="21475" y="18436"/>
                      <a:pt x="21538" y="17615"/>
                      <a:pt x="21285" y="16889"/>
                    </a:cubicBezTo>
                    <a:cubicBezTo>
                      <a:pt x="20685" y="15153"/>
                      <a:pt x="18539" y="14490"/>
                      <a:pt x="17024" y="15501"/>
                    </a:cubicBezTo>
                    <a:cubicBezTo>
                      <a:pt x="16708" y="15721"/>
                      <a:pt x="16392" y="15911"/>
                      <a:pt x="16076" y="16100"/>
                    </a:cubicBezTo>
                    <a:cubicBezTo>
                      <a:pt x="15445" y="16385"/>
                      <a:pt x="14814" y="16637"/>
                      <a:pt x="14119" y="16795"/>
                    </a:cubicBezTo>
                    <a:cubicBezTo>
                      <a:pt x="13614" y="16858"/>
                      <a:pt x="13109" y="16889"/>
                      <a:pt x="12604" y="16921"/>
                    </a:cubicBezTo>
                    <a:cubicBezTo>
                      <a:pt x="12036" y="16858"/>
                      <a:pt x="11499" y="16763"/>
                      <a:pt x="10962" y="16637"/>
                    </a:cubicBezTo>
                    <a:cubicBezTo>
                      <a:pt x="10205" y="16353"/>
                      <a:pt x="9479" y="16005"/>
                      <a:pt x="8784" y="15564"/>
                    </a:cubicBezTo>
                    <a:cubicBezTo>
                      <a:pt x="7805" y="14869"/>
                      <a:pt x="6890" y="14048"/>
                      <a:pt x="6069" y="13133"/>
                    </a:cubicBezTo>
                    <a:cubicBezTo>
                      <a:pt x="4996" y="11838"/>
                      <a:pt x="4080" y="10450"/>
                      <a:pt x="3291" y="8934"/>
                    </a:cubicBezTo>
                    <a:cubicBezTo>
                      <a:pt x="3354" y="9029"/>
                      <a:pt x="3386" y="9124"/>
                      <a:pt x="3417" y="9218"/>
                    </a:cubicBezTo>
                    <a:cubicBezTo>
                      <a:pt x="2660" y="7703"/>
                      <a:pt x="2154" y="6125"/>
                      <a:pt x="1776" y="4451"/>
                    </a:cubicBezTo>
                    <a:cubicBezTo>
                      <a:pt x="1555" y="3409"/>
                      <a:pt x="1492" y="2399"/>
                      <a:pt x="1555" y="1326"/>
                    </a:cubicBezTo>
                    <a:cubicBezTo>
                      <a:pt x="1555" y="1168"/>
                      <a:pt x="1555" y="1042"/>
                      <a:pt x="1586" y="884"/>
                    </a:cubicBezTo>
                    <a:cubicBezTo>
                      <a:pt x="1649" y="474"/>
                      <a:pt x="1428" y="63"/>
                      <a:pt x="986" y="0"/>
                    </a:cubicBezTo>
                    <a:cubicBezTo>
                      <a:pt x="923" y="0"/>
                      <a:pt x="892" y="0"/>
                      <a:pt x="829" y="0"/>
                    </a:cubicBezTo>
                    <a:cubicBezTo>
                      <a:pt x="481" y="0"/>
                      <a:pt x="102" y="252"/>
                      <a:pt x="71" y="631"/>
                    </a:cubicBezTo>
                  </a:path>
                </a:pathLst>
              </a:custGeom>
              <a:solidFill>
                <a:srgbClr val="04363F"/>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96" name="Google Shape;1896;p49"/>
              <p:cNvSpPr/>
              <p:nvPr/>
            </p:nvSpPr>
            <p:spPr>
              <a:xfrm>
                <a:off x="3823417" y="4882316"/>
                <a:ext cx="102020" cy="121162"/>
              </a:xfrm>
              <a:custGeom>
                <a:avLst/>
                <a:gdLst/>
                <a:ahLst/>
                <a:cxnLst/>
                <a:rect l="l" t="t" r="r" b="b"/>
                <a:pathLst>
                  <a:path w="102020" h="121162" extrusionOk="0">
                    <a:moveTo>
                      <a:pt x="40108" y="0"/>
                    </a:moveTo>
                    <a:cubicBezTo>
                      <a:pt x="39477" y="0"/>
                      <a:pt x="38845" y="32"/>
                      <a:pt x="38182" y="95"/>
                    </a:cubicBezTo>
                    <a:cubicBezTo>
                      <a:pt x="36130" y="316"/>
                      <a:pt x="34331" y="758"/>
                      <a:pt x="32784" y="1421"/>
                    </a:cubicBezTo>
                    <a:cubicBezTo>
                      <a:pt x="30953" y="2147"/>
                      <a:pt x="29343" y="3125"/>
                      <a:pt x="27859" y="4388"/>
                    </a:cubicBezTo>
                    <a:cubicBezTo>
                      <a:pt x="25744" y="6219"/>
                      <a:pt x="24166" y="8776"/>
                      <a:pt x="23408" y="11586"/>
                    </a:cubicBezTo>
                    <a:cubicBezTo>
                      <a:pt x="23124" y="12596"/>
                      <a:pt x="22966" y="13575"/>
                      <a:pt x="22903" y="14490"/>
                    </a:cubicBezTo>
                    <a:cubicBezTo>
                      <a:pt x="22808" y="14175"/>
                      <a:pt x="22461" y="13954"/>
                      <a:pt x="21893" y="13732"/>
                    </a:cubicBezTo>
                    <a:cubicBezTo>
                      <a:pt x="21451" y="13543"/>
                      <a:pt x="21040" y="13385"/>
                      <a:pt x="20567" y="13228"/>
                    </a:cubicBezTo>
                    <a:cubicBezTo>
                      <a:pt x="20251" y="13133"/>
                      <a:pt x="19904" y="13070"/>
                      <a:pt x="19556" y="13038"/>
                    </a:cubicBezTo>
                    <a:lnTo>
                      <a:pt x="19146" y="12975"/>
                    </a:lnTo>
                    <a:cubicBezTo>
                      <a:pt x="19146" y="12975"/>
                      <a:pt x="18830" y="12975"/>
                      <a:pt x="18641" y="12975"/>
                    </a:cubicBezTo>
                    <a:cubicBezTo>
                      <a:pt x="18104" y="12975"/>
                      <a:pt x="17599" y="13070"/>
                      <a:pt x="17094" y="13133"/>
                    </a:cubicBezTo>
                    <a:cubicBezTo>
                      <a:pt x="16431" y="13290"/>
                      <a:pt x="15768" y="13575"/>
                      <a:pt x="15042" y="14017"/>
                    </a:cubicBezTo>
                    <a:cubicBezTo>
                      <a:pt x="14000" y="14617"/>
                      <a:pt x="13085" y="15532"/>
                      <a:pt x="12296" y="16732"/>
                    </a:cubicBezTo>
                    <a:cubicBezTo>
                      <a:pt x="12296" y="16605"/>
                      <a:pt x="12138" y="16574"/>
                      <a:pt x="11917" y="16574"/>
                    </a:cubicBezTo>
                    <a:cubicBezTo>
                      <a:pt x="10875" y="16574"/>
                      <a:pt x="9928" y="17300"/>
                      <a:pt x="9549" y="18405"/>
                    </a:cubicBezTo>
                    <a:lnTo>
                      <a:pt x="9296" y="18152"/>
                    </a:lnTo>
                    <a:cubicBezTo>
                      <a:pt x="9075" y="18026"/>
                      <a:pt x="8823" y="17931"/>
                      <a:pt x="8570" y="17837"/>
                    </a:cubicBezTo>
                    <a:cubicBezTo>
                      <a:pt x="8318" y="17773"/>
                      <a:pt x="8128" y="17710"/>
                      <a:pt x="7907" y="17710"/>
                    </a:cubicBezTo>
                    <a:cubicBezTo>
                      <a:pt x="7465" y="17710"/>
                      <a:pt x="7055" y="17837"/>
                      <a:pt x="6645" y="18057"/>
                    </a:cubicBezTo>
                    <a:cubicBezTo>
                      <a:pt x="6013" y="18436"/>
                      <a:pt x="5698" y="19036"/>
                      <a:pt x="5508" y="19510"/>
                    </a:cubicBezTo>
                    <a:cubicBezTo>
                      <a:pt x="3361" y="24971"/>
                      <a:pt x="1846" y="31190"/>
                      <a:pt x="836" y="38546"/>
                    </a:cubicBezTo>
                    <a:cubicBezTo>
                      <a:pt x="-17" y="45302"/>
                      <a:pt x="-237" y="52405"/>
                      <a:pt x="268" y="59634"/>
                    </a:cubicBezTo>
                    <a:cubicBezTo>
                      <a:pt x="1341" y="74945"/>
                      <a:pt x="5319" y="88962"/>
                      <a:pt x="11822" y="100232"/>
                    </a:cubicBezTo>
                    <a:cubicBezTo>
                      <a:pt x="13369" y="102947"/>
                      <a:pt x="15294" y="105693"/>
                      <a:pt x="17505" y="108408"/>
                    </a:cubicBezTo>
                    <a:cubicBezTo>
                      <a:pt x="18420" y="109545"/>
                      <a:pt x="19462" y="110682"/>
                      <a:pt x="20535" y="111786"/>
                    </a:cubicBezTo>
                    <a:cubicBezTo>
                      <a:pt x="21419" y="112702"/>
                      <a:pt x="22524" y="113617"/>
                      <a:pt x="24039" y="114817"/>
                    </a:cubicBezTo>
                    <a:cubicBezTo>
                      <a:pt x="26123" y="116427"/>
                      <a:pt x="28585" y="117785"/>
                      <a:pt x="31553" y="118953"/>
                    </a:cubicBezTo>
                    <a:cubicBezTo>
                      <a:pt x="33889" y="119931"/>
                      <a:pt x="36540" y="120594"/>
                      <a:pt x="39666" y="120973"/>
                    </a:cubicBezTo>
                    <a:cubicBezTo>
                      <a:pt x="40613" y="121099"/>
                      <a:pt x="41592" y="121162"/>
                      <a:pt x="42539" y="121162"/>
                    </a:cubicBezTo>
                    <a:cubicBezTo>
                      <a:pt x="46958" y="121162"/>
                      <a:pt x="51125" y="119900"/>
                      <a:pt x="54282" y="117658"/>
                    </a:cubicBezTo>
                    <a:cubicBezTo>
                      <a:pt x="56492" y="116080"/>
                      <a:pt x="58197" y="114091"/>
                      <a:pt x="59365" y="111723"/>
                    </a:cubicBezTo>
                    <a:cubicBezTo>
                      <a:pt x="59996" y="110492"/>
                      <a:pt x="60502" y="109166"/>
                      <a:pt x="60817" y="107809"/>
                    </a:cubicBezTo>
                    <a:cubicBezTo>
                      <a:pt x="62711" y="110208"/>
                      <a:pt x="64921" y="111723"/>
                      <a:pt x="67542" y="112418"/>
                    </a:cubicBezTo>
                    <a:cubicBezTo>
                      <a:pt x="68362" y="112670"/>
                      <a:pt x="69215" y="112796"/>
                      <a:pt x="70098" y="112796"/>
                    </a:cubicBezTo>
                    <a:cubicBezTo>
                      <a:pt x="71109" y="112796"/>
                      <a:pt x="72150" y="112639"/>
                      <a:pt x="73161" y="112323"/>
                    </a:cubicBezTo>
                    <a:cubicBezTo>
                      <a:pt x="74771" y="111881"/>
                      <a:pt x="76381" y="110934"/>
                      <a:pt x="78086" y="109419"/>
                    </a:cubicBezTo>
                    <a:cubicBezTo>
                      <a:pt x="79380" y="108219"/>
                      <a:pt x="80548" y="106767"/>
                      <a:pt x="81653" y="104936"/>
                    </a:cubicBezTo>
                    <a:cubicBezTo>
                      <a:pt x="82694" y="103263"/>
                      <a:pt x="83579" y="101274"/>
                      <a:pt x="84368" y="98843"/>
                    </a:cubicBezTo>
                    <a:cubicBezTo>
                      <a:pt x="85031" y="96886"/>
                      <a:pt x="85473" y="94676"/>
                      <a:pt x="85757" y="91929"/>
                    </a:cubicBezTo>
                    <a:cubicBezTo>
                      <a:pt x="85820" y="91140"/>
                      <a:pt x="85851" y="90382"/>
                      <a:pt x="85883" y="89593"/>
                    </a:cubicBezTo>
                    <a:cubicBezTo>
                      <a:pt x="87304" y="90414"/>
                      <a:pt x="88851" y="90824"/>
                      <a:pt x="90398" y="90824"/>
                    </a:cubicBezTo>
                    <a:cubicBezTo>
                      <a:pt x="91818" y="90824"/>
                      <a:pt x="93176" y="90477"/>
                      <a:pt x="94375" y="89751"/>
                    </a:cubicBezTo>
                    <a:cubicBezTo>
                      <a:pt x="95796" y="88962"/>
                      <a:pt x="97027" y="87541"/>
                      <a:pt x="97785" y="85742"/>
                    </a:cubicBezTo>
                    <a:cubicBezTo>
                      <a:pt x="98542" y="84069"/>
                      <a:pt x="98984" y="82111"/>
                      <a:pt x="99205" y="79617"/>
                    </a:cubicBezTo>
                    <a:cubicBezTo>
                      <a:pt x="99331" y="77723"/>
                      <a:pt x="99205" y="75482"/>
                      <a:pt x="98795" y="72767"/>
                    </a:cubicBezTo>
                    <a:cubicBezTo>
                      <a:pt x="98448" y="70494"/>
                      <a:pt x="97879" y="68158"/>
                      <a:pt x="97059" y="65853"/>
                    </a:cubicBezTo>
                    <a:cubicBezTo>
                      <a:pt x="95575" y="61497"/>
                      <a:pt x="93586" y="57929"/>
                      <a:pt x="91155" y="55246"/>
                    </a:cubicBezTo>
                    <a:cubicBezTo>
                      <a:pt x="94564" y="53510"/>
                      <a:pt x="97279" y="51079"/>
                      <a:pt x="99237" y="47985"/>
                    </a:cubicBezTo>
                    <a:cubicBezTo>
                      <a:pt x="101320" y="44734"/>
                      <a:pt x="102299" y="40693"/>
                      <a:pt x="101952" y="36589"/>
                    </a:cubicBezTo>
                    <a:cubicBezTo>
                      <a:pt x="101320" y="28949"/>
                      <a:pt x="96711" y="21152"/>
                      <a:pt x="89608" y="15753"/>
                    </a:cubicBezTo>
                    <a:cubicBezTo>
                      <a:pt x="86893" y="13701"/>
                      <a:pt x="83989" y="12186"/>
                      <a:pt x="80958" y="11270"/>
                    </a:cubicBezTo>
                    <a:cubicBezTo>
                      <a:pt x="79064" y="10670"/>
                      <a:pt x="77107" y="10355"/>
                      <a:pt x="75150" y="10355"/>
                    </a:cubicBezTo>
                    <a:cubicBezTo>
                      <a:pt x="73919" y="10355"/>
                      <a:pt x="72624" y="10481"/>
                      <a:pt x="71204" y="10765"/>
                    </a:cubicBezTo>
                    <a:cubicBezTo>
                      <a:pt x="68078" y="11460"/>
                      <a:pt x="65079" y="13164"/>
                      <a:pt x="62553" y="15690"/>
                    </a:cubicBezTo>
                    <a:cubicBezTo>
                      <a:pt x="61638" y="16637"/>
                      <a:pt x="60849" y="17584"/>
                      <a:pt x="60123" y="18626"/>
                    </a:cubicBezTo>
                    <a:cubicBezTo>
                      <a:pt x="60028" y="16416"/>
                      <a:pt x="59302" y="13985"/>
                      <a:pt x="58039" y="11396"/>
                    </a:cubicBezTo>
                    <a:cubicBezTo>
                      <a:pt x="56177" y="7545"/>
                      <a:pt x="53051" y="4325"/>
                      <a:pt x="49263" y="2368"/>
                    </a:cubicBezTo>
                    <a:cubicBezTo>
                      <a:pt x="46390" y="852"/>
                      <a:pt x="43170" y="32"/>
                      <a:pt x="39950" y="32"/>
                    </a:cubicBezTo>
                  </a:path>
                </a:pathLst>
              </a:custGeom>
              <a:solidFill>
                <a:schemeClr val="accent3"/>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97" name="Google Shape;1897;p49"/>
              <p:cNvSpPr/>
              <p:nvPr/>
            </p:nvSpPr>
            <p:spPr>
              <a:xfrm>
                <a:off x="3837480" y="4895449"/>
                <a:ext cx="88116" cy="108061"/>
              </a:xfrm>
              <a:custGeom>
                <a:avLst/>
                <a:gdLst/>
                <a:ahLst/>
                <a:cxnLst/>
                <a:rect l="l" t="t" r="r" b="b"/>
                <a:pathLst>
                  <a:path w="88116" h="108061" extrusionOk="0">
                    <a:moveTo>
                      <a:pt x="73019" y="1547"/>
                    </a:moveTo>
                    <a:cubicBezTo>
                      <a:pt x="74187" y="3220"/>
                      <a:pt x="75103" y="5051"/>
                      <a:pt x="75734" y="6977"/>
                    </a:cubicBezTo>
                    <a:cubicBezTo>
                      <a:pt x="76366" y="8934"/>
                      <a:pt x="76808" y="10986"/>
                      <a:pt x="76966" y="13038"/>
                    </a:cubicBezTo>
                    <a:cubicBezTo>
                      <a:pt x="77124" y="15059"/>
                      <a:pt x="77060" y="17142"/>
                      <a:pt x="76745" y="19131"/>
                    </a:cubicBezTo>
                    <a:cubicBezTo>
                      <a:pt x="76429" y="21025"/>
                      <a:pt x="75956" y="22919"/>
                      <a:pt x="75135" y="24655"/>
                    </a:cubicBezTo>
                    <a:cubicBezTo>
                      <a:pt x="74409" y="26234"/>
                      <a:pt x="73461" y="27781"/>
                      <a:pt x="72230" y="29012"/>
                    </a:cubicBezTo>
                    <a:cubicBezTo>
                      <a:pt x="71062" y="30180"/>
                      <a:pt x="69673" y="31127"/>
                      <a:pt x="68063" y="31664"/>
                    </a:cubicBezTo>
                    <a:cubicBezTo>
                      <a:pt x="66358" y="32200"/>
                      <a:pt x="64528" y="32327"/>
                      <a:pt x="62759" y="32011"/>
                    </a:cubicBezTo>
                    <a:cubicBezTo>
                      <a:pt x="61686" y="31822"/>
                      <a:pt x="60613" y="31506"/>
                      <a:pt x="59634" y="31127"/>
                    </a:cubicBezTo>
                    <a:cubicBezTo>
                      <a:pt x="60708" y="32579"/>
                      <a:pt x="61686" y="34094"/>
                      <a:pt x="62570" y="35673"/>
                    </a:cubicBezTo>
                    <a:cubicBezTo>
                      <a:pt x="63991" y="38230"/>
                      <a:pt x="65222" y="40945"/>
                      <a:pt x="66106" y="43723"/>
                    </a:cubicBezTo>
                    <a:cubicBezTo>
                      <a:pt x="66990" y="46501"/>
                      <a:pt x="67653" y="49343"/>
                      <a:pt x="67874" y="52247"/>
                    </a:cubicBezTo>
                    <a:cubicBezTo>
                      <a:pt x="67968" y="53668"/>
                      <a:pt x="68032" y="55120"/>
                      <a:pt x="67937" y="56540"/>
                    </a:cubicBezTo>
                    <a:cubicBezTo>
                      <a:pt x="67842" y="57866"/>
                      <a:pt x="67684" y="59192"/>
                      <a:pt x="67369" y="60487"/>
                    </a:cubicBezTo>
                    <a:cubicBezTo>
                      <a:pt x="67053" y="61717"/>
                      <a:pt x="66642" y="62949"/>
                      <a:pt x="66043" y="64085"/>
                    </a:cubicBezTo>
                    <a:cubicBezTo>
                      <a:pt x="65538" y="65032"/>
                      <a:pt x="64938" y="65980"/>
                      <a:pt x="64149" y="66737"/>
                    </a:cubicBezTo>
                    <a:cubicBezTo>
                      <a:pt x="63485" y="67368"/>
                      <a:pt x="62791" y="67968"/>
                      <a:pt x="61939" y="68347"/>
                    </a:cubicBezTo>
                    <a:cubicBezTo>
                      <a:pt x="61213" y="68663"/>
                      <a:pt x="60455" y="68915"/>
                      <a:pt x="59666" y="68947"/>
                    </a:cubicBezTo>
                    <a:cubicBezTo>
                      <a:pt x="58782" y="68978"/>
                      <a:pt x="57930" y="68884"/>
                      <a:pt x="57109" y="68568"/>
                    </a:cubicBezTo>
                    <a:cubicBezTo>
                      <a:pt x="56288" y="68284"/>
                      <a:pt x="55467" y="67810"/>
                      <a:pt x="54804" y="67274"/>
                    </a:cubicBezTo>
                    <a:cubicBezTo>
                      <a:pt x="53889" y="66516"/>
                      <a:pt x="53068" y="65632"/>
                      <a:pt x="52405" y="64654"/>
                    </a:cubicBezTo>
                    <a:cubicBezTo>
                      <a:pt x="52310" y="64527"/>
                      <a:pt x="52247" y="64401"/>
                      <a:pt x="52152" y="64275"/>
                    </a:cubicBezTo>
                    <a:cubicBezTo>
                      <a:pt x="52152" y="64938"/>
                      <a:pt x="52089" y="65601"/>
                      <a:pt x="51995" y="66264"/>
                    </a:cubicBezTo>
                    <a:cubicBezTo>
                      <a:pt x="51900" y="66958"/>
                      <a:pt x="51742" y="67621"/>
                      <a:pt x="51521" y="68316"/>
                    </a:cubicBezTo>
                    <a:cubicBezTo>
                      <a:pt x="51363" y="68884"/>
                      <a:pt x="51142" y="69420"/>
                      <a:pt x="50889" y="69926"/>
                    </a:cubicBezTo>
                    <a:cubicBezTo>
                      <a:pt x="50416" y="70809"/>
                      <a:pt x="49816" y="71662"/>
                      <a:pt x="49027" y="72293"/>
                    </a:cubicBezTo>
                    <a:cubicBezTo>
                      <a:pt x="48301" y="72861"/>
                      <a:pt x="47480" y="73272"/>
                      <a:pt x="46596" y="73461"/>
                    </a:cubicBezTo>
                    <a:cubicBezTo>
                      <a:pt x="44481" y="73872"/>
                      <a:pt x="42334" y="73114"/>
                      <a:pt x="40661" y="71851"/>
                    </a:cubicBezTo>
                    <a:cubicBezTo>
                      <a:pt x="39588" y="71062"/>
                      <a:pt x="38641" y="70115"/>
                      <a:pt x="37820" y="69073"/>
                    </a:cubicBezTo>
                    <a:cubicBezTo>
                      <a:pt x="37757" y="69010"/>
                      <a:pt x="37694" y="68915"/>
                      <a:pt x="37662" y="68852"/>
                    </a:cubicBezTo>
                    <a:cubicBezTo>
                      <a:pt x="38073" y="71473"/>
                      <a:pt x="38167" y="74093"/>
                      <a:pt x="37851" y="76713"/>
                    </a:cubicBezTo>
                    <a:cubicBezTo>
                      <a:pt x="37441" y="79807"/>
                      <a:pt x="36368" y="82837"/>
                      <a:pt x="34442" y="85331"/>
                    </a:cubicBezTo>
                    <a:cubicBezTo>
                      <a:pt x="32548" y="87794"/>
                      <a:pt x="29959" y="89688"/>
                      <a:pt x="27087" y="90919"/>
                    </a:cubicBezTo>
                    <a:cubicBezTo>
                      <a:pt x="23961" y="92245"/>
                      <a:pt x="20520" y="92939"/>
                      <a:pt x="17111" y="93066"/>
                    </a:cubicBezTo>
                    <a:cubicBezTo>
                      <a:pt x="13322" y="93255"/>
                      <a:pt x="9471" y="92908"/>
                      <a:pt x="5746" y="92119"/>
                    </a:cubicBezTo>
                    <a:cubicBezTo>
                      <a:pt x="3820" y="91708"/>
                      <a:pt x="1894" y="91203"/>
                      <a:pt x="0" y="90572"/>
                    </a:cubicBezTo>
                    <a:cubicBezTo>
                      <a:pt x="1042" y="92119"/>
                      <a:pt x="2210" y="93697"/>
                      <a:pt x="3504" y="95275"/>
                    </a:cubicBezTo>
                    <a:cubicBezTo>
                      <a:pt x="4451" y="96412"/>
                      <a:pt x="5462" y="97549"/>
                      <a:pt x="6535" y="98654"/>
                    </a:cubicBezTo>
                    <a:cubicBezTo>
                      <a:pt x="7419" y="99538"/>
                      <a:pt x="8492" y="100484"/>
                      <a:pt x="10039" y="101684"/>
                    </a:cubicBezTo>
                    <a:cubicBezTo>
                      <a:pt x="12154" y="103294"/>
                      <a:pt x="14617" y="104652"/>
                      <a:pt x="17584" y="105820"/>
                    </a:cubicBezTo>
                    <a:cubicBezTo>
                      <a:pt x="19889" y="106798"/>
                      <a:pt x="22540" y="107461"/>
                      <a:pt x="25697" y="107871"/>
                    </a:cubicBezTo>
                    <a:cubicBezTo>
                      <a:pt x="26645" y="107998"/>
                      <a:pt x="27591" y="108061"/>
                      <a:pt x="28570" y="108061"/>
                    </a:cubicBezTo>
                    <a:cubicBezTo>
                      <a:pt x="33022" y="108061"/>
                      <a:pt x="37189" y="106798"/>
                      <a:pt x="40377" y="104525"/>
                    </a:cubicBezTo>
                    <a:cubicBezTo>
                      <a:pt x="42587" y="102947"/>
                      <a:pt x="44292" y="100958"/>
                      <a:pt x="45491" y="98559"/>
                    </a:cubicBezTo>
                    <a:cubicBezTo>
                      <a:pt x="46154" y="97328"/>
                      <a:pt x="46628" y="96002"/>
                      <a:pt x="46943" y="94644"/>
                    </a:cubicBezTo>
                    <a:cubicBezTo>
                      <a:pt x="48743" y="97075"/>
                      <a:pt x="50953" y="98559"/>
                      <a:pt x="53573" y="99253"/>
                    </a:cubicBezTo>
                    <a:cubicBezTo>
                      <a:pt x="54394" y="99506"/>
                      <a:pt x="55246" y="99664"/>
                      <a:pt x="56130" y="99664"/>
                    </a:cubicBezTo>
                    <a:cubicBezTo>
                      <a:pt x="57140" y="99664"/>
                      <a:pt x="58182" y="99474"/>
                      <a:pt x="59224" y="99159"/>
                    </a:cubicBezTo>
                    <a:cubicBezTo>
                      <a:pt x="60834" y="98717"/>
                      <a:pt x="62444" y="97770"/>
                      <a:pt x="64149" y="96254"/>
                    </a:cubicBezTo>
                    <a:cubicBezTo>
                      <a:pt x="65474" y="95023"/>
                      <a:pt x="66674" y="93571"/>
                      <a:pt x="67716" y="91740"/>
                    </a:cubicBezTo>
                    <a:cubicBezTo>
                      <a:pt x="68789" y="90035"/>
                      <a:pt x="69673" y="88046"/>
                      <a:pt x="70431" y="85679"/>
                    </a:cubicBezTo>
                    <a:cubicBezTo>
                      <a:pt x="71094" y="83721"/>
                      <a:pt x="71536" y="81511"/>
                      <a:pt x="71851" y="78733"/>
                    </a:cubicBezTo>
                    <a:cubicBezTo>
                      <a:pt x="71915" y="77944"/>
                      <a:pt x="71946" y="77186"/>
                      <a:pt x="71978" y="76397"/>
                    </a:cubicBezTo>
                    <a:cubicBezTo>
                      <a:pt x="73304" y="77281"/>
                      <a:pt x="74819" y="77692"/>
                      <a:pt x="76429" y="77692"/>
                    </a:cubicBezTo>
                    <a:cubicBezTo>
                      <a:pt x="77881" y="77692"/>
                      <a:pt x="79239" y="77313"/>
                      <a:pt x="80438" y="76587"/>
                    </a:cubicBezTo>
                    <a:cubicBezTo>
                      <a:pt x="81859" y="75798"/>
                      <a:pt x="83122" y="74377"/>
                      <a:pt x="83879" y="72577"/>
                    </a:cubicBezTo>
                    <a:cubicBezTo>
                      <a:pt x="84637" y="70841"/>
                      <a:pt x="85111" y="68884"/>
                      <a:pt x="85331" y="66422"/>
                    </a:cubicBezTo>
                    <a:cubicBezTo>
                      <a:pt x="85458" y="64559"/>
                      <a:pt x="85331" y="62317"/>
                      <a:pt x="84921" y="59571"/>
                    </a:cubicBezTo>
                    <a:cubicBezTo>
                      <a:pt x="84542" y="57203"/>
                      <a:pt x="83943" y="54867"/>
                      <a:pt x="83153" y="52626"/>
                    </a:cubicBezTo>
                    <a:cubicBezTo>
                      <a:pt x="81669" y="48269"/>
                      <a:pt x="79680" y="44670"/>
                      <a:pt x="77250" y="41987"/>
                    </a:cubicBezTo>
                    <a:cubicBezTo>
                      <a:pt x="80628" y="40377"/>
                      <a:pt x="83374" y="37946"/>
                      <a:pt x="85331" y="34821"/>
                    </a:cubicBezTo>
                    <a:cubicBezTo>
                      <a:pt x="87447" y="31569"/>
                      <a:pt x="88394" y="27528"/>
                      <a:pt x="88046" y="23393"/>
                    </a:cubicBezTo>
                    <a:cubicBezTo>
                      <a:pt x="87415" y="15753"/>
                      <a:pt x="82775" y="7924"/>
                      <a:pt x="75672" y="2494"/>
                    </a:cubicBezTo>
                    <a:cubicBezTo>
                      <a:pt x="74409" y="1547"/>
                      <a:pt x="73083" y="694"/>
                      <a:pt x="71757" y="0"/>
                    </a:cubicBezTo>
                    <a:cubicBezTo>
                      <a:pt x="72199" y="474"/>
                      <a:pt x="72609" y="1010"/>
                      <a:pt x="72988" y="1547"/>
                    </a:cubicBezTo>
                  </a:path>
                </a:pathLst>
              </a:custGeom>
              <a:solidFill>
                <a:srgbClr val="191919">
                  <a:alpha val="5060"/>
                </a:srgbClr>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98" name="Google Shape;1898;p49"/>
              <p:cNvSpPr/>
              <p:nvPr/>
            </p:nvSpPr>
            <p:spPr>
              <a:xfrm>
                <a:off x="3855493" y="4889577"/>
                <a:ext cx="5681" cy="4874"/>
              </a:xfrm>
              <a:custGeom>
                <a:avLst/>
                <a:gdLst/>
                <a:ahLst/>
                <a:cxnLst/>
                <a:rect l="l" t="t" r="r" b="b"/>
                <a:pathLst>
                  <a:path w="5681" h="4874" extrusionOk="0">
                    <a:moveTo>
                      <a:pt x="3675" y="94"/>
                    </a:moveTo>
                    <a:cubicBezTo>
                      <a:pt x="2539" y="789"/>
                      <a:pt x="1466" y="1547"/>
                      <a:pt x="487" y="2431"/>
                    </a:cubicBezTo>
                    <a:cubicBezTo>
                      <a:pt x="-81" y="2936"/>
                      <a:pt x="-176" y="3788"/>
                      <a:pt x="329" y="4388"/>
                    </a:cubicBezTo>
                    <a:cubicBezTo>
                      <a:pt x="803" y="4956"/>
                      <a:pt x="1718" y="5051"/>
                      <a:pt x="2286" y="4546"/>
                    </a:cubicBezTo>
                    <a:cubicBezTo>
                      <a:pt x="3012" y="3915"/>
                      <a:pt x="3770" y="3315"/>
                      <a:pt x="4591" y="2778"/>
                    </a:cubicBezTo>
                    <a:cubicBezTo>
                      <a:pt x="4686" y="2715"/>
                      <a:pt x="4781" y="2652"/>
                      <a:pt x="4875" y="2620"/>
                    </a:cubicBezTo>
                    <a:cubicBezTo>
                      <a:pt x="5191" y="2399"/>
                      <a:pt x="5475" y="2210"/>
                      <a:pt x="5601" y="1831"/>
                    </a:cubicBezTo>
                    <a:cubicBezTo>
                      <a:pt x="5727" y="1484"/>
                      <a:pt x="5696" y="1105"/>
                      <a:pt x="5570" y="789"/>
                    </a:cubicBezTo>
                    <a:cubicBezTo>
                      <a:pt x="5412" y="442"/>
                      <a:pt x="5128" y="189"/>
                      <a:pt x="4781" y="63"/>
                    </a:cubicBezTo>
                    <a:cubicBezTo>
                      <a:pt x="4623" y="32"/>
                      <a:pt x="4465" y="0"/>
                      <a:pt x="4307" y="0"/>
                    </a:cubicBezTo>
                    <a:cubicBezTo>
                      <a:pt x="4117" y="0"/>
                      <a:pt x="3897" y="32"/>
                      <a:pt x="3739" y="126"/>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899" name="Google Shape;1899;p49"/>
              <p:cNvSpPr/>
              <p:nvPr/>
            </p:nvSpPr>
            <p:spPr>
              <a:xfrm>
                <a:off x="3859800" y="4892513"/>
                <a:ext cx="7038" cy="6535"/>
              </a:xfrm>
              <a:custGeom>
                <a:avLst/>
                <a:gdLst/>
                <a:ahLst/>
                <a:cxnLst/>
                <a:rect l="l" t="t" r="r" b="b"/>
                <a:pathLst>
                  <a:path w="7038" h="6535" extrusionOk="0">
                    <a:moveTo>
                      <a:pt x="4861" y="316"/>
                    </a:moveTo>
                    <a:cubicBezTo>
                      <a:pt x="3978" y="947"/>
                      <a:pt x="3125" y="1610"/>
                      <a:pt x="2336" y="2304"/>
                    </a:cubicBezTo>
                    <a:cubicBezTo>
                      <a:pt x="1578" y="2968"/>
                      <a:pt x="884" y="3725"/>
                      <a:pt x="221" y="4483"/>
                    </a:cubicBezTo>
                    <a:cubicBezTo>
                      <a:pt x="95" y="4672"/>
                      <a:pt x="32" y="4893"/>
                      <a:pt x="0" y="5114"/>
                    </a:cubicBezTo>
                    <a:cubicBezTo>
                      <a:pt x="0" y="5461"/>
                      <a:pt x="95" y="5809"/>
                      <a:pt x="316" y="6061"/>
                    </a:cubicBezTo>
                    <a:cubicBezTo>
                      <a:pt x="536" y="6314"/>
                      <a:pt x="852" y="6503"/>
                      <a:pt x="1200" y="6535"/>
                    </a:cubicBezTo>
                    <a:cubicBezTo>
                      <a:pt x="1515" y="6535"/>
                      <a:pt x="1926" y="6472"/>
                      <a:pt x="2146" y="6219"/>
                    </a:cubicBezTo>
                    <a:cubicBezTo>
                      <a:pt x="3504" y="4767"/>
                      <a:pt x="4956" y="3473"/>
                      <a:pt x="6566" y="2304"/>
                    </a:cubicBezTo>
                    <a:cubicBezTo>
                      <a:pt x="7166" y="1894"/>
                      <a:pt x="7166" y="979"/>
                      <a:pt x="6724" y="474"/>
                    </a:cubicBezTo>
                    <a:cubicBezTo>
                      <a:pt x="6503" y="221"/>
                      <a:pt x="6187" y="32"/>
                      <a:pt x="5840" y="0"/>
                    </a:cubicBezTo>
                    <a:cubicBezTo>
                      <a:pt x="5840" y="0"/>
                      <a:pt x="5777" y="0"/>
                      <a:pt x="5745" y="0"/>
                    </a:cubicBezTo>
                    <a:cubicBezTo>
                      <a:pt x="5398" y="0"/>
                      <a:pt x="5146" y="126"/>
                      <a:pt x="4893" y="316"/>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00" name="Google Shape;1900;p49"/>
              <p:cNvSpPr/>
              <p:nvPr/>
            </p:nvSpPr>
            <p:spPr>
              <a:xfrm>
                <a:off x="3867923" y="4897785"/>
                <a:ext cx="5551" cy="5701"/>
              </a:xfrm>
              <a:custGeom>
                <a:avLst/>
                <a:gdLst/>
                <a:ahLst/>
                <a:cxnLst/>
                <a:rect l="l" t="t" r="r" b="b"/>
                <a:pathLst>
                  <a:path w="5551" h="5701" extrusionOk="0">
                    <a:moveTo>
                      <a:pt x="2548" y="442"/>
                    </a:moveTo>
                    <a:cubicBezTo>
                      <a:pt x="1758" y="1231"/>
                      <a:pt x="1001" y="2052"/>
                      <a:pt x="306" y="2904"/>
                    </a:cubicBezTo>
                    <a:cubicBezTo>
                      <a:pt x="-294" y="3662"/>
                      <a:pt x="54" y="4893"/>
                      <a:pt x="780" y="5398"/>
                    </a:cubicBezTo>
                    <a:cubicBezTo>
                      <a:pt x="1158" y="5651"/>
                      <a:pt x="1664" y="5745"/>
                      <a:pt x="2106" y="5683"/>
                    </a:cubicBezTo>
                    <a:cubicBezTo>
                      <a:pt x="2611" y="5588"/>
                      <a:pt x="2927" y="5303"/>
                      <a:pt x="3274" y="4925"/>
                    </a:cubicBezTo>
                    <a:cubicBezTo>
                      <a:pt x="3369" y="4830"/>
                      <a:pt x="3463" y="4704"/>
                      <a:pt x="3558" y="4609"/>
                    </a:cubicBezTo>
                    <a:cubicBezTo>
                      <a:pt x="4000" y="4135"/>
                      <a:pt x="4442" y="3662"/>
                      <a:pt x="4915" y="3220"/>
                    </a:cubicBezTo>
                    <a:cubicBezTo>
                      <a:pt x="5263" y="2841"/>
                      <a:pt x="5515" y="2494"/>
                      <a:pt x="5547" y="1989"/>
                    </a:cubicBezTo>
                    <a:cubicBezTo>
                      <a:pt x="5578" y="1515"/>
                      <a:pt x="5452" y="1042"/>
                      <a:pt x="5136" y="663"/>
                    </a:cubicBezTo>
                    <a:cubicBezTo>
                      <a:pt x="4789" y="252"/>
                      <a:pt x="4252" y="0"/>
                      <a:pt x="3684" y="0"/>
                    </a:cubicBezTo>
                    <a:cubicBezTo>
                      <a:pt x="3274" y="0"/>
                      <a:pt x="2895" y="126"/>
                      <a:pt x="2579" y="442"/>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01" name="Google Shape;1901;p49"/>
              <p:cNvSpPr/>
              <p:nvPr/>
            </p:nvSpPr>
            <p:spPr>
              <a:xfrm>
                <a:off x="3862108" y="4908803"/>
                <a:ext cx="3939" cy="4416"/>
              </a:xfrm>
              <a:custGeom>
                <a:avLst/>
                <a:gdLst/>
                <a:ahLst/>
                <a:cxnLst/>
                <a:rect l="l" t="t" r="r" b="b"/>
                <a:pathLst>
                  <a:path w="3939" h="4416" extrusionOk="0">
                    <a:moveTo>
                      <a:pt x="1228" y="631"/>
                    </a:moveTo>
                    <a:cubicBezTo>
                      <a:pt x="912" y="1136"/>
                      <a:pt x="565" y="1642"/>
                      <a:pt x="249" y="2115"/>
                    </a:cubicBezTo>
                    <a:cubicBezTo>
                      <a:pt x="-193" y="2778"/>
                      <a:pt x="-35" y="3725"/>
                      <a:pt x="628" y="4167"/>
                    </a:cubicBezTo>
                    <a:cubicBezTo>
                      <a:pt x="1291" y="4609"/>
                      <a:pt x="2206" y="4451"/>
                      <a:pt x="2680" y="3788"/>
                    </a:cubicBezTo>
                    <a:cubicBezTo>
                      <a:pt x="3027" y="3283"/>
                      <a:pt x="3343" y="2810"/>
                      <a:pt x="3691" y="2304"/>
                    </a:cubicBezTo>
                    <a:cubicBezTo>
                      <a:pt x="4132" y="1642"/>
                      <a:pt x="3975" y="694"/>
                      <a:pt x="3312" y="252"/>
                    </a:cubicBezTo>
                    <a:cubicBezTo>
                      <a:pt x="3059" y="95"/>
                      <a:pt x="2775" y="0"/>
                      <a:pt x="2491" y="0"/>
                    </a:cubicBezTo>
                    <a:cubicBezTo>
                      <a:pt x="2017" y="0"/>
                      <a:pt x="1544" y="221"/>
                      <a:pt x="1260" y="631"/>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02" name="Google Shape;1902;p49"/>
              <p:cNvSpPr/>
              <p:nvPr/>
            </p:nvSpPr>
            <p:spPr>
              <a:xfrm>
                <a:off x="3855186" y="4903499"/>
                <a:ext cx="5630" cy="6567"/>
              </a:xfrm>
              <a:custGeom>
                <a:avLst/>
                <a:gdLst/>
                <a:ahLst/>
                <a:cxnLst/>
                <a:rect l="l" t="t" r="r" b="b"/>
                <a:pathLst>
                  <a:path w="5630" h="6567" extrusionOk="0">
                    <a:moveTo>
                      <a:pt x="2341" y="789"/>
                    </a:moveTo>
                    <a:cubicBezTo>
                      <a:pt x="1614" y="1768"/>
                      <a:pt x="951" y="2746"/>
                      <a:pt x="289" y="3757"/>
                    </a:cubicBezTo>
                    <a:cubicBezTo>
                      <a:pt x="-217" y="4578"/>
                      <a:pt x="-59" y="5683"/>
                      <a:pt x="762" y="6251"/>
                    </a:cubicBezTo>
                    <a:cubicBezTo>
                      <a:pt x="1583" y="6819"/>
                      <a:pt x="2688" y="6598"/>
                      <a:pt x="3256" y="5777"/>
                    </a:cubicBezTo>
                    <a:cubicBezTo>
                      <a:pt x="3919" y="4799"/>
                      <a:pt x="4614" y="3820"/>
                      <a:pt x="5308" y="2841"/>
                    </a:cubicBezTo>
                    <a:cubicBezTo>
                      <a:pt x="5908" y="2052"/>
                      <a:pt x="5624" y="852"/>
                      <a:pt x="4834" y="316"/>
                    </a:cubicBezTo>
                    <a:cubicBezTo>
                      <a:pt x="4519" y="95"/>
                      <a:pt x="4172" y="0"/>
                      <a:pt x="3824" y="0"/>
                    </a:cubicBezTo>
                    <a:cubicBezTo>
                      <a:pt x="3256" y="0"/>
                      <a:pt x="2688" y="284"/>
                      <a:pt x="2309" y="789"/>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03" name="Google Shape;1903;p49"/>
              <p:cNvSpPr/>
              <p:nvPr/>
            </p:nvSpPr>
            <p:spPr>
              <a:xfrm>
                <a:off x="3849350" y="4901542"/>
                <a:ext cx="3272" cy="3094"/>
              </a:xfrm>
              <a:custGeom>
                <a:avLst/>
                <a:gdLst/>
                <a:ahLst/>
                <a:cxnLst/>
                <a:rect l="l" t="t" r="r" b="b"/>
                <a:pathLst>
                  <a:path w="3272" h="3094" extrusionOk="0">
                    <a:moveTo>
                      <a:pt x="1989" y="190"/>
                    </a:moveTo>
                    <a:cubicBezTo>
                      <a:pt x="1736" y="379"/>
                      <a:pt x="1484" y="568"/>
                      <a:pt x="1263" y="758"/>
                    </a:cubicBezTo>
                    <a:cubicBezTo>
                      <a:pt x="916" y="1042"/>
                      <a:pt x="568" y="1389"/>
                      <a:pt x="253" y="1736"/>
                    </a:cubicBezTo>
                    <a:cubicBezTo>
                      <a:pt x="95" y="1894"/>
                      <a:pt x="0" y="2052"/>
                      <a:pt x="0" y="2242"/>
                    </a:cubicBezTo>
                    <a:cubicBezTo>
                      <a:pt x="0" y="2431"/>
                      <a:pt x="32" y="2652"/>
                      <a:pt x="190" y="2810"/>
                    </a:cubicBezTo>
                    <a:cubicBezTo>
                      <a:pt x="316" y="2968"/>
                      <a:pt x="505" y="3062"/>
                      <a:pt x="695" y="3094"/>
                    </a:cubicBezTo>
                    <a:cubicBezTo>
                      <a:pt x="884" y="3094"/>
                      <a:pt x="1136" y="3062"/>
                      <a:pt x="1263" y="2904"/>
                    </a:cubicBezTo>
                    <a:cubicBezTo>
                      <a:pt x="1452" y="2652"/>
                      <a:pt x="1673" y="2431"/>
                      <a:pt x="1926" y="2242"/>
                    </a:cubicBezTo>
                    <a:cubicBezTo>
                      <a:pt x="2273" y="1926"/>
                      <a:pt x="2652" y="1642"/>
                      <a:pt x="2999" y="1358"/>
                    </a:cubicBezTo>
                    <a:cubicBezTo>
                      <a:pt x="3347" y="1105"/>
                      <a:pt x="3347" y="568"/>
                      <a:pt x="3094" y="284"/>
                    </a:cubicBezTo>
                    <a:cubicBezTo>
                      <a:pt x="2936" y="95"/>
                      <a:pt x="2715" y="0"/>
                      <a:pt x="2526" y="0"/>
                    </a:cubicBezTo>
                    <a:cubicBezTo>
                      <a:pt x="2336" y="0"/>
                      <a:pt x="2178" y="63"/>
                      <a:pt x="2020" y="190"/>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04" name="Google Shape;1904;p49"/>
              <p:cNvSpPr/>
              <p:nvPr/>
            </p:nvSpPr>
            <p:spPr>
              <a:xfrm>
                <a:off x="3898420" y="4903657"/>
                <a:ext cx="6085" cy="2727"/>
              </a:xfrm>
              <a:custGeom>
                <a:avLst/>
                <a:gdLst/>
                <a:ahLst/>
                <a:cxnLst/>
                <a:rect l="l" t="t" r="r" b="b"/>
                <a:pathLst>
                  <a:path w="6085" h="2727" extrusionOk="0">
                    <a:moveTo>
                      <a:pt x="1031" y="63"/>
                    </a:moveTo>
                    <a:cubicBezTo>
                      <a:pt x="368" y="126"/>
                      <a:pt x="-106" y="884"/>
                      <a:pt x="20" y="1515"/>
                    </a:cubicBezTo>
                    <a:cubicBezTo>
                      <a:pt x="147" y="2241"/>
                      <a:pt x="778" y="2588"/>
                      <a:pt x="1473" y="2526"/>
                    </a:cubicBezTo>
                    <a:cubicBezTo>
                      <a:pt x="1725" y="2494"/>
                      <a:pt x="1978" y="2462"/>
                      <a:pt x="2230" y="2462"/>
                    </a:cubicBezTo>
                    <a:cubicBezTo>
                      <a:pt x="3114" y="2462"/>
                      <a:pt x="3935" y="2526"/>
                      <a:pt x="4787" y="2715"/>
                    </a:cubicBezTo>
                    <a:cubicBezTo>
                      <a:pt x="5324" y="2810"/>
                      <a:pt x="5861" y="2368"/>
                      <a:pt x="6019" y="1894"/>
                    </a:cubicBezTo>
                    <a:cubicBezTo>
                      <a:pt x="6113" y="1610"/>
                      <a:pt x="6113" y="1263"/>
                      <a:pt x="5987" y="979"/>
                    </a:cubicBezTo>
                    <a:cubicBezTo>
                      <a:pt x="5861" y="726"/>
                      <a:pt x="5577" y="410"/>
                      <a:pt x="5293" y="347"/>
                    </a:cubicBezTo>
                    <a:cubicBezTo>
                      <a:pt x="4661" y="221"/>
                      <a:pt x="4061" y="95"/>
                      <a:pt x="3430" y="32"/>
                    </a:cubicBezTo>
                    <a:cubicBezTo>
                      <a:pt x="3146" y="32"/>
                      <a:pt x="2893" y="0"/>
                      <a:pt x="2609" y="0"/>
                    </a:cubicBezTo>
                    <a:cubicBezTo>
                      <a:pt x="2073" y="0"/>
                      <a:pt x="1536" y="32"/>
                      <a:pt x="999" y="95"/>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05" name="Google Shape;1905;p49"/>
              <p:cNvSpPr/>
              <p:nvPr/>
            </p:nvSpPr>
            <p:spPr>
              <a:xfrm>
                <a:off x="3899233" y="4908803"/>
                <a:ext cx="6172" cy="3727"/>
              </a:xfrm>
              <a:custGeom>
                <a:avLst/>
                <a:gdLst/>
                <a:ahLst/>
                <a:cxnLst/>
                <a:rect l="l" t="t" r="r" b="b"/>
                <a:pathLst>
                  <a:path w="6172" h="3727" extrusionOk="0">
                    <a:moveTo>
                      <a:pt x="4543" y="0"/>
                    </a:moveTo>
                    <a:cubicBezTo>
                      <a:pt x="3217" y="158"/>
                      <a:pt x="1986" y="505"/>
                      <a:pt x="786" y="1105"/>
                    </a:cubicBezTo>
                    <a:cubicBezTo>
                      <a:pt x="123" y="1420"/>
                      <a:pt x="-193" y="2241"/>
                      <a:pt x="123" y="2936"/>
                    </a:cubicBezTo>
                    <a:cubicBezTo>
                      <a:pt x="439" y="3631"/>
                      <a:pt x="1260" y="3915"/>
                      <a:pt x="1954" y="3599"/>
                    </a:cubicBezTo>
                    <a:cubicBezTo>
                      <a:pt x="2365" y="3409"/>
                      <a:pt x="2743" y="3252"/>
                      <a:pt x="3154" y="3125"/>
                    </a:cubicBezTo>
                    <a:cubicBezTo>
                      <a:pt x="3754" y="2967"/>
                      <a:pt x="4385" y="2841"/>
                      <a:pt x="5016" y="2746"/>
                    </a:cubicBezTo>
                    <a:cubicBezTo>
                      <a:pt x="5774" y="2652"/>
                      <a:pt x="6279" y="1862"/>
                      <a:pt x="6153" y="1136"/>
                    </a:cubicBezTo>
                    <a:cubicBezTo>
                      <a:pt x="6027" y="410"/>
                      <a:pt x="5395" y="0"/>
                      <a:pt x="4732" y="0"/>
                    </a:cubicBezTo>
                    <a:cubicBezTo>
                      <a:pt x="4669" y="0"/>
                      <a:pt x="4606" y="0"/>
                      <a:pt x="4543" y="0"/>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06" name="Google Shape;1906;p49"/>
              <p:cNvSpPr/>
              <p:nvPr/>
            </p:nvSpPr>
            <p:spPr>
              <a:xfrm>
                <a:off x="3902045" y="4914169"/>
                <a:ext cx="5803" cy="4293"/>
              </a:xfrm>
              <a:custGeom>
                <a:avLst/>
                <a:gdLst/>
                <a:ahLst/>
                <a:cxnLst/>
                <a:rect l="l" t="t" r="r" b="b"/>
                <a:pathLst>
                  <a:path w="5803" h="4293" extrusionOk="0">
                    <a:moveTo>
                      <a:pt x="3404" y="95"/>
                    </a:moveTo>
                    <a:cubicBezTo>
                      <a:pt x="2583" y="410"/>
                      <a:pt x="1762" y="726"/>
                      <a:pt x="973" y="1074"/>
                    </a:cubicBezTo>
                    <a:cubicBezTo>
                      <a:pt x="121" y="1421"/>
                      <a:pt x="-226" y="2494"/>
                      <a:pt x="152" y="3315"/>
                    </a:cubicBezTo>
                    <a:cubicBezTo>
                      <a:pt x="563" y="4199"/>
                      <a:pt x="1542" y="4515"/>
                      <a:pt x="2394" y="4136"/>
                    </a:cubicBezTo>
                    <a:cubicBezTo>
                      <a:pt x="3215" y="3820"/>
                      <a:pt x="4004" y="3473"/>
                      <a:pt x="4825" y="3189"/>
                    </a:cubicBezTo>
                    <a:cubicBezTo>
                      <a:pt x="5709" y="2873"/>
                      <a:pt x="6024" y="1736"/>
                      <a:pt x="5645" y="947"/>
                    </a:cubicBezTo>
                    <a:cubicBezTo>
                      <a:pt x="5361" y="316"/>
                      <a:pt x="4762" y="0"/>
                      <a:pt x="4130" y="0"/>
                    </a:cubicBezTo>
                    <a:cubicBezTo>
                      <a:pt x="3878" y="0"/>
                      <a:pt x="3657" y="32"/>
                      <a:pt x="3404" y="126"/>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07" name="Google Shape;1907;p49"/>
              <p:cNvSpPr/>
              <p:nvPr/>
            </p:nvSpPr>
            <p:spPr>
              <a:xfrm>
                <a:off x="3866172" y="4928502"/>
                <a:ext cx="5923" cy="5718"/>
              </a:xfrm>
              <a:custGeom>
                <a:avLst/>
                <a:gdLst/>
                <a:ahLst/>
                <a:cxnLst/>
                <a:rect l="l" t="t" r="r" b="b"/>
                <a:pathLst>
                  <a:path w="5923" h="5718" extrusionOk="0">
                    <a:moveTo>
                      <a:pt x="3161" y="410"/>
                    </a:moveTo>
                    <a:cubicBezTo>
                      <a:pt x="2088" y="1168"/>
                      <a:pt x="1173" y="2084"/>
                      <a:pt x="288" y="3094"/>
                    </a:cubicBezTo>
                    <a:cubicBezTo>
                      <a:pt x="36" y="3409"/>
                      <a:pt x="-59" y="3946"/>
                      <a:pt x="36" y="4325"/>
                    </a:cubicBezTo>
                    <a:cubicBezTo>
                      <a:pt x="99" y="4767"/>
                      <a:pt x="383" y="5177"/>
                      <a:pt x="762" y="5430"/>
                    </a:cubicBezTo>
                    <a:cubicBezTo>
                      <a:pt x="1109" y="5683"/>
                      <a:pt x="1583" y="5777"/>
                      <a:pt x="1993" y="5683"/>
                    </a:cubicBezTo>
                    <a:cubicBezTo>
                      <a:pt x="2467" y="5588"/>
                      <a:pt x="2814" y="5335"/>
                      <a:pt x="3098" y="4957"/>
                    </a:cubicBezTo>
                    <a:cubicBezTo>
                      <a:pt x="3256" y="4767"/>
                      <a:pt x="3414" y="4577"/>
                      <a:pt x="3572" y="4420"/>
                    </a:cubicBezTo>
                    <a:cubicBezTo>
                      <a:pt x="4108" y="3883"/>
                      <a:pt x="4677" y="3378"/>
                      <a:pt x="5339" y="2936"/>
                    </a:cubicBezTo>
                    <a:cubicBezTo>
                      <a:pt x="6065" y="2399"/>
                      <a:pt x="6097" y="1231"/>
                      <a:pt x="5529" y="568"/>
                    </a:cubicBezTo>
                    <a:cubicBezTo>
                      <a:pt x="5245" y="221"/>
                      <a:pt x="4834" y="32"/>
                      <a:pt x="4393" y="0"/>
                    </a:cubicBezTo>
                    <a:cubicBezTo>
                      <a:pt x="4329" y="0"/>
                      <a:pt x="4266" y="0"/>
                      <a:pt x="4235" y="0"/>
                    </a:cubicBezTo>
                    <a:cubicBezTo>
                      <a:pt x="3824" y="0"/>
                      <a:pt x="3509" y="158"/>
                      <a:pt x="3161" y="410"/>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08" name="Google Shape;1908;p49"/>
              <p:cNvSpPr/>
              <p:nvPr/>
            </p:nvSpPr>
            <p:spPr>
              <a:xfrm>
                <a:off x="3872903" y="4932700"/>
                <a:ext cx="3759" cy="4195"/>
              </a:xfrm>
              <a:custGeom>
                <a:avLst/>
                <a:gdLst/>
                <a:ahLst/>
                <a:cxnLst/>
                <a:rect l="l" t="t" r="r" b="b"/>
                <a:pathLst>
                  <a:path w="3759" h="4195" extrusionOk="0">
                    <a:moveTo>
                      <a:pt x="2460" y="0"/>
                    </a:moveTo>
                    <a:cubicBezTo>
                      <a:pt x="2145" y="63"/>
                      <a:pt x="1924" y="253"/>
                      <a:pt x="1734" y="474"/>
                    </a:cubicBezTo>
                    <a:cubicBezTo>
                      <a:pt x="1198" y="1137"/>
                      <a:pt x="693" y="1768"/>
                      <a:pt x="188" y="2462"/>
                    </a:cubicBezTo>
                    <a:cubicBezTo>
                      <a:pt x="-160" y="2936"/>
                      <a:pt x="-2" y="3662"/>
                      <a:pt x="472" y="4009"/>
                    </a:cubicBezTo>
                    <a:cubicBezTo>
                      <a:pt x="977" y="4357"/>
                      <a:pt x="1671" y="4199"/>
                      <a:pt x="2018" y="3694"/>
                    </a:cubicBezTo>
                    <a:cubicBezTo>
                      <a:pt x="2524" y="3031"/>
                      <a:pt x="3060" y="2368"/>
                      <a:pt x="3566" y="1736"/>
                    </a:cubicBezTo>
                    <a:cubicBezTo>
                      <a:pt x="3944" y="1263"/>
                      <a:pt x="3723" y="505"/>
                      <a:pt x="3281" y="190"/>
                    </a:cubicBezTo>
                    <a:cubicBezTo>
                      <a:pt x="3092" y="63"/>
                      <a:pt x="2871" y="0"/>
                      <a:pt x="2650" y="0"/>
                    </a:cubicBezTo>
                    <a:cubicBezTo>
                      <a:pt x="2587" y="0"/>
                      <a:pt x="2524" y="0"/>
                      <a:pt x="2460" y="0"/>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09" name="Google Shape;1909;p49"/>
              <p:cNvSpPr/>
              <p:nvPr/>
            </p:nvSpPr>
            <p:spPr>
              <a:xfrm>
                <a:off x="3869101" y="4942613"/>
                <a:ext cx="4968" cy="7121"/>
              </a:xfrm>
              <a:custGeom>
                <a:avLst/>
                <a:gdLst/>
                <a:ahLst/>
                <a:cxnLst/>
                <a:rect l="l" t="t" r="r" b="b"/>
                <a:pathLst>
                  <a:path w="4968" h="7121" extrusionOk="0">
                    <a:moveTo>
                      <a:pt x="2632" y="632"/>
                    </a:moveTo>
                    <a:cubicBezTo>
                      <a:pt x="1527" y="2020"/>
                      <a:pt x="675" y="3567"/>
                      <a:pt x="75" y="5241"/>
                    </a:cubicBezTo>
                    <a:cubicBezTo>
                      <a:pt x="-178" y="5967"/>
                      <a:pt x="233" y="6787"/>
                      <a:pt x="959" y="7040"/>
                    </a:cubicBezTo>
                    <a:cubicBezTo>
                      <a:pt x="1653" y="7293"/>
                      <a:pt x="2600" y="6945"/>
                      <a:pt x="2758" y="6156"/>
                    </a:cubicBezTo>
                    <a:cubicBezTo>
                      <a:pt x="2979" y="5335"/>
                      <a:pt x="3232" y="4578"/>
                      <a:pt x="3579" y="3820"/>
                    </a:cubicBezTo>
                    <a:cubicBezTo>
                      <a:pt x="3579" y="3820"/>
                      <a:pt x="3579" y="3820"/>
                      <a:pt x="3579" y="3820"/>
                    </a:cubicBezTo>
                    <a:cubicBezTo>
                      <a:pt x="3926" y="3189"/>
                      <a:pt x="4305" y="2589"/>
                      <a:pt x="4747" y="1989"/>
                    </a:cubicBezTo>
                    <a:cubicBezTo>
                      <a:pt x="5157" y="1452"/>
                      <a:pt x="4968" y="600"/>
                      <a:pt x="4431" y="221"/>
                    </a:cubicBezTo>
                    <a:cubicBezTo>
                      <a:pt x="4210" y="63"/>
                      <a:pt x="3989" y="0"/>
                      <a:pt x="3737" y="0"/>
                    </a:cubicBezTo>
                    <a:cubicBezTo>
                      <a:pt x="3326" y="0"/>
                      <a:pt x="2916" y="221"/>
                      <a:pt x="2663" y="568"/>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10" name="Google Shape;1910;p49"/>
              <p:cNvSpPr/>
              <p:nvPr/>
            </p:nvSpPr>
            <p:spPr>
              <a:xfrm>
                <a:off x="3876764" y="4942803"/>
                <a:ext cx="5130" cy="6479"/>
              </a:xfrm>
              <a:custGeom>
                <a:avLst/>
                <a:gdLst/>
                <a:ahLst/>
                <a:cxnLst/>
                <a:rect l="l" t="t" r="r" b="b"/>
                <a:pathLst>
                  <a:path w="5130" h="6479" extrusionOk="0">
                    <a:moveTo>
                      <a:pt x="2830" y="0"/>
                    </a:moveTo>
                    <a:cubicBezTo>
                      <a:pt x="2388" y="95"/>
                      <a:pt x="1820" y="379"/>
                      <a:pt x="1599" y="821"/>
                    </a:cubicBezTo>
                    <a:cubicBezTo>
                      <a:pt x="1030" y="1831"/>
                      <a:pt x="525" y="2873"/>
                      <a:pt x="115" y="3946"/>
                    </a:cubicBezTo>
                    <a:cubicBezTo>
                      <a:pt x="-264" y="4925"/>
                      <a:pt x="336" y="6030"/>
                      <a:pt x="1283" y="6377"/>
                    </a:cubicBezTo>
                    <a:cubicBezTo>
                      <a:pt x="2325" y="6724"/>
                      <a:pt x="3303" y="6156"/>
                      <a:pt x="3714" y="5209"/>
                    </a:cubicBezTo>
                    <a:cubicBezTo>
                      <a:pt x="3935" y="4672"/>
                      <a:pt x="4187" y="4135"/>
                      <a:pt x="4440" y="3599"/>
                    </a:cubicBezTo>
                    <a:cubicBezTo>
                      <a:pt x="4566" y="3378"/>
                      <a:pt x="4661" y="3157"/>
                      <a:pt x="4787" y="2967"/>
                    </a:cubicBezTo>
                    <a:cubicBezTo>
                      <a:pt x="5040" y="2525"/>
                      <a:pt x="5198" y="2084"/>
                      <a:pt x="5103" y="1578"/>
                    </a:cubicBezTo>
                    <a:cubicBezTo>
                      <a:pt x="5008" y="1073"/>
                      <a:pt x="4724" y="600"/>
                      <a:pt x="4314" y="316"/>
                    </a:cubicBezTo>
                    <a:cubicBezTo>
                      <a:pt x="3998" y="95"/>
                      <a:pt x="3619" y="0"/>
                      <a:pt x="3241" y="0"/>
                    </a:cubicBezTo>
                    <a:cubicBezTo>
                      <a:pt x="3114" y="0"/>
                      <a:pt x="3019" y="0"/>
                      <a:pt x="2925" y="0"/>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11" name="Google Shape;1911;p49"/>
              <p:cNvSpPr/>
              <p:nvPr/>
            </p:nvSpPr>
            <p:spPr>
              <a:xfrm>
                <a:off x="3885498" y="4942645"/>
                <a:ext cx="4850" cy="5585"/>
              </a:xfrm>
              <a:custGeom>
                <a:avLst/>
                <a:gdLst/>
                <a:ahLst/>
                <a:cxnLst/>
                <a:rect l="l" t="t" r="r" b="b"/>
                <a:pathLst>
                  <a:path w="4850" h="5585" extrusionOk="0">
                    <a:moveTo>
                      <a:pt x="1894" y="694"/>
                    </a:moveTo>
                    <a:cubicBezTo>
                      <a:pt x="1357" y="1452"/>
                      <a:pt x="820" y="2242"/>
                      <a:pt x="284" y="2999"/>
                    </a:cubicBezTo>
                    <a:cubicBezTo>
                      <a:pt x="-222" y="3757"/>
                      <a:pt x="-32" y="4799"/>
                      <a:pt x="694" y="5304"/>
                    </a:cubicBezTo>
                    <a:cubicBezTo>
                      <a:pt x="1420" y="5809"/>
                      <a:pt x="2493" y="5619"/>
                      <a:pt x="2999" y="4862"/>
                    </a:cubicBezTo>
                    <a:cubicBezTo>
                      <a:pt x="3504" y="4104"/>
                      <a:pt x="4040" y="3315"/>
                      <a:pt x="4577" y="2557"/>
                    </a:cubicBezTo>
                    <a:cubicBezTo>
                      <a:pt x="5082" y="1831"/>
                      <a:pt x="4861" y="789"/>
                      <a:pt x="4135" y="284"/>
                    </a:cubicBezTo>
                    <a:cubicBezTo>
                      <a:pt x="3851" y="95"/>
                      <a:pt x="3535" y="0"/>
                      <a:pt x="3220" y="0"/>
                    </a:cubicBezTo>
                    <a:cubicBezTo>
                      <a:pt x="2683" y="0"/>
                      <a:pt x="2178" y="253"/>
                      <a:pt x="1862" y="694"/>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12" name="Google Shape;1912;p49"/>
              <p:cNvSpPr/>
              <p:nvPr/>
            </p:nvSpPr>
            <p:spPr>
              <a:xfrm>
                <a:off x="3884654" y="4926702"/>
                <a:ext cx="5771" cy="5515"/>
              </a:xfrm>
              <a:custGeom>
                <a:avLst/>
                <a:gdLst/>
                <a:ahLst/>
                <a:cxnLst/>
                <a:rect l="l" t="t" r="r" b="b"/>
                <a:pathLst>
                  <a:path w="5771" h="5515" extrusionOk="0">
                    <a:moveTo>
                      <a:pt x="3053" y="347"/>
                    </a:moveTo>
                    <a:cubicBezTo>
                      <a:pt x="2012" y="1105"/>
                      <a:pt x="1128" y="1957"/>
                      <a:pt x="275" y="2936"/>
                    </a:cubicBezTo>
                    <a:cubicBezTo>
                      <a:pt x="23" y="3251"/>
                      <a:pt x="-40" y="3788"/>
                      <a:pt x="23" y="4167"/>
                    </a:cubicBezTo>
                    <a:cubicBezTo>
                      <a:pt x="86" y="4609"/>
                      <a:pt x="338" y="4988"/>
                      <a:pt x="717" y="5240"/>
                    </a:cubicBezTo>
                    <a:cubicBezTo>
                      <a:pt x="1064" y="5493"/>
                      <a:pt x="1506" y="5556"/>
                      <a:pt x="1948" y="5493"/>
                    </a:cubicBezTo>
                    <a:cubicBezTo>
                      <a:pt x="2422" y="5398"/>
                      <a:pt x="2706" y="5146"/>
                      <a:pt x="3022" y="4798"/>
                    </a:cubicBezTo>
                    <a:cubicBezTo>
                      <a:pt x="3053" y="4767"/>
                      <a:pt x="3117" y="4704"/>
                      <a:pt x="3148" y="4672"/>
                    </a:cubicBezTo>
                    <a:cubicBezTo>
                      <a:pt x="3779" y="3978"/>
                      <a:pt x="4443" y="3409"/>
                      <a:pt x="5200" y="2873"/>
                    </a:cubicBezTo>
                    <a:cubicBezTo>
                      <a:pt x="5926" y="2336"/>
                      <a:pt x="5926" y="1200"/>
                      <a:pt x="5389" y="568"/>
                    </a:cubicBezTo>
                    <a:cubicBezTo>
                      <a:pt x="5105" y="252"/>
                      <a:pt x="4695" y="32"/>
                      <a:pt x="4285" y="0"/>
                    </a:cubicBezTo>
                    <a:cubicBezTo>
                      <a:pt x="4253" y="0"/>
                      <a:pt x="4190" y="0"/>
                      <a:pt x="4158" y="0"/>
                    </a:cubicBezTo>
                    <a:cubicBezTo>
                      <a:pt x="3748" y="0"/>
                      <a:pt x="3432" y="158"/>
                      <a:pt x="3085" y="379"/>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13" name="Google Shape;1913;p49"/>
              <p:cNvSpPr/>
              <p:nvPr/>
            </p:nvSpPr>
            <p:spPr>
              <a:xfrm>
                <a:off x="3651620" y="4853651"/>
                <a:ext cx="214254" cy="171704"/>
              </a:xfrm>
              <a:custGeom>
                <a:avLst/>
                <a:gdLst/>
                <a:ahLst/>
                <a:cxnLst/>
                <a:rect l="l" t="t" r="r" b="b"/>
                <a:pathLst>
                  <a:path w="214254" h="171704" extrusionOk="0">
                    <a:moveTo>
                      <a:pt x="81588" y="442"/>
                    </a:moveTo>
                    <a:cubicBezTo>
                      <a:pt x="68423" y="1610"/>
                      <a:pt x="55985" y="4641"/>
                      <a:pt x="44589" y="9439"/>
                    </a:cubicBezTo>
                    <a:cubicBezTo>
                      <a:pt x="32150" y="14648"/>
                      <a:pt x="22048" y="21562"/>
                      <a:pt x="14535" y="29927"/>
                    </a:cubicBezTo>
                    <a:cubicBezTo>
                      <a:pt x="10494" y="34442"/>
                      <a:pt x="7242" y="39367"/>
                      <a:pt x="4906" y="44576"/>
                    </a:cubicBezTo>
                    <a:cubicBezTo>
                      <a:pt x="3675" y="47291"/>
                      <a:pt x="2633" y="50195"/>
                      <a:pt x="1844" y="53131"/>
                    </a:cubicBezTo>
                    <a:cubicBezTo>
                      <a:pt x="1087" y="55940"/>
                      <a:pt x="550" y="59003"/>
                      <a:pt x="234" y="62444"/>
                    </a:cubicBezTo>
                    <a:cubicBezTo>
                      <a:pt x="-271" y="67874"/>
                      <a:pt x="45" y="73587"/>
                      <a:pt x="1149" y="79933"/>
                    </a:cubicBezTo>
                    <a:cubicBezTo>
                      <a:pt x="1213" y="80280"/>
                      <a:pt x="1371" y="80564"/>
                      <a:pt x="1560" y="80817"/>
                    </a:cubicBezTo>
                    <a:cubicBezTo>
                      <a:pt x="2097" y="80375"/>
                      <a:pt x="2633" y="79901"/>
                      <a:pt x="3170" y="79428"/>
                    </a:cubicBezTo>
                    <a:cubicBezTo>
                      <a:pt x="3328" y="79270"/>
                      <a:pt x="3486" y="79080"/>
                      <a:pt x="3643" y="78923"/>
                    </a:cubicBezTo>
                    <a:cubicBezTo>
                      <a:pt x="5348" y="76997"/>
                      <a:pt x="6832" y="74913"/>
                      <a:pt x="8284" y="72798"/>
                    </a:cubicBezTo>
                    <a:cubicBezTo>
                      <a:pt x="8884" y="71820"/>
                      <a:pt x="9452" y="70809"/>
                      <a:pt x="9989" y="69768"/>
                    </a:cubicBezTo>
                    <a:cubicBezTo>
                      <a:pt x="9989" y="69768"/>
                      <a:pt x="9989" y="69768"/>
                      <a:pt x="9989" y="69831"/>
                    </a:cubicBezTo>
                    <a:cubicBezTo>
                      <a:pt x="9989" y="69831"/>
                      <a:pt x="9989" y="69799"/>
                      <a:pt x="10021" y="69768"/>
                    </a:cubicBezTo>
                    <a:lnTo>
                      <a:pt x="10021" y="69768"/>
                    </a:lnTo>
                    <a:cubicBezTo>
                      <a:pt x="10021" y="69768"/>
                      <a:pt x="10147" y="69484"/>
                      <a:pt x="10210" y="69357"/>
                    </a:cubicBezTo>
                    <a:cubicBezTo>
                      <a:pt x="10273" y="69262"/>
                      <a:pt x="10305" y="69168"/>
                      <a:pt x="10399" y="69073"/>
                    </a:cubicBezTo>
                    <a:cubicBezTo>
                      <a:pt x="11567" y="66990"/>
                      <a:pt x="12830" y="65001"/>
                      <a:pt x="14219" y="63201"/>
                    </a:cubicBezTo>
                    <a:cubicBezTo>
                      <a:pt x="16303" y="60581"/>
                      <a:pt x="18670" y="58213"/>
                      <a:pt x="21228" y="56193"/>
                    </a:cubicBezTo>
                    <a:cubicBezTo>
                      <a:pt x="23943" y="54172"/>
                      <a:pt x="26973" y="52405"/>
                      <a:pt x="30193" y="50984"/>
                    </a:cubicBezTo>
                    <a:cubicBezTo>
                      <a:pt x="33981" y="49437"/>
                      <a:pt x="37959" y="48395"/>
                      <a:pt x="42158" y="47764"/>
                    </a:cubicBezTo>
                    <a:lnTo>
                      <a:pt x="42505" y="47701"/>
                    </a:lnTo>
                    <a:cubicBezTo>
                      <a:pt x="44841" y="47449"/>
                      <a:pt x="47367" y="47291"/>
                      <a:pt x="49924" y="47291"/>
                    </a:cubicBezTo>
                    <a:cubicBezTo>
                      <a:pt x="52797" y="47291"/>
                      <a:pt x="55796" y="47480"/>
                      <a:pt x="58826" y="47859"/>
                    </a:cubicBezTo>
                    <a:cubicBezTo>
                      <a:pt x="62899" y="48459"/>
                      <a:pt x="66813" y="49311"/>
                      <a:pt x="70791" y="50447"/>
                    </a:cubicBezTo>
                    <a:cubicBezTo>
                      <a:pt x="74422" y="51521"/>
                      <a:pt x="78178" y="52847"/>
                      <a:pt x="82882" y="54836"/>
                    </a:cubicBezTo>
                    <a:cubicBezTo>
                      <a:pt x="93237" y="59224"/>
                      <a:pt x="102518" y="64559"/>
                      <a:pt x="110537" y="70652"/>
                    </a:cubicBezTo>
                    <a:cubicBezTo>
                      <a:pt x="117103" y="75766"/>
                      <a:pt x="122912" y="81511"/>
                      <a:pt x="127774" y="87730"/>
                    </a:cubicBezTo>
                    <a:cubicBezTo>
                      <a:pt x="132130" y="93445"/>
                      <a:pt x="135792" y="99664"/>
                      <a:pt x="138570" y="106199"/>
                    </a:cubicBezTo>
                    <a:lnTo>
                      <a:pt x="138696" y="106514"/>
                    </a:lnTo>
                    <a:cubicBezTo>
                      <a:pt x="141569" y="113522"/>
                      <a:pt x="143527" y="120847"/>
                      <a:pt x="144600" y="128486"/>
                    </a:cubicBezTo>
                    <a:cubicBezTo>
                      <a:pt x="145294" y="133790"/>
                      <a:pt x="145673" y="139504"/>
                      <a:pt x="145831" y="146512"/>
                    </a:cubicBezTo>
                    <a:cubicBezTo>
                      <a:pt x="145957" y="153047"/>
                      <a:pt x="145736" y="159613"/>
                      <a:pt x="145168" y="166022"/>
                    </a:cubicBezTo>
                    <a:cubicBezTo>
                      <a:pt x="145105" y="166811"/>
                      <a:pt x="145578" y="167600"/>
                      <a:pt x="146367" y="168074"/>
                    </a:cubicBezTo>
                    <a:cubicBezTo>
                      <a:pt x="146399" y="168232"/>
                      <a:pt x="146494" y="168358"/>
                      <a:pt x="146557" y="168484"/>
                    </a:cubicBezTo>
                    <a:cubicBezTo>
                      <a:pt x="146936" y="169084"/>
                      <a:pt x="147441" y="169368"/>
                      <a:pt x="147946" y="169558"/>
                    </a:cubicBezTo>
                    <a:cubicBezTo>
                      <a:pt x="151545" y="170978"/>
                      <a:pt x="155459" y="171705"/>
                      <a:pt x="159627" y="171705"/>
                    </a:cubicBezTo>
                    <a:cubicBezTo>
                      <a:pt x="160195" y="171705"/>
                      <a:pt x="160732" y="171705"/>
                      <a:pt x="161268" y="171673"/>
                    </a:cubicBezTo>
                    <a:cubicBezTo>
                      <a:pt x="165372" y="171483"/>
                      <a:pt x="169697" y="170568"/>
                      <a:pt x="174559" y="168863"/>
                    </a:cubicBezTo>
                    <a:cubicBezTo>
                      <a:pt x="181851" y="166306"/>
                      <a:pt x="188639" y="162549"/>
                      <a:pt x="194763" y="157719"/>
                    </a:cubicBezTo>
                    <a:cubicBezTo>
                      <a:pt x="199656" y="153868"/>
                      <a:pt x="203887" y="149006"/>
                      <a:pt x="207075" y="143703"/>
                    </a:cubicBezTo>
                    <a:cubicBezTo>
                      <a:pt x="209979" y="138841"/>
                      <a:pt x="212031" y="133380"/>
                      <a:pt x="213199" y="127381"/>
                    </a:cubicBezTo>
                    <a:cubicBezTo>
                      <a:pt x="215283" y="116521"/>
                      <a:pt x="214273" y="104431"/>
                      <a:pt x="210232" y="91424"/>
                    </a:cubicBezTo>
                    <a:cubicBezTo>
                      <a:pt x="206570" y="79807"/>
                      <a:pt x="200761" y="68316"/>
                      <a:pt x="192901" y="57266"/>
                    </a:cubicBezTo>
                    <a:cubicBezTo>
                      <a:pt x="183493" y="44007"/>
                      <a:pt x="173296" y="32958"/>
                      <a:pt x="162468" y="24403"/>
                    </a:cubicBezTo>
                    <a:cubicBezTo>
                      <a:pt x="156691" y="19794"/>
                      <a:pt x="150630" y="15816"/>
                      <a:pt x="144442" y="12533"/>
                    </a:cubicBezTo>
                    <a:cubicBezTo>
                      <a:pt x="138096" y="9155"/>
                      <a:pt x="131341" y="6409"/>
                      <a:pt x="124301" y="4357"/>
                    </a:cubicBezTo>
                    <a:cubicBezTo>
                      <a:pt x="114451" y="1484"/>
                      <a:pt x="103844" y="0"/>
                      <a:pt x="92763" y="0"/>
                    </a:cubicBezTo>
                    <a:cubicBezTo>
                      <a:pt x="89070" y="0"/>
                      <a:pt x="85281" y="158"/>
                      <a:pt x="81461" y="505"/>
                    </a:cubicBezTo>
                    <a:moveTo>
                      <a:pt x="9989" y="69705"/>
                    </a:moveTo>
                    <a:cubicBezTo>
                      <a:pt x="9989" y="69705"/>
                      <a:pt x="9926" y="69799"/>
                      <a:pt x="9926" y="69831"/>
                    </a:cubicBezTo>
                    <a:cubicBezTo>
                      <a:pt x="9926" y="69768"/>
                      <a:pt x="9957" y="69736"/>
                      <a:pt x="9989" y="69705"/>
                    </a:cubicBezTo>
                  </a:path>
                </a:pathLst>
              </a:custGeom>
              <a:solidFill>
                <a:srgbClr val="45A6B2"/>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14" name="Google Shape;1914;p49"/>
              <p:cNvSpPr/>
              <p:nvPr/>
            </p:nvSpPr>
            <p:spPr>
              <a:xfrm>
                <a:off x="3655390" y="4932385"/>
                <a:ext cx="63" cy="94"/>
              </a:xfrm>
              <a:custGeom>
                <a:avLst/>
                <a:gdLst/>
                <a:ahLst/>
                <a:cxnLst/>
                <a:rect l="l" t="t" r="r" b="b"/>
                <a:pathLst>
                  <a:path w="63" h="94" extrusionOk="0">
                    <a:moveTo>
                      <a:pt x="0" y="95"/>
                    </a:moveTo>
                    <a:cubicBezTo>
                      <a:pt x="0" y="95"/>
                      <a:pt x="63" y="32"/>
                      <a:pt x="63" y="0"/>
                    </a:cubicBezTo>
                    <a:cubicBezTo>
                      <a:pt x="63" y="0"/>
                      <a:pt x="32" y="32"/>
                      <a:pt x="0" y="95"/>
                    </a:cubicBezTo>
                  </a:path>
                </a:pathLst>
              </a:custGeom>
              <a:solidFill>
                <a:srgbClr val="45A6B2"/>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15" name="Google Shape;1915;p49"/>
              <p:cNvSpPr/>
              <p:nvPr/>
            </p:nvSpPr>
            <p:spPr>
              <a:xfrm>
                <a:off x="3778099" y="4858450"/>
                <a:ext cx="88009" cy="166905"/>
              </a:xfrm>
              <a:custGeom>
                <a:avLst/>
                <a:gdLst/>
                <a:ahLst/>
                <a:cxnLst/>
                <a:rect l="l" t="t" r="r" b="b"/>
                <a:pathLst>
                  <a:path w="88009" h="166905" extrusionOk="0">
                    <a:moveTo>
                      <a:pt x="17552" y="13638"/>
                    </a:moveTo>
                    <a:cubicBezTo>
                      <a:pt x="23235" y="18941"/>
                      <a:pt x="28444" y="24718"/>
                      <a:pt x="33211" y="30874"/>
                    </a:cubicBezTo>
                    <a:cubicBezTo>
                      <a:pt x="35642" y="34000"/>
                      <a:pt x="37946" y="37251"/>
                      <a:pt x="40124" y="40535"/>
                    </a:cubicBezTo>
                    <a:cubicBezTo>
                      <a:pt x="41766" y="42997"/>
                      <a:pt x="43376" y="45522"/>
                      <a:pt x="44828" y="48111"/>
                    </a:cubicBezTo>
                    <a:cubicBezTo>
                      <a:pt x="45996" y="50163"/>
                      <a:pt x="47070" y="52278"/>
                      <a:pt x="48048" y="54425"/>
                    </a:cubicBezTo>
                    <a:cubicBezTo>
                      <a:pt x="49090" y="56698"/>
                      <a:pt x="50069" y="58971"/>
                      <a:pt x="50889" y="61307"/>
                    </a:cubicBezTo>
                    <a:cubicBezTo>
                      <a:pt x="51679" y="63549"/>
                      <a:pt x="52405" y="65822"/>
                      <a:pt x="52878" y="68158"/>
                    </a:cubicBezTo>
                    <a:cubicBezTo>
                      <a:pt x="53099" y="69231"/>
                      <a:pt x="53289" y="70273"/>
                      <a:pt x="53352" y="71378"/>
                    </a:cubicBezTo>
                    <a:cubicBezTo>
                      <a:pt x="53446" y="72261"/>
                      <a:pt x="53478" y="73177"/>
                      <a:pt x="53415" y="74061"/>
                    </a:cubicBezTo>
                    <a:cubicBezTo>
                      <a:pt x="53289" y="75608"/>
                      <a:pt x="52942" y="77155"/>
                      <a:pt x="52026" y="78418"/>
                    </a:cubicBezTo>
                    <a:cubicBezTo>
                      <a:pt x="51142" y="79617"/>
                      <a:pt x="49753" y="80406"/>
                      <a:pt x="48269" y="80627"/>
                    </a:cubicBezTo>
                    <a:cubicBezTo>
                      <a:pt x="47291" y="80785"/>
                      <a:pt x="46280" y="80785"/>
                      <a:pt x="45270" y="80659"/>
                    </a:cubicBezTo>
                    <a:cubicBezTo>
                      <a:pt x="44102" y="80501"/>
                      <a:pt x="42966" y="80248"/>
                      <a:pt x="41829" y="79933"/>
                    </a:cubicBezTo>
                    <a:cubicBezTo>
                      <a:pt x="41008" y="79680"/>
                      <a:pt x="40187" y="79396"/>
                      <a:pt x="39398" y="79080"/>
                    </a:cubicBezTo>
                    <a:cubicBezTo>
                      <a:pt x="38830" y="78860"/>
                      <a:pt x="38262" y="78638"/>
                      <a:pt x="37725" y="78386"/>
                    </a:cubicBezTo>
                    <a:cubicBezTo>
                      <a:pt x="36873" y="77976"/>
                      <a:pt x="36020" y="77470"/>
                      <a:pt x="35231" y="76966"/>
                    </a:cubicBezTo>
                    <a:cubicBezTo>
                      <a:pt x="30685" y="74093"/>
                      <a:pt x="26392" y="70683"/>
                      <a:pt x="21404" y="68536"/>
                    </a:cubicBezTo>
                    <a:lnTo>
                      <a:pt x="21593" y="68600"/>
                    </a:lnTo>
                    <a:cubicBezTo>
                      <a:pt x="20330" y="68094"/>
                      <a:pt x="19036" y="67652"/>
                      <a:pt x="17679" y="67432"/>
                    </a:cubicBezTo>
                    <a:cubicBezTo>
                      <a:pt x="17742" y="67432"/>
                      <a:pt x="17805" y="67432"/>
                      <a:pt x="17899" y="67463"/>
                    </a:cubicBezTo>
                    <a:cubicBezTo>
                      <a:pt x="17173" y="67368"/>
                      <a:pt x="16479" y="67337"/>
                      <a:pt x="15753" y="67432"/>
                    </a:cubicBezTo>
                    <a:cubicBezTo>
                      <a:pt x="15248" y="67495"/>
                      <a:pt x="14743" y="67621"/>
                      <a:pt x="14269" y="67810"/>
                    </a:cubicBezTo>
                    <a:cubicBezTo>
                      <a:pt x="14269" y="67810"/>
                      <a:pt x="14238" y="67810"/>
                      <a:pt x="14206" y="67810"/>
                    </a:cubicBezTo>
                    <a:cubicBezTo>
                      <a:pt x="13796" y="68000"/>
                      <a:pt x="13480" y="68221"/>
                      <a:pt x="13133" y="68473"/>
                    </a:cubicBezTo>
                    <a:cubicBezTo>
                      <a:pt x="13133" y="68473"/>
                      <a:pt x="13133" y="68473"/>
                      <a:pt x="13101" y="68473"/>
                    </a:cubicBezTo>
                    <a:cubicBezTo>
                      <a:pt x="13101" y="68473"/>
                      <a:pt x="13101" y="68473"/>
                      <a:pt x="13101" y="68473"/>
                    </a:cubicBezTo>
                    <a:cubicBezTo>
                      <a:pt x="13101" y="68473"/>
                      <a:pt x="13101" y="68473"/>
                      <a:pt x="13101" y="68473"/>
                    </a:cubicBezTo>
                    <a:cubicBezTo>
                      <a:pt x="12754" y="68789"/>
                      <a:pt x="12438" y="69104"/>
                      <a:pt x="12122" y="69452"/>
                    </a:cubicBezTo>
                    <a:lnTo>
                      <a:pt x="12122" y="69515"/>
                    </a:lnTo>
                    <a:cubicBezTo>
                      <a:pt x="12122" y="69515"/>
                      <a:pt x="12091" y="69515"/>
                      <a:pt x="12091" y="69515"/>
                    </a:cubicBezTo>
                    <a:lnTo>
                      <a:pt x="12091" y="69515"/>
                    </a:lnTo>
                    <a:cubicBezTo>
                      <a:pt x="12091" y="69515"/>
                      <a:pt x="12091" y="69515"/>
                      <a:pt x="12091" y="69515"/>
                    </a:cubicBezTo>
                    <a:cubicBezTo>
                      <a:pt x="12091" y="69515"/>
                      <a:pt x="12091" y="69515"/>
                      <a:pt x="12059" y="69547"/>
                    </a:cubicBezTo>
                    <a:lnTo>
                      <a:pt x="12091" y="69547"/>
                    </a:lnTo>
                    <a:cubicBezTo>
                      <a:pt x="11617" y="70147"/>
                      <a:pt x="11238" y="70841"/>
                      <a:pt x="10923" y="71567"/>
                    </a:cubicBezTo>
                    <a:cubicBezTo>
                      <a:pt x="10923" y="71535"/>
                      <a:pt x="10954" y="71472"/>
                      <a:pt x="10986" y="71441"/>
                    </a:cubicBezTo>
                    <a:cubicBezTo>
                      <a:pt x="10734" y="72041"/>
                      <a:pt x="10512" y="72641"/>
                      <a:pt x="10386" y="73303"/>
                    </a:cubicBezTo>
                    <a:cubicBezTo>
                      <a:pt x="10292" y="74124"/>
                      <a:pt x="10323" y="74913"/>
                      <a:pt x="10418" y="75703"/>
                    </a:cubicBezTo>
                    <a:cubicBezTo>
                      <a:pt x="10418" y="75640"/>
                      <a:pt x="10418" y="75545"/>
                      <a:pt x="10386" y="75513"/>
                    </a:cubicBezTo>
                    <a:cubicBezTo>
                      <a:pt x="10702" y="77723"/>
                      <a:pt x="11491" y="79806"/>
                      <a:pt x="12344" y="81859"/>
                    </a:cubicBezTo>
                    <a:lnTo>
                      <a:pt x="12344" y="81859"/>
                    </a:lnTo>
                    <a:cubicBezTo>
                      <a:pt x="13070" y="83532"/>
                      <a:pt x="13859" y="85142"/>
                      <a:pt x="14680" y="86784"/>
                    </a:cubicBezTo>
                    <a:cubicBezTo>
                      <a:pt x="16132" y="89656"/>
                      <a:pt x="17679" y="92466"/>
                      <a:pt x="19194" y="95307"/>
                    </a:cubicBezTo>
                    <a:cubicBezTo>
                      <a:pt x="20646" y="98085"/>
                      <a:pt x="22098" y="100895"/>
                      <a:pt x="23330" y="103799"/>
                    </a:cubicBezTo>
                    <a:cubicBezTo>
                      <a:pt x="23898" y="105093"/>
                      <a:pt x="24434" y="106419"/>
                      <a:pt x="24876" y="107808"/>
                    </a:cubicBezTo>
                    <a:cubicBezTo>
                      <a:pt x="25224" y="108945"/>
                      <a:pt x="25571" y="110144"/>
                      <a:pt x="25761" y="111344"/>
                    </a:cubicBezTo>
                    <a:cubicBezTo>
                      <a:pt x="25855" y="111944"/>
                      <a:pt x="25950" y="112575"/>
                      <a:pt x="25981" y="113175"/>
                    </a:cubicBezTo>
                    <a:cubicBezTo>
                      <a:pt x="26013" y="113901"/>
                      <a:pt x="25981" y="114596"/>
                      <a:pt x="25981" y="115322"/>
                    </a:cubicBezTo>
                    <a:cubicBezTo>
                      <a:pt x="25887" y="117058"/>
                      <a:pt x="25729" y="118763"/>
                      <a:pt x="25445" y="120499"/>
                    </a:cubicBezTo>
                    <a:cubicBezTo>
                      <a:pt x="24845" y="124098"/>
                      <a:pt x="23772" y="127602"/>
                      <a:pt x="22225" y="130917"/>
                    </a:cubicBezTo>
                    <a:cubicBezTo>
                      <a:pt x="21372" y="132780"/>
                      <a:pt x="20394" y="134610"/>
                      <a:pt x="19289" y="136347"/>
                    </a:cubicBezTo>
                    <a:cubicBezTo>
                      <a:pt x="19352" y="138020"/>
                      <a:pt x="19415" y="139788"/>
                      <a:pt x="19447" y="141651"/>
                    </a:cubicBezTo>
                    <a:cubicBezTo>
                      <a:pt x="19573" y="148185"/>
                      <a:pt x="19352" y="154752"/>
                      <a:pt x="18783" y="161160"/>
                    </a:cubicBezTo>
                    <a:cubicBezTo>
                      <a:pt x="18720" y="161981"/>
                      <a:pt x="19194" y="162770"/>
                      <a:pt x="20046" y="163244"/>
                    </a:cubicBezTo>
                    <a:cubicBezTo>
                      <a:pt x="20046" y="163402"/>
                      <a:pt x="20141" y="163591"/>
                      <a:pt x="20204" y="163654"/>
                    </a:cubicBezTo>
                    <a:cubicBezTo>
                      <a:pt x="20583" y="164286"/>
                      <a:pt x="21151" y="164570"/>
                      <a:pt x="21625" y="164759"/>
                    </a:cubicBezTo>
                    <a:cubicBezTo>
                      <a:pt x="25224" y="166180"/>
                      <a:pt x="29170" y="166906"/>
                      <a:pt x="33337" y="166906"/>
                    </a:cubicBezTo>
                    <a:cubicBezTo>
                      <a:pt x="33905" y="166906"/>
                      <a:pt x="34442" y="166906"/>
                      <a:pt x="34978" y="166874"/>
                    </a:cubicBezTo>
                    <a:cubicBezTo>
                      <a:pt x="39083" y="166685"/>
                      <a:pt x="43408" y="165738"/>
                      <a:pt x="48301" y="164065"/>
                    </a:cubicBezTo>
                    <a:cubicBezTo>
                      <a:pt x="55593" y="161507"/>
                      <a:pt x="62381" y="157751"/>
                      <a:pt x="68505" y="152889"/>
                    </a:cubicBezTo>
                    <a:cubicBezTo>
                      <a:pt x="73398" y="149038"/>
                      <a:pt x="77660" y="144176"/>
                      <a:pt x="80817" y="138841"/>
                    </a:cubicBezTo>
                    <a:cubicBezTo>
                      <a:pt x="83721" y="133979"/>
                      <a:pt x="85805" y="128486"/>
                      <a:pt x="86942" y="122488"/>
                    </a:cubicBezTo>
                    <a:cubicBezTo>
                      <a:pt x="89056" y="111628"/>
                      <a:pt x="88015" y="99506"/>
                      <a:pt x="83942" y="86499"/>
                    </a:cubicBezTo>
                    <a:cubicBezTo>
                      <a:pt x="80312" y="74882"/>
                      <a:pt x="74471" y="63359"/>
                      <a:pt x="66642" y="52341"/>
                    </a:cubicBezTo>
                    <a:cubicBezTo>
                      <a:pt x="57235" y="39083"/>
                      <a:pt x="47006" y="28002"/>
                      <a:pt x="36210" y="19446"/>
                    </a:cubicBezTo>
                    <a:cubicBezTo>
                      <a:pt x="30464" y="14869"/>
                      <a:pt x="24403" y="10860"/>
                      <a:pt x="18184" y="7576"/>
                    </a:cubicBezTo>
                    <a:cubicBezTo>
                      <a:pt x="12501" y="4546"/>
                      <a:pt x="6377" y="1989"/>
                      <a:pt x="0" y="0"/>
                    </a:cubicBezTo>
                    <a:cubicBezTo>
                      <a:pt x="6282" y="3946"/>
                      <a:pt x="12217" y="8524"/>
                      <a:pt x="17647" y="13574"/>
                    </a:cubicBezTo>
                  </a:path>
                </a:pathLst>
              </a:custGeom>
              <a:solidFill>
                <a:srgbClr val="409BA6"/>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16" name="Google Shape;1916;p49"/>
              <p:cNvSpPr/>
              <p:nvPr/>
            </p:nvSpPr>
            <p:spPr>
              <a:xfrm>
                <a:off x="3792273" y="4926324"/>
                <a:ext cx="94" cy="62"/>
              </a:xfrm>
              <a:custGeom>
                <a:avLst/>
                <a:gdLst/>
                <a:ahLst/>
                <a:cxnLst/>
                <a:rect l="l" t="t" r="r" b="b"/>
                <a:pathLst>
                  <a:path w="94" h="62" extrusionOk="0">
                    <a:moveTo>
                      <a:pt x="0" y="0"/>
                    </a:moveTo>
                    <a:cubicBezTo>
                      <a:pt x="0" y="0"/>
                      <a:pt x="32" y="0"/>
                      <a:pt x="63" y="0"/>
                    </a:cubicBezTo>
                    <a:cubicBezTo>
                      <a:pt x="63" y="0"/>
                      <a:pt x="63" y="0"/>
                      <a:pt x="95" y="0"/>
                    </a:cubicBezTo>
                    <a:cubicBezTo>
                      <a:pt x="63" y="0"/>
                      <a:pt x="32" y="32"/>
                      <a:pt x="0" y="63"/>
                    </a:cubicBezTo>
                  </a:path>
                </a:pathLst>
              </a:custGeom>
              <a:solidFill>
                <a:srgbClr val="409BA6"/>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17" name="Google Shape;1917;p49"/>
              <p:cNvSpPr/>
              <p:nvPr/>
            </p:nvSpPr>
            <p:spPr>
              <a:xfrm>
                <a:off x="3790158" y="4928028"/>
                <a:ext cx="3156" cy="31"/>
              </a:xfrm>
              <a:custGeom>
                <a:avLst/>
                <a:gdLst/>
                <a:ahLst/>
                <a:cxnLst/>
                <a:rect l="l" t="t" r="r" b="b"/>
                <a:pathLst>
                  <a:path w="3156" h="31" extrusionOk="0">
                    <a:moveTo>
                      <a:pt x="0" y="32"/>
                    </a:moveTo>
                    <a:lnTo>
                      <a:pt x="0" y="32"/>
                    </a:lnTo>
                    <a:lnTo>
                      <a:pt x="0" y="0"/>
                    </a:lnTo>
                    <a:lnTo>
                      <a:pt x="0" y="32"/>
                    </a:lnTo>
                  </a:path>
                </a:pathLst>
              </a:custGeom>
              <a:solidFill>
                <a:srgbClr val="409BA6"/>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18" name="Google Shape;1918;p49"/>
              <p:cNvSpPr/>
              <p:nvPr/>
            </p:nvSpPr>
            <p:spPr>
              <a:xfrm>
                <a:off x="3714605" y="4868457"/>
                <a:ext cx="90416" cy="34560"/>
              </a:xfrm>
              <a:custGeom>
                <a:avLst/>
                <a:gdLst/>
                <a:ahLst/>
                <a:cxnLst/>
                <a:rect l="l" t="t" r="r" b="b"/>
                <a:pathLst>
                  <a:path w="90416" h="34560" extrusionOk="0">
                    <a:moveTo>
                      <a:pt x="14214" y="95"/>
                    </a:moveTo>
                    <a:cubicBezTo>
                      <a:pt x="10173" y="284"/>
                      <a:pt x="6132" y="694"/>
                      <a:pt x="2123" y="1263"/>
                    </a:cubicBezTo>
                    <a:cubicBezTo>
                      <a:pt x="1650" y="1326"/>
                      <a:pt x="1145" y="1421"/>
                      <a:pt x="671" y="1484"/>
                    </a:cubicBezTo>
                    <a:cubicBezTo>
                      <a:pt x="260" y="1547"/>
                      <a:pt x="-55" y="1957"/>
                      <a:pt x="8" y="2368"/>
                    </a:cubicBezTo>
                    <a:cubicBezTo>
                      <a:pt x="71" y="2778"/>
                      <a:pt x="482" y="3094"/>
                      <a:pt x="892" y="3031"/>
                    </a:cubicBezTo>
                    <a:cubicBezTo>
                      <a:pt x="4775" y="2494"/>
                      <a:pt x="8658" y="2242"/>
                      <a:pt x="12573" y="2210"/>
                    </a:cubicBezTo>
                    <a:lnTo>
                      <a:pt x="12320" y="2210"/>
                    </a:lnTo>
                    <a:cubicBezTo>
                      <a:pt x="21191" y="2147"/>
                      <a:pt x="30188" y="3062"/>
                      <a:pt x="38838" y="5272"/>
                    </a:cubicBezTo>
                    <a:cubicBezTo>
                      <a:pt x="38743" y="5272"/>
                      <a:pt x="38649" y="5209"/>
                      <a:pt x="38554" y="5177"/>
                    </a:cubicBezTo>
                    <a:cubicBezTo>
                      <a:pt x="47109" y="7513"/>
                      <a:pt x="55475" y="10797"/>
                      <a:pt x="63210" y="15185"/>
                    </a:cubicBezTo>
                    <a:cubicBezTo>
                      <a:pt x="66619" y="17142"/>
                      <a:pt x="69871" y="19352"/>
                      <a:pt x="73028" y="21720"/>
                    </a:cubicBezTo>
                    <a:cubicBezTo>
                      <a:pt x="76184" y="24119"/>
                      <a:pt x="79152" y="26739"/>
                      <a:pt x="81993" y="29549"/>
                    </a:cubicBezTo>
                    <a:cubicBezTo>
                      <a:pt x="83287" y="30843"/>
                      <a:pt x="84550" y="32201"/>
                      <a:pt x="85813" y="33558"/>
                    </a:cubicBezTo>
                    <a:cubicBezTo>
                      <a:pt x="86286" y="34063"/>
                      <a:pt x="86792" y="34442"/>
                      <a:pt x="87518" y="34537"/>
                    </a:cubicBezTo>
                    <a:cubicBezTo>
                      <a:pt x="88180" y="34631"/>
                      <a:pt x="88875" y="34442"/>
                      <a:pt x="89412" y="34032"/>
                    </a:cubicBezTo>
                    <a:cubicBezTo>
                      <a:pt x="90485" y="33211"/>
                      <a:pt x="90801" y="31474"/>
                      <a:pt x="89854" y="30433"/>
                    </a:cubicBezTo>
                    <a:cubicBezTo>
                      <a:pt x="87139" y="27307"/>
                      <a:pt x="84108" y="24434"/>
                      <a:pt x="80951" y="21751"/>
                    </a:cubicBezTo>
                    <a:cubicBezTo>
                      <a:pt x="77889" y="19163"/>
                      <a:pt x="74606" y="16795"/>
                      <a:pt x="71228" y="14648"/>
                    </a:cubicBezTo>
                    <a:cubicBezTo>
                      <a:pt x="67850" y="12470"/>
                      <a:pt x="64283" y="10576"/>
                      <a:pt x="60684" y="8871"/>
                    </a:cubicBezTo>
                    <a:cubicBezTo>
                      <a:pt x="57085" y="7166"/>
                      <a:pt x="53391" y="5746"/>
                      <a:pt x="49603" y="4578"/>
                    </a:cubicBezTo>
                    <a:cubicBezTo>
                      <a:pt x="45783" y="3410"/>
                      <a:pt x="41932" y="2526"/>
                      <a:pt x="38049" y="1800"/>
                    </a:cubicBezTo>
                    <a:cubicBezTo>
                      <a:pt x="34103" y="1074"/>
                      <a:pt x="30156" y="568"/>
                      <a:pt x="26179" y="253"/>
                    </a:cubicBezTo>
                    <a:cubicBezTo>
                      <a:pt x="23843" y="95"/>
                      <a:pt x="21538" y="0"/>
                      <a:pt x="19202" y="0"/>
                    </a:cubicBezTo>
                    <a:cubicBezTo>
                      <a:pt x="17560" y="0"/>
                      <a:pt x="15919" y="32"/>
                      <a:pt x="14309" y="126"/>
                    </a:cubicBezTo>
                    <a:moveTo>
                      <a:pt x="39059" y="5304"/>
                    </a:moveTo>
                    <a:lnTo>
                      <a:pt x="38901" y="5304"/>
                    </a:lnTo>
                    <a:cubicBezTo>
                      <a:pt x="38901" y="5304"/>
                      <a:pt x="39059" y="5304"/>
                      <a:pt x="39059" y="5304"/>
                    </a:cubicBezTo>
                    <a:close/>
                  </a:path>
                </a:pathLst>
              </a:custGeom>
              <a:solidFill>
                <a:srgbClr val="409BA6"/>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19" name="Google Shape;1919;p49"/>
              <p:cNvSpPr/>
              <p:nvPr/>
            </p:nvSpPr>
            <p:spPr>
              <a:xfrm>
                <a:off x="3682416" y="4884400"/>
                <a:ext cx="85983" cy="18553"/>
              </a:xfrm>
              <a:custGeom>
                <a:avLst/>
                <a:gdLst/>
                <a:ahLst/>
                <a:cxnLst/>
                <a:rect l="l" t="t" r="r" b="b"/>
                <a:pathLst>
                  <a:path w="85983" h="18553" extrusionOk="0">
                    <a:moveTo>
                      <a:pt x="32671" y="32"/>
                    </a:moveTo>
                    <a:cubicBezTo>
                      <a:pt x="29009" y="32"/>
                      <a:pt x="25379" y="316"/>
                      <a:pt x="21717" y="726"/>
                    </a:cubicBezTo>
                    <a:cubicBezTo>
                      <a:pt x="14487" y="1547"/>
                      <a:pt x="7384" y="3252"/>
                      <a:pt x="471" y="5430"/>
                    </a:cubicBezTo>
                    <a:cubicBezTo>
                      <a:pt x="60" y="5556"/>
                      <a:pt x="-97" y="6093"/>
                      <a:pt x="60" y="6440"/>
                    </a:cubicBezTo>
                    <a:cubicBezTo>
                      <a:pt x="218" y="6850"/>
                      <a:pt x="660" y="6977"/>
                      <a:pt x="1071" y="6850"/>
                    </a:cubicBezTo>
                    <a:cubicBezTo>
                      <a:pt x="1860" y="6598"/>
                      <a:pt x="2649" y="6345"/>
                      <a:pt x="3470" y="6124"/>
                    </a:cubicBezTo>
                    <a:cubicBezTo>
                      <a:pt x="3407" y="6124"/>
                      <a:pt x="3343" y="6156"/>
                      <a:pt x="3280" y="6156"/>
                    </a:cubicBezTo>
                    <a:cubicBezTo>
                      <a:pt x="7290" y="5051"/>
                      <a:pt x="11393" y="4293"/>
                      <a:pt x="15561" y="3757"/>
                    </a:cubicBezTo>
                    <a:cubicBezTo>
                      <a:pt x="19728" y="3189"/>
                      <a:pt x="23927" y="2936"/>
                      <a:pt x="28125" y="2873"/>
                    </a:cubicBezTo>
                    <a:lnTo>
                      <a:pt x="27778" y="2873"/>
                    </a:lnTo>
                    <a:cubicBezTo>
                      <a:pt x="32324" y="2873"/>
                      <a:pt x="36838" y="3062"/>
                      <a:pt x="41353" y="3567"/>
                    </a:cubicBezTo>
                    <a:cubicBezTo>
                      <a:pt x="45962" y="4104"/>
                      <a:pt x="50508" y="4956"/>
                      <a:pt x="54990" y="6124"/>
                    </a:cubicBezTo>
                    <a:cubicBezTo>
                      <a:pt x="59126" y="7261"/>
                      <a:pt x="63135" y="8587"/>
                      <a:pt x="67113" y="10228"/>
                    </a:cubicBezTo>
                    <a:cubicBezTo>
                      <a:pt x="71154" y="11902"/>
                      <a:pt x="75068" y="13827"/>
                      <a:pt x="78825" y="16005"/>
                    </a:cubicBezTo>
                    <a:cubicBezTo>
                      <a:pt x="78636" y="15879"/>
                      <a:pt x="78447" y="15785"/>
                      <a:pt x="78289" y="15690"/>
                    </a:cubicBezTo>
                    <a:cubicBezTo>
                      <a:pt x="79583" y="16447"/>
                      <a:pt x="80877" y="17237"/>
                      <a:pt x="82140" y="18057"/>
                    </a:cubicBezTo>
                    <a:cubicBezTo>
                      <a:pt x="82708" y="18405"/>
                      <a:pt x="83276" y="18626"/>
                      <a:pt x="83940" y="18531"/>
                    </a:cubicBezTo>
                    <a:cubicBezTo>
                      <a:pt x="84539" y="18436"/>
                      <a:pt x="85108" y="18121"/>
                      <a:pt x="85486" y="17615"/>
                    </a:cubicBezTo>
                    <a:cubicBezTo>
                      <a:pt x="85865" y="17110"/>
                      <a:pt x="86054" y="16447"/>
                      <a:pt x="85960" y="15816"/>
                    </a:cubicBezTo>
                    <a:cubicBezTo>
                      <a:pt x="85865" y="15248"/>
                      <a:pt x="85550" y="14585"/>
                      <a:pt x="85044" y="14269"/>
                    </a:cubicBezTo>
                    <a:cubicBezTo>
                      <a:pt x="78951" y="10355"/>
                      <a:pt x="72354" y="7292"/>
                      <a:pt x="65440" y="5019"/>
                    </a:cubicBezTo>
                    <a:cubicBezTo>
                      <a:pt x="58400" y="2715"/>
                      <a:pt x="51108" y="1231"/>
                      <a:pt x="43752" y="505"/>
                    </a:cubicBezTo>
                    <a:cubicBezTo>
                      <a:pt x="40311" y="158"/>
                      <a:pt x="36838" y="0"/>
                      <a:pt x="33366" y="0"/>
                    </a:cubicBezTo>
                    <a:lnTo>
                      <a:pt x="32640" y="0"/>
                    </a:lnTo>
                  </a:path>
                </a:pathLst>
              </a:custGeom>
              <a:solidFill>
                <a:srgbClr val="409BA6"/>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20" name="Google Shape;1920;p49"/>
              <p:cNvSpPr/>
              <p:nvPr/>
            </p:nvSpPr>
            <p:spPr>
              <a:xfrm>
                <a:off x="3697815" y="4997543"/>
                <a:ext cx="18503" cy="9896"/>
              </a:xfrm>
              <a:custGeom>
                <a:avLst/>
                <a:gdLst/>
                <a:ahLst/>
                <a:cxnLst/>
                <a:rect l="l" t="t" r="r" b="b"/>
                <a:pathLst>
                  <a:path w="18503" h="9896" extrusionOk="0">
                    <a:moveTo>
                      <a:pt x="9758" y="916"/>
                    </a:moveTo>
                    <a:cubicBezTo>
                      <a:pt x="7075" y="1800"/>
                      <a:pt x="4423" y="3062"/>
                      <a:pt x="2182" y="4799"/>
                    </a:cubicBezTo>
                    <a:cubicBezTo>
                      <a:pt x="1929" y="4988"/>
                      <a:pt x="1771" y="5272"/>
                      <a:pt x="1708" y="5588"/>
                    </a:cubicBezTo>
                    <a:cubicBezTo>
                      <a:pt x="1171" y="5525"/>
                      <a:pt x="603" y="5746"/>
                      <a:pt x="256" y="6251"/>
                    </a:cubicBezTo>
                    <a:cubicBezTo>
                      <a:pt x="-186" y="6914"/>
                      <a:pt x="-60" y="7955"/>
                      <a:pt x="667" y="8397"/>
                    </a:cubicBezTo>
                    <a:cubicBezTo>
                      <a:pt x="1393" y="8840"/>
                      <a:pt x="2119" y="9187"/>
                      <a:pt x="2939" y="9439"/>
                    </a:cubicBezTo>
                    <a:cubicBezTo>
                      <a:pt x="3760" y="9692"/>
                      <a:pt x="4613" y="9818"/>
                      <a:pt x="5465" y="9881"/>
                    </a:cubicBezTo>
                    <a:cubicBezTo>
                      <a:pt x="7264" y="9976"/>
                      <a:pt x="9095" y="9629"/>
                      <a:pt x="10768" y="9060"/>
                    </a:cubicBezTo>
                    <a:cubicBezTo>
                      <a:pt x="12473" y="8461"/>
                      <a:pt x="14052" y="7577"/>
                      <a:pt x="15441" y="6440"/>
                    </a:cubicBezTo>
                    <a:cubicBezTo>
                      <a:pt x="16735" y="5367"/>
                      <a:pt x="17745" y="3978"/>
                      <a:pt x="18408" y="2462"/>
                    </a:cubicBezTo>
                    <a:cubicBezTo>
                      <a:pt x="18724" y="1673"/>
                      <a:pt x="18219" y="758"/>
                      <a:pt x="17461" y="474"/>
                    </a:cubicBezTo>
                    <a:cubicBezTo>
                      <a:pt x="16577" y="158"/>
                      <a:pt x="15630" y="0"/>
                      <a:pt x="14715" y="0"/>
                    </a:cubicBezTo>
                    <a:cubicBezTo>
                      <a:pt x="13041" y="0"/>
                      <a:pt x="11305" y="410"/>
                      <a:pt x="9758" y="916"/>
                    </a:cubicBezTo>
                  </a:path>
                </a:pathLst>
              </a:custGeom>
              <a:solidFill>
                <a:srgbClr val="DD4757"/>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21" name="Google Shape;1921;p49"/>
              <p:cNvSpPr/>
              <p:nvPr/>
            </p:nvSpPr>
            <p:spPr>
              <a:xfrm>
                <a:off x="3731660" y="4969763"/>
                <a:ext cx="9976" cy="16005"/>
              </a:xfrm>
              <a:custGeom>
                <a:avLst/>
                <a:gdLst/>
                <a:ahLst/>
                <a:cxnLst/>
                <a:rect l="l" t="t" r="r" b="b"/>
                <a:pathLst>
                  <a:path w="9976" h="16005" extrusionOk="0">
                    <a:moveTo>
                      <a:pt x="6914" y="0"/>
                    </a:moveTo>
                    <a:cubicBezTo>
                      <a:pt x="4705" y="0"/>
                      <a:pt x="2116" y="2746"/>
                      <a:pt x="821" y="6535"/>
                    </a:cubicBezTo>
                    <a:cubicBezTo>
                      <a:pt x="95" y="8618"/>
                      <a:pt x="-157" y="10733"/>
                      <a:pt x="95" y="12501"/>
                    </a:cubicBezTo>
                    <a:cubicBezTo>
                      <a:pt x="380" y="14269"/>
                      <a:pt x="1137" y="15469"/>
                      <a:pt x="2242" y="15847"/>
                    </a:cubicBezTo>
                    <a:cubicBezTo>
                      <a:pt x="2494" y="15942"/>
                      <a:pt x="2778" y="16005"/>
                      <a:pt x="3063" y="16005"/>
                    </a:cubicBezTo>
                    <a:cubicBezTo>
                      <a:pt x="5273" y="16005"/>
                      <a:pt x="7830" y="13259"/>
                      <a:pt x="9155" y="9471"/>
                    </a:cubicBezTo>
                    <a:cubicBezTo>
                      <a:pt x="9882" y="7387"/>
                      <a:pt x="10134" y="5272"/>
                      <a:pt x="9882" y="3504"/>
                    </a:cubicBezTo>
                    <a:cubicBezTo>
                      <a:pt x="9597" y="1736"/>
                      <a:pt x="8840" y="536"/>
                      <a:pt x="7735" y="158"/>
                    </a:cubicBezTo>
                    <a:cubicBezTo>
                      <a:pt x="7483" y="63"/>
                      <a:pt x="7198" y="0"/>
                      <a:pt x="6914" y="0"/>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22" name="Google Shape;1922;p49"/>
              <p:cNvSpPr/>
              <p:nvPr/>
            </p:nvSpPr>
            <p:spPr>
              <a:xfrm>
                <a:off x="3673731" y="4950979"/>
                <a:ext cx="9990" cy="16005"/>
              </a:xfrm>
              <a:custGeom>
                <a:avLst/>
                <a:gdLst/>
                <a:ahLst/>
                <a:cxnLst/>
                <a:rect l="l" t="t" r="r" b="b"/>
                <a:pathLst>
                  <a:path w="9990" h="16005" extrusionOk="0">
                    <a:moveTo>
                      <a:pt x="6914" y="0"/>
                    </a:moveTo>
                    <a:cubicBezTo>
                      <a:pt x="4704" y="0"/>
                      <a:pt x="2147" y="2746"/>
                      <a:pt x="821" y="6535"/>
                    </a:cubicBezTo>
                    <a:cubicBezTo>
                      <a:pt x="95" y="8618"/>
                      <a:pt x="-157" y="10734"/>
                      <a:pt x="95" y="12501"/>
                    </a:cubicBezTo>
                    <a:cubicBezTo>
                      <a:pt x="379" y="14269"/>
                      <a:pt x="1137" y="15469"/>
                      <a:pt x="2242" y="15848"/>
                    </a:cubicBezTo>
                    <a:cubicBezTo>
                      <a:pt x="2494" y="15943"/>
                      <a:pt x="2778" y="16006"/>
                      <a:pt x="3063" y="16006"/>
                    </a:cubicBezTo>
                    <a:cubicBezTo>
                      <a:pt x="5273" y="16006"/>
                      <a:pt x="7829" y="13259"/>
                      <a:pt x="9155" y="9471"/>
                    </a:cubicBezTo>
                    <a:cubicBezTo>
                      <a:pt x="9882" y="7387"/>
                      <a:pt x="10166" y="5272"/>
                      <a:pt x="9882" y="3504"/>
                    </a:cubicBezTo>
                    <a:cubicBezTo>
                      <a:pt x="9597" y="1736"/>
                      <a:pt x="8840" y="537"/>
                      <a:pt x="7735" y="158"/>
                    </a:cubicBezTo>
                    <a:cubicBezTo>
                      <a:pt x="7482" y="63"/>
                      <a:pt x="7198" y="0"/>
                      <a:pt x="6914" y="0"/>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23" name="Google Shape;1923;p49"/>
              <p:cNvSpPr/>
              <p:nvPr/>
            </p:nvSpPr>
            <p:spPr>
              <a:xfrm>
                <a:off x="3690273" y="4988515"/>
                <a:ext cx="28402" cy="21056"/>
              </a:xfrm>
              <a:custGeom>
                <a:avLst/>
                <a:gdLst/>
                <a:ahLst/>
                <a:cxnLst/>
                <a:rect l="l" t="t" r="r" b="b"/>
                <a:pathLst>
                  <a:path w="28402" h="21056" extrusionOk="0">
                    <a:moveTo>
                      <a:pt x="27402" y="0"/>
                    </a:moveTo>
                    <a:lnTo>
                      <a:pt x="27402" y="0"/>
                    </a:lnTo>
                    <a:cubicBezTo>
                      <a:pt x="23330" y="1799"/>
                      <a:pt x="19194" y="3220"/>
                      <a:pt x="15122" y="4199"/>
                    </a:cubicBezTo>
                    <a:cubicBezTo>
                      <a:pt x="10481" y="5335"/>
                      <a:pt x="6219" y="5872"/>
                      <a:pt x="2147" y="5872"/>
                    </a:cubicBezTo>
                    <a:cubicBezTo>
                      <a:pt x="1484" y="5872"/>
                      <a:pt x="789" y="5872"/>
                      <a:pt x="95" y="5809"/>
                    </a:cubicBezTo>
                    <a:cubicBezTo>
                      <a:pt x="0" y="6061"/>
                      <a:pt x="0" y="6251"/>
                      <a:pt x="0" y="6440"/>
                    </a:cubicBezTo>
                    <a:cubicBezTo>
                      <a:pt x="63" y="8587"/>
                      <a:pt x="505" y="10639"/>
                      <a:pt x="1358" y="12533"/>
                    </a:cubicBezTo>
                    <a:cubicBezTo>
                      <a:pt x="2147" y="14301"/>
                      <a:pt x="3347" y="15911"/>
                      <a:pt x="4925" y="17363"/>
                    </a:cubicBezTo>
                    <a:cubicBezTo>
                      <a:pt x="6219" y="18563"/>
                      <a:pt x="7924" y="19541"/>
                      <a:pt x="9818" y="20204"/>
                    </a:cubicBezTo>
                    <a:cubicBezTo>
                      <a:pt x="10513" y="20457"/>
                      <a:pt x="11365" y="20678"/>
                      <a:pt x="12470" y="20899"/>
                    </a:cubicBezTo>
                    <a:cubicBezTo>
                      <a:pt x="13354" y="21057"/>
                      <a:pt x="14238" y="21057"/>
                      <a:pt x="14933" y="21057"/>
                    </a:cubicBezTo>
                    <a:lnTo>
                      <a:pt x="15437" y="21057"/>
                    </a:lnTo>
                    <a:cubicBezTo>
                      <a:pt x="17142" y="21025"/>
                      <a:pt x="19005" y="20583"/>
                      <a:pt x="20773" y="19762"/>
                    </a:cubicBezTo>
                    <a:cubicBezTo>
                      <a:pt x="22446" y="18973"/>
                      <a:pt x="23961" y="17773"/>
                      <a:pt x="25224" y="16227"/>
                    </a:cubicBezTo>
                    <a:cubicBezTo>
                      <a:pt x="26455" y="14711"/>
                      <a:pt x="27307" y="12880"/>
                      <a:pt x="27907" y="10418"/>
                    </a:cubicBezTo>
                    <a:cubicBezTo>
                      <a:pt x="28255" y="9029"/>
                      <a:pt x="28349" y="7608"/>
                      <a:pt x="28381" y="6535"/>
                    </a:cubicBezTo>
                    <a:cubicBezTo>
                      <a:pt x="28475" y="4388"/>
                      <a:pt x="28255" y="2431"/>
                      <a:pt x="27749" y="631"/>
                    </a:cubicBezTo>
                    <a:cubicBezTo>
                      <a:pt x="27718" y="474"/>
                      <a:pt x="27655" y="221"/>
                      <a:pt x="27497" y="0"/>
                    </a:cubicBezTo>
                    <a:cubicBezTo>
                      <a:pt x="27497" y="0"/>
                      <a:pt x="27434" y="0"/>
                      <a:pt x="27434" y="0"/>
                    </a:cubicBezTo>
                    <a:moveTo>
                      <a:pt x="14869" y="17837"/>
                    </a:moveTo>
                    <a:cubicBezTo>
                      <a:pt x="13827" y="17837"/>
                      <a:pt x="12817" y="17679"/>
                      <a:pt x="11776" y="17426"/>
                    </a:cubicBezTo>
                    <a:cubicBezTo>
                      <a:pt x="11018" y="17205"/>
                      <a:pt x="10260" y="16921"/>
                      <a:pt x="9566" y="16574"/>
                    </a:cubicBezTo>
                    <a:lnTo>
                      <a:pt x="9944" y="16195"/>
                    </a:lnTo>
                    <a:cubicBezTo>
                      <a:pt x="10166" y="15943"/>
                      <a:pt x="10386" y="15690"/>
                      <a:pt x="10639" y="15437"/>
                    </a:cubicBezTo>
                    <a:cubicBezTo>
                      <a:pt x="11334" y="14743"/>
                      <a:pt x="12154" y="14111"/>
                      <a:pt x="13228" y="13417"/>
                    </a:cubicBezTo>
                    <a:cubicBezTo>
                      <a:pt x="14775" y="12533"/>
                      <a:pt x="16448" y="11807"/>
                      <a:pt x="18247" y="11270"/>
                    </a:cubicBezTo>
                    <a:cubicBezTo>
                      <a:pt x="20173" y="10765"/>
                      <a:pt x="22004" y="10481"/>
                      <a:pt x="23898" y="10450"/>
                    </a:cubicBezTo>
                    <a:lnTo>
                      <a:pt x="24277" y="10450"/>
                    </a:lnTo>
                    <a:cubicBezTo>
                      <a:pt x="24277" y="10450"/>
                      <a:pt x="24656" y="10450"/>
                      <a:pt x="24656" y="10450"/>
                    </a:cubicBezTo>
                    <a:cubicBezTo>
                      <a:pt x="24214" y="11523"/>
                      <a:pt x="23835" y="12344"/>
                      <a:pt x="23456" y="13038"/>
                    </a:cubicBezTo>
                    <a:cubicBezTo>
                      <a:pt x="22951" y="13827"/>
                      <a:pt x="22509" y="14427"/>
                      <a:pt x="22004" y="14932"/>
                    </a:cubicBezTo>
                    <a:cubicBezTo>
                      <a:pt x="21499" y="15437"/>
                      <a:pt x="20930" y="15879"/>
                      <a:pt x="20204" y="16353"/>
                    </a:cubicBezTo>
                    <a:cubicBezTo>
                      <a:pt x="19415" y="16795"/>
                      <a:pt x="18594" y="17142"/>
                      <a:pt x="17773" y="17395"/>
                    </a:cubicBezTo>
                    <a:cubicBezTo>
                      <a:pt x="16953" y="17615"/>
                      <a:pt x="15974" y="17742"/>
                      <a:pt x="14869" y="17773"/>
                    </a:cubicBezTo>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24" name="Google Shape;1924;p49"/>
              <p:cNvSpPr/>
              <p:nvPr/>
            </p:nvSpPr>
            <p:spPr>
              <a:xfrm>
                <a:off x="3686434" y="4948769"/>
                <a:ext cx="21234" cy="35010"/>
              </a:xfrm>
              <a:custGeom>
                <a:avLst/>
                <a:gdLst/>
                <a:ahLst/>
                <a:cxnLst/>
                <a:rect l="l" t="t" r="r" b="b"/>
                <a:pathLst>
                  <a:path w="21234" h="35010" extrusionOk="0">
                    <a:moveTo>
                      <a:pt x="20540" y="0"/>
                    </a:moveTo>
                    <a:lnTo>
                      <a:pt x="20445" y="0"/>
                    </a:lnTo>
                    <a:cubicBezTo>
                      <a:pt x="20035" y="0"/>
                      <a:pt x="19688" y="316"/>
                      <a:pt x="19624" y="726"/>
                    </a:cubicBezTo>
                    <a:cubicBezTo>
                      <a:pt x="19309" y="2967"/>
                      <a:pt x="18867" y="5335"/>
                      <a:pt x="18267" y="7797"/>
                    </a:cubicBezTo>
                    <a:cubicBezTo>
                      <a:pt x="17699" y="9976"/>
                      <a:pt x="16941" y="12249"/>
                      <a:pt x="16120" y="14427"/>
                    </a:cubicBezTo>
                    <a:cubicBezTo>
                      <a:pt x="15363" y="16353"/>
                      <a:pt x="14637" y="17994"/>
                      <a:pt x="13911" y="19446"/>
                    </a:cubicBezTo>
                    <a:cubicBezTo>
                      <a:pt x="13816" y="19131"/>
                      <a:pt x="13563" y="18847"/>
                      <a:pt x="13342" y="18563"/>
                    </a:cubicBezTo>
                    <a:cubicBezTo>
                      <a:pt x="12837" y="17963"/>
                      <a:pt x="12269" y="17395"/>
                      <a:pt x="11606" y="16889"/>
                    </a:cubicBezTo>
                    <a:cubicBezTo>
                      <a:pt x="10564" y="16037"/>
                      <a:pt x="9302" y="15500"/>
                      <a:pt x="8007" y="15343"/>
                    </a:cubicBezTo>
                    <a:cubicBezTo>
                      <a:pt x="7818" y="15343"/>
                      <a:pt x="7628" y="15343"/>
                      <a:pt x="7407" y="15343"/>
                    </a:cubicBezTo>
                    <a:cubicBezTo>
                      <a:pt x="7028" y="15343"/>
                      <a:pt x="6618" y="15374"/>
                      <a:pt x="6239" y="15437"/>
                    </a:cubicBezTo>
                    <a:cubicBezTo>
                      <a:pt x="5671" y="15563"/>
                      <a:pt x="5134" y="15753"/>
                      <a:pt x="4597" y="16037"/>
                    </a:cubicBezTo>
                    <a:cubicBezTo>
                      <a:pt x="3619" y="16542"/>
                      <a:pt x="2703" y="17363"/>
                      <a:pt x="1914" y="18436"/>
                    </a:cubicBezTo>
                    <a:cubicBezTo>
                      <a:pt x="1188" y="19478"/>
                      <a:pt x="620" y="20741"/>
                      <a:pt x="304" y="22130"/>
                    </a:cubicBezTo>
                    <a:cubicBezTo>
                      <a:pt x="-12" y="23487"/>
                      <a:pt x="-75" y="24940"/>
                      <a:pt x="83" y="26423"/>
                    </a:cubicBezTo>
                    <a:cubicBezTo>
                      <a:pt x="178" y="27181"/>
                      <a:pt x="399" y="27939"/>
                      <a:pt x="620" y="28665"/>
                    </a:cubicBezTo>
                    <a:cubicBezTo>
                      <a:pt x="841" y="29359"/>
                      <a:pt x="1157" y="30085"/>
                      <a:pt x="1599" y="30843"/>
                    </a:cubicBezTo>
                    <a:cubicBezTo>
                      <a:pt x="2419" y="32264"/>
                      <a:pt x="3556" y="33590"/>
                      <a:pt x="5008" y="34758"/>
                    </a:cubicBezTo>
                    <a:cubicBezTo>
                      <a:pt x="5229" y="34915"/>
                      <a:pt x="5513" y="35010"/>
                      <a:pt x="5797" y="35010"/>
                    </a:cubicBezTo>
                    <a:cubicBezTo>
                      <a:pt x="6239" y="35010"/>
                      <a:pt x="6650" y="34820"/>
                      <a:pt x="6902" y="34505"/>
                    </a:cubicBezTo>
                    <a:cubicBezTo>
                      <a:pt x="7344" y="33937"/>
                      <a:pt x="7218" y="33116"/>
                      <a:pt x="6650" y="32642"/>
                    </a:cubicBezTo>
                    <a:cubicBezTo>
                      <a:pt x="6397" y="32422"/>
                      <a:pt x="6145" y="32232"/>
                      <a:pt x="5892" y="31980"/>
                    </a:cubicBezTo>
                    <a:cubicBezTo>
                      <a:pt x="5166" y="31254"/>
                      <a:pt x="4597" y="30527"/>
                      <a:pt x="4093" y="29738"/>
                    </a:cubicBezTo>
                    <a:cubicBezTo>
                      <a:pt x="3682" y="29012"/>
                      <a:pt x="3335" y="28254"/>
                      <a:pt x="3082" y="27465"/>
                    </a:cubicBezTo>
                    <a:cubicBezTo>
                      <a:pt x="2861" y="26613"/>
                      <a:pt x="2735" y="25729"/>
                      <a:pt x="2703" y="24813"/>
                    </a:cubicBezTo>
                    <a:cubicBezTo>
                      <a:pt x="2703" y="23929"/>
                      <a:pt x="2830" y="23045"/>
                      <a:pt x="3019" y="22224"/>
                    </a:cubicBezTo>
                    <a:cubicBezTo>
                      <a:pt x="3209" y="21593"/>
                      <a:pt x="3429" y="20994"/>
                      <a:pt x="3745" y="20425"/>
                    </a:cubicBezTo>
                    <a:cubicBezTo>
                      <a:pt x="4061" y="19888"/>
                      <a:pt x="4440" y="19415"/>
                      <a:pt x="4850" y="18941"/>
                    </a:cubicBezTo>
                    <a:cubicBezTo>
                      <a:pt x="5134" y="18689"/>
                      <a:pt x="5450" y="18436"/>
                      <a:pt x="5734" y="18247"/>
                    </a:cubicBezTo>
                    <a:cubicBezTo>
                      <a:pt x="5987" y="18089"/>
                      <a:pt x="6271" y="17994"/>
                      <a:pt x="6555" y="17899"/>
                    </a:cubicBezTo>
                    <a:cubicBezTo>
                      <a:pt x="6839" y="17837"/>
                      <a:pt x="7155" y="17805"/>
                      <a:pt x="7470" y="17773"/>
                    </a:cubicBezTo>
                    <a:cubicBezTo>
                      <a:pt x="7786" y="17773"/>
                      <a:pt x="8134" y="17837"/>
                      <a:pt x="8449" y="17899"/>
                    </a:cubicBezTo>
                    <a:cubicBezTo>
                      <a:pt x="8954" y="18057"/>
                      <a:pt x="9364" y="18215"/>
                      <a:pt x="9743" y="18436"/>
                    </a:cubicBezTo>
                    <a:cubicBezTo>
                      <a:pt x="10248" y="18783"/>
                      <a:pt x="10754" y="19162"/>
                      <a:pt x="11227" y="19573"/>
                    </a:cubicBezTo>
                    <a:cubicBezTo>
                      <a:pt x="12016" y="20394"/>
                      <a:pt x="12711" y="21278"/>
                      <a:pt x="13216" y="21972"/>
                    </a:cubicBezTo>
                    <a:cubicBezTo>
                      <a:pt x="13374" y="22193"/>
                      <a:pt x="13689" y="22351"/>
                      <a:pt x="14005" y="22351"/>
                    </a:cubicBezTo>
                    <a:cubicBezTo>
                      <a:pt x="14447" y="22319"/>
                      <a:pt x="14763" y="22098"/>
                      <a:pt x="14921" y="21751"/>
                    </a:cubicBezTo>
                    <a:cubicBezTo>
                      <a:pt x="15678" y="20110"/>
                      <a:pt x="16467" y="18436"/>
                      <a:pt x="17131" y="16731"/>
                    </a:cubicBezTo>
                    <a:cubicBezTo>
                      <a:pt x="17762" y="15185"/>
                      <a:pt x="18362" y="13480"/>
                      <a:pt x="18930" y="11523"/>
                    </a:cubicBezTo>
                    <a:cubicBezTo>
                      <a:pt x="19909" y="8334"/>
                      <a:pt x="20698" y="4799"/>
                      <a:pt x="21234" y="1010"/>
                    </a:cubicBezTo>
                    <a:cubicBezTo>
                      <a:pt x="21234" y="789"/>
                      <a:pt x="21203" y="600"/>
                      <a:pt x="21077" y="410"/>
                    </a:cubicBezTo>
                    <a:cubicBezTo>
                      <a:pt x="20919" y="221"/>
                      <a:pt x="20730" y="126"/>
                      <a:pt x="20508" y="94"/>
                    </a:cubicBezTo>
                    <a:lnTo>
                      <a:pt x="20508" y="94"/>
                    </a:lnTo>
                    <a:close/>
                  </a:path>
                </a:pathLst>
              </a:custGeom>
              <a:solidFill>
                <a:schemeClr val="dk1"/>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sp>
            <p:nvSpPr>
              <p:cNvPr id="1925" name="Google Shape;1925;p49"/>
              <p:cNvSpPr/>
              <p:nvPr/>
            </p:nvSpPr>
            <p:spPr>
              <a:xfrm>
                <a:off x="3670833" y="4915685"/>
                <a:ext cx="23253" cy="12911"/>
              </a:xfrm>
              <a:custGeom>
                <a:avLst/>
                <a:gdLst/>
                <a:ahLst/>
                <a:cxnLst/>
                <a:rect l="l" t="t" r="r" b="b"/>
                <a:pathLst>
                  <a:path w="23253" h="12911" extrusionOk="0">
                    <a:moveTo>
                      <a:pt x="17704" y="31"/>
                    </a:moveTo>
                    <a:cubicBezTo>
                      <a:pt x="15368" y="31"/>
                      <a:pt x="12558" y="600"/>
                      <a:pt x="9812" y="1578"/>
                    </a:cubicBezTo>
                    <a:cubicBezTo>
                      <a:pt x="5202" y="3283"/>
                      <a:pt x="1477" y="5966"/>
                      <a:pt x="341" y="8429"/>
                    </a:cubicBezTo>
                    <a:cubicBezTo>
                      <a:pt x="-38" y="9250"/>
                      <a:pt x="-101" y="10039"/>
                      <a:pt x="151" y="10670"/>
                    </a:cubicBezTo>
                    <a:cubicBezTo>
                      <a:pt x="688" y="12091"/>
                      <a:pt x="2645" y="12912"/>
                      <a:pt x="5518" y="12912"/>
                    </a:cubicBezTo>
                    <a:cubicBezTo>
                      <a:pt x="7886" y="12912"/>
                      <a:pt x="10696" y="12343"/>
                      <a:pt x="13411" y="11333"/>
                    </a:cubicBezTo>
                    <a:cubicBezTo>
                      <a:pt x="18020" y="9660"/>
                      <a:pt x="21745" y="6977"/>
                      <a:pt x="22913" y="4483"/>
                    </a:cubicBezTo>
                    <a:cubicBezTo>
                      <a:pt x="23292" y="3662"/>
                      <a:pt x="23355" y="2873"/>
                      <a:pt x="23102" y="2241"/>
                    </a:cubicBezTo>
                    <a:cubicBezTo>
                      <a:pt x="22565" y="820"/>
                      <a:pt x="20640" y="0"/>
                      <a:pt x="17736" y="0"/>
                    </a:cubicBezTo>
                  </a:path>
                </a:pathLst>
              </a:custGeom>
              <a:solidFill>
                <a:srgbClr val="05404B"/>
              </a:solidFill>
              <a:ln>
                <a:noFill/>
              </a:ln>
            </p:spPr>
            <p:txBody>
              <a:bodyPr spcFirstLastPara="1" wrap="square" lIns="69225" tIns="34600" rIns="69225" bIns="34600" anchor="ctr" anchorCtr="0">
                <a:noAutofit/>
              </a:bodyPr>
              <a:lstStyle/>
              <a:p>
                <a:pPr marL="0" marR="0" lvl="0" indent="0" algn="l" rtl="0">
                  <a:spcBef>
                    <a:spcPts val="0"/>
                  </a:spcBef>
                  <a:spcAft>
                    <a:spcPts val="0"/>
                  </a:spcAft>
                  <a:buNone/>
                </a:pPr>
                <a:endParaRPr sz="1363">
                  <a:solidFill>
                    <a:schemeClr val="dk1"/>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29"/>
        <p:cNvGrpSpPr/>
        <p:nvPr/>
      </p:nvGrpSpPr>
      <p:grpSpPr>
        <a:xfrm>
          <a:off x="0" y="0"/>
          <a:ext cx="0" cy="0"/>
          <a:chOff x="0" y="0"/>
          <a:chExt cx="0" cy="0"/>
        </a:xfrm>
      </p:grpSpPr>
      <p:grpSp>
        <p:nvGrpSpPr>
          <p:cNvPr id="1930" name="Google Shape;1930;p50"/>
          <p:cNvGrpSpPr/>
          <p:nvPr/>
        </p:nvGrpSpPr>
        <p:grpSpPr>
          <a:xfrm>
            <a:off x="6060961" y="1669762"/>
            <a:ext cx="2526306" cy="1701451"/>
            <a:chOff x="11249270" y="-3815454"/>
            <a:chExt cx="3660783" cy="2465513"/>
          </a:xfrm>
        </p:grpSpPr>
        <p:sp>
          <p:nvSpPr>
            <p:cNvPr id="1931" name="Google Shape;1931;p50"/>
            <p:cNvSpPr/>
            <p:nvPr/>
          </p:nvSpPr>
          <p:spPr>
            <a:xfrm>
              <a:off x="12501522" y="-3815454"/>
              <a:ext cx="1631393" cy="1077454"/>
            </a:xfrm>
            <a:custGeom>
              <a:avLst/>
              <a:gdLst/>
              <a:ahLst/>
              <a:cxnLst/>
              <a:rect l="l" t="t" r="r" b="b"/>
              <a:pathLst>
                <a:path w="268211" h="177140" extrusionOk="0">
                  <a:moveTo>
                    <a:pt x="268180" y="177140"/>
                  </a:moveTo>
                  <a:cubicBezTo>
                    <a:pt x="238410" y="174109"/>
                    <a:pt x="236895" y="163186"/>
                    <a:pt x="233107" y="162808"/>
                  </a:cubicBezTo>
                  <a:cubicBezTo>
                    <a:pt x="224867" y="161987"/>
                    <a:pt x="225593" y="179381"/>
                    <a:pt x="214291" y="168837"/>
                  </a:cubicBezTo>
                  <a:cubicBezTo>
                    <a:pt x="182091" y="138815"/>
                    <a:pt x="171326" y="82938"/>
                    <a:pt x="160024" y="79149"/>
                  </a:cubicBezTo>
                  <a:cubicBezTo>
                    <a:pt x="148723" y="75361"/>
                    <a:pt x="132149" y="103268"/>
                    <a:pt x="118574" y="102511"/>
                  </a:cubicBezTo>
                  <a:cubicBezTo>
                    <a:pt x="104999" y="101753"/>
                    <a:pt x="100485" y="76877"/>
                    <a:pt x="92182" y="78392"/>
                  </a:cubicBezTo>
                  <a:cubicBezTo>
                    <a:pt x="83911" y="79907"/>
                    <a:pt x="68821" y="85937"/>
                    <a:pt x="50732" y="97239"/>
                  </a:cubicBezTo>
                  <a:cubicBezTo>
                    <a:pt x="33968" y="107720"/>
                    <a:pt x="4262" y="108477"/>
                    <a:pt x="0" y="108540"/>
                  </a:cubicBezTo>
                  <a:cubicBezTo>
                    <a:pt x="6724" y="99448"/>
                    <a:pt x="15122" y="90167"/>
                    <a:pt x="25887" y="85179"/>
                  </a:cubicBezTo>
                  <a:cubicBezTo>
                    <a:pt x="46975" y="75361"/>
                    <a:pt x="150995" y="-752"/>
                    <a:pt x="164570" y="6"/>
                  </a:cubicBezTo>
                  <a:cubicBezTo>
                    <a:pt x="178145" y="763"/>
                    <a:pt x="200717" y="98754"/>
                    <a:pt x="213565" y="110056"/>
                  </a:cubicBezTo>
                  <a:cubicBezTo>
                    <a:pt x="219785" y="115517"/>
                    <a:pt x="243809" y="145950"/>
                    <a:pt x="268212" y="177140"/>
                  </a:cubicBezTo>
                  <a:close/>
                </a:path>
              </a:pathLst>
            </a:custGeom>
            <a:solidFill>
              <a:schemeClr val="lt1"/>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2" name="Google Shape;1932;p50"/>
            <p:cNvSpPr/>
            <p:nvPr/>
          </p:nvSpPr>
          <p:spPr>
            <a:xfrm>
              <a:off x="11249270" y="-3339112"/>
              <a:ext cx="3660783" cy="1989172"/>
            </a:xfrm>
            <a:custGeom>
              <a:avLst/>
              <a:gdLst/>
              <a:ahLst/>
              <a:cxnLst/>
              <a:rect l="l" t="t" r="r" b="b"/>
              <a:pathLst>
                <a:path w="601855" h="327032" extrusionOk="0">
                  <a:moveTo>
                    <a:pt x="561163" y="277433"/>
                  </a:moveTo>
                  <a:cubicBezTo>
                    <a:pt x="573980" y="291765"/>
                    <a:pt x="601855" y="326428"/>
                    <a:pt x="601855" y="326428"/>
                  </a:cubicBezTo>
                  <a:cubicBezTo>
                    <a:pt x="601855" y="326428"/>
                    <a:pt x="75819" y="335489"/>
                    <a:pt x="432" y="283463"/>
                  </a:cubicBezTo>
                  <a:cubicBezTo>
                    <a:pt x="-6513" y="278664"/>
                    <a:pt x="72031" y="150809"/>
                    <a:pt x="115722" y="118419"/>
                  </a:cubicBezTo>
                  <a:cubicBezTo>
                    <a:pt x="159445" y="85998"/>
                    <a:pt x="182049" y="61121"/>
                    <a:pt x="190320" y="52093"/>
                  </a:cubicBezTo>
                  <a:cubicBezTo>
                    <a:pt x="194393" y="47641"/>
                    <a:pt x="199380" y="38991"/>
                    <a:pt x="205915" y="30215"/>
                  </a:cubicBezTo>
                  <a:cubicBezTo>
                    <a:pt x="210177" y="30152"/>
                    <a:pt x="239883" y="29394"/>
                    <a:pt x="256647" y="18913"/>
                  </a:cubicBezTo>
                  <a:cubicBezTo>
                    <a:pt x="274736" y="7612"/>
                    <a:pt x="289826" y="1582"/>
                    <a:pt x="298097" y="66"/>
                  </a:cubicBezTo>
                  <a:cubicBezTo>
                    <a:pt x="306400" y="-1449"/>
                    <a:pt x="310914" y="23428"/>
                    <a:pt x="324489" y="24185"/>
                  </a:cubicBezTo>
                  <a:cubicBezTo>
                    <a:pt x="338064" y="24943"/>
                    <a:pt x="354638" y="-2964"/>
                    <a:pt x="365939" y="824"/>
                  </a:cubicBezTo>
                  <a:cubicBezTo>
                    <a:pt x="377241" y="4612"/>
                    <a:pt x="388006" y="60458"/>
                    <a:pt x="420206" y="90512"/>
                  </a:cubicBezTo>
                  <a:cubicBezTo>
                    <a:pt x="431508" y="101088"/>
                    <a:pt x="430782" y="83662"/>
                    <a:pt x="439022" y="84482"/>
                  </a:cubicBezTo>
                  <a:cubicBezTo>
                    <a:pt x="442810" y="84861"/>
                    <a:pt x="444294" y="95784"/>
                    <a:pt x="474095" y="98815"/>
                  </a:cubicBezTo>
                  <a:cubicBezTo>
                    <a:pt x="500013" y="131994"/>
                    <a:pt x="526311" y="166089"/>
                    <a:pt x="531740" y="171929"/>
                  </a:cubicBezTo>
                  <a:cubicBezTo>
                    <a:pt x="542316" y="183231"/>
                    <a:pt x="548314" y="263132"/>
                    <a:pt x="561163" y="277433"/>
                  </a:cubicBez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3" name="Google Shape;1933;p50"/>
            <p:cNvSpPr/>
            <p:nvPr/>
          </p:nvSpPr>
          <p:spPr>
            <a:xfrm>
              <a:off x="13257288" y="-3811196"/>
              <a:ext cx="1652402" cy="2461235"/>
            </a:xfrm>
            <a:custGeom>
              <a:avLst/>
              <a:gdLst/>
              <a:ahLst/>
              <a:cxnLst/>
              <a:rect l="l" t="t" r="r" b="b"/>
              <a:pathLst>
                <a:path w="271665" h="404642" extrusionOk="0">
                  <a:moveTo>
                    <a:pt x="230972" y="355027"/>
                  </a:moveTo>
                  <a:cubicBezTo>
                    <a:pt x="218156" y="340726"/>
                    <a:pt x="212126" y="260824"/>
                    <a:pt x="201550" y="249522"/>
                  </a:cubicBezTo>
                  <a:cubicBezTo>
                    <a:pt x="196120" y="243714"/>
                    <a:pt x="169823" y="209619"/>
                    <a:pt x="143905" y="176440"/>
                  </a:cubicBezTo>
                  <a:cubicBezTo>
                    <a:pt x="119502" y="145250"/>
                    <a:pt x="95478" y="114849"/>
                    <a:pt x="89259" y="109356"/>
                  </a:cubicBezTo>
                  <a:cubicBezTo>
                    <a:pt x="76978" y="98559"/>
                    <a:pt x="55795" y="8524"/>
                    <a:pt x="42094" y="0"/>
                  </a:cubicBezTo>
                  <a:cubicBezTo>
                    <a:pt x="39758" y="16953"/>
                    <a:pt x="35307" y="43187"/>
                    <a:pt x="28962" y="55877"/>
                  </a:cubicBezTo>
                  <a:cubicBezTo>
                    <a:pt x="24573" y="64654"/>
                    <a:pt x="17912" y="78576"/>
                    <a:pt x="12293" y="92150"/>
                  </a:cubicBezTo>
                  <a:cubicBezTo>
                    <a:pt x="5379" y="108850"/>
                    <a:pt x="107" y="125077"/>
                    <a:pt x="2570" y="130475"/>
                  </a:cubicBezTo>
                  <a:cubicBezTo>
                    <a:pt x="7084" y="140262"/>
                    <a:pt x="25963" y="172683"/>
                    <a:pt x="22932" y="189257"/>
                  </a:cubicBezTo>
                  <a:cubicBezTo>
                    <a:pt x="19901" y="205831"/>
                    <a:pt x="-7217" y="243524"/>
                    <a:pt x="1844" y="261613"/>
                  </a:cubicBezTo>
                  <a:cubicBezTo>
                    <a:pt x="10904" y="279702"/>
                    <a:pt x="99076" y="324152"/>
                    <a:pt x="104349" y="335485"/>
                  </a:cubicBezTo>
                  <a:cubicBezTo>
                    <a:pt x="109210" y="345935"/>
                    <a:pt x="80672" y="396224"/>
                    <a:pt x="76284" y="403832"/>
                  </a:cubicBezTo>
                  <a:cubicBezTo>
                    <a:pt x="184629" y="405537"/>
                    <a:pt x="271665" y="404022"/>
                    <a:pt x="271665" y="404022"/>
                  </a:cubicBezTo>
                  <a:cubicBezTo>
                    <a:pt x="271665" y="404022"/>
                    <a:pt x="243790" y="369359"/>
                    <a:pt x="230972" y="355027"/>
                  </a:cubicBezTo>
                  <a:close/>
                </a:path>
              </a:pathLst>
            </a:custGeom>
            <a:solidFill>
              <a:srgbClr val="523D77">
                <a:alpha val="1882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34" name="Google Shape;1934;p50"/>
          <p:cNvGrpSpPr/>
          <p:nvPr/>
        </p:nvGrpSpPr>
        <p:grpSpPr>
          <a:xfrm>
            <a:off x="977751" y="2134727"/>
            <a:ext cx="2088565" cy="1586038"/>
            <a:chOff x="8676041" y="-3870328"/>
            <a:chExt cx="3286490" cy="2495733"/>
          </a:xfrm>
        </p:grpSpPr>
        <p:sp>
          <p:nvSpPr>
            <p:cNvPr id="1935" name="Google Shape;1935;p50"/>
            <p:cNvSpPr/>
            <p:nvPr/>
          </p:nvSpPr>
          <p:spPr>
            <a:xfrm>
              <a:off x="8676041" y="-3323337"/>
              <a:ext cx="3286490" cy="1948742"/>
            </a:xfrm>
            <a:custGeom>
              <a:avLst/>
              <a:gdLst/>
              <a:ahLst/>
              <a:cxnLst/>
              <a:rect l="l" t="t" r="r" b="b"/>
              <a:pathLst>
                <a:path w="540319" h="320385" extrusionOk="0">
                  <a:moveTo>
                    <a:pt x="460120" y="88045"/>
                  </a:moveTo>
                  <a:cubicBezTo>
                    <a:pt x="488658" y="130000"/>
                    <a:pt x="529825" y="208102"/>
                    <a:pt x="539611" y="228875"/>
                  </a:cubicBezTo>
                  <a:cubicBezTo>
                    <a:pt x="552428" y="256024"/>
                    <a:pt x="388900" y="311775"/>
                    <a:pt x="250975" y="319320"/>
                  </a:cubicBezTo>
                  <a:cubicBezTo>
                    <a:pt x="113049" y="326865"/>
                    <a:pt x="6787" y="292960"/>
                    <a:pt x="0" y="261296"/>
                  </a:cubicBezTo>
                  <a:cubicBezTo>
                    <a:pt x="0" y="261296"/>
                    <a:pt x="82900" y="114342"/>
                    <a:pt x="131896" y="51046"/>
                  </a:cubicBezTo>
                  <a:cubicBezTo>
                    <a:pt x="133537" y="48931"/>
                    <a:pt x="135210" y="46784"/>
                    <a:pt x="136915" y="44637"/>
                  </a:cubicBezTo>
                  <a:cubicBezTo>
                    <a:pt x="141114" y="47068"/>
                    <a:pt x="154815" y="54392"/>
                    <a:pt x="162391" y="52151"/>
                  </a:cubicBezTo>
                  <a:cubicBezTo>
                    <a:pt x="171420" y="49530"/>
                    <a:pt x="182753" y="25790"/>
                    <a:pt x="191783" y="17109"/>
                  </a:cubicBezTo>
                  <a:cubicBezTo>
                    <a:pt x="200843" y="8427"/>
                    <a:pt x="212144" y="-1359"/>
                    <a:pt x="216280" y="156"/>
                  </a:cubicBezTo>
                  <a:cubicBezTo>
                    <a:pt x="220416" y="1640"/>
                    <a:pt x="223067" y="40849"/>
                    <a:pt x="235127" y="43880"/>
                  </a:cubicBezTo>
                  <a:cubicBezTo>
                    <a:pt x="247186" y="46910"/>
                    <a:pt x="271684" y="22413"/>
                    <a:pt x="278850" y="20897"/>
                  </a:cubicBezTo>
                  <a:cubicBezTo>
                    <a:pt x="286016" y="19382"/>
                    <a:pt x="304453" y="41228"/>
                    <a:pt x="315407" y="41607"/>
                  </a:cubicBezTo>
                  <a:cubicBezTo>
                    <a:pt x="326330" y="41985"/>
                    <a:pt x="338768" y="21655"/>
                    <a:pt x="346313" y="20139"/>
                  </a:cubicBezTo>
                  <a:cubicBezTo>
                    <a:pt x="353858" y="18624"/>
                    <a:pt x="361372" y="38229"/>
                    <a:pt x="370811" y="44637"/>
                  </a:cubicBezTo>
                  <a:cubicBezTo>
                    <a:pt x="380218" y="51046"/>
                    <a:pt x="393793" y="54424"/>
                    <a:pt x="400959" y="58970"/>
                  </a:cubicBezTo>
                  <a:cubicBezTo>
                    <a:pt x="408126" y="63484"/>
                    <a:pt x="452954" y="93633"/>
                    <a:pt x="459741" y="88361"/>
                  </a:cubicBezTo>
                  <a:lnTo>
                    <a:pt x="460151" y="88076"/>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6" name="Google Shape;1936;p50"/>
            <p:cNvSpPr/>
            <p:nvPr/>
          </p:nvSpPr>
          <p:spPr>
            <a:xfrm>
              <a:off x="9508488" y="-3870176"/>
              <a:ext cx="1966083" cy="1087922"/>
            </a:xfrm>
            <a:custGeom>
              <a:avLst/>
              <a:gdLst/>
              <a:ahLst/>
              <a:cxnLst/>
              <a:rect l="l" t="t" r="r" b="b"/>
              <a:pathLst>
                <a:path w="323236" h="178861" extrusionOk="0">
                  <a:moveTo>
                    <a:pt x="323236" y="177961"/>
                  </a:moveTo>
                  <a:lnTo>
                    <a:pt x="322826" y="178245"/>
                  </a:lnTo>
                  <a:cubicBezTo>
                    <a:pt x="316070" y="183517"/>
                    <a:pt x="271210" y="153369"/>
                    <a:pt x="264044" y="148854"/>
                  </a:cubicBezTo>
                  <a:cubicBezTo>
                    <a:pt x="256878" y="144340"/>
                    <a:pt x="243335" y="140930"/>
                    <a:pt x="233896" y="134522"/>
                  </a:cubicBezTo>
                  <a:cubicBezTo>
                    <a:pt x="224488" y="128113"/>
                    <a:pt x="216943" y="108509"/>
                    <a:pt x="209398" y="110024"/>
                  </a:cubicBezTo>
                  <a:cubicBezTo>
                    <a:pt x="201884" y="111540"/>
                    <a:pt x="189446" y="131870"/>
                    <a:pt x="178492" y="131491"/>
                  </a:cubicBezTo>
                  <a:cubicBezTo>
                    <a:pt x="167569" y="131113"/>
                    <a:pt x="149101" y="109267"/>
                    <a:pt x="141935" y="110782"/>
                  </a:cubicBezTo>
                  <a:cubicBezTo>
                    <a:pt x="134768" y="112297"/>
                    <a:pt x="110271" y="136795"/>
                    <a:pt x="98212" y="133764"/>
                  </a:cubicBezTo>
                  <a:cubicBezTo>
                    <a:pt x="86152" y="130734"/>
                    <a:pt x="83500" y="91556"/>
                    <a:pt x="79365" y="90041"/>
                  </a:cubicBezTo>
                  <a:cubicBezTo>
                    <a:pt x="75229" y="88526"/>
                    <a:pt x="63928" y="98312"/>
                    <a:pt x="54867" y="106994"/>
                  </a:cubicBezTo>
                  <a:cubicBezTo>
                    <a:pt x="45838" y="115675"/>
                    <a:pt x="34505" y="139415"/>
                    <a:pt x="25476" y="142035"/>
                  </a:cubicBezTo>
                  <a:cubicBezTo>
                    <a:pt x="17899" y="144245"/>
                    <a:pt x="4199" y="136921"/>
                    <a:pt x="0" y="134522"/>
                  </a:cubicBezTo>
                  <a:cubicBezTo>
                    <a:pt x="49374" y="72457"/>
                    <a:pt x="126687" y="-752"/>
                    <a:pt x="143450" y="6"/>
                  </a:cubicBezTo>
                  <a:cubicBezTo>
                    <a:pt x="160781" y="763"/>
                    <a:pt x="186416" y="28639"/>
                    <a:pt x="205263" y="51274"/>
                  </a:cubicBezTo>
                  <a:cubicBezTo>
                    <a:pt x="224109" y="73878"/>
                    <a:pt x="279860" y="137931"/>
                    <a:pt x="301738" y="152264"/>
                  </a:cubicBezTo>
                  <a:cubicBezTo>
                    <a:pt x="306883" y="155642"/>
                    <a:pt x="314460" y="165112"/>
                    <a:pt x="323236" y="17799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7" name="Google Shape;1937;p50"/>
            <p:cNvSpPr/>
            <p:nvPr/>
          </p:nvSpPr>
          <p:spPr>
            <a:xfrm>
              <a:off x="10281604" y="-3870328"/>
              <a:ext cx="1680272" cy="2056140"/>
            </a:xfrm>
            <a:custGeom>
              <a:avLst/>
              <a:gdLst/>
              <a:ahLst/>
              <a:cxnLst/>
              <a:rect l="l" t="t" r="r" b="b"/>
              <a:pathLst>
                <a:path w="276247" h="338042" extrusionOk="0">
                  <a:moveTo>
                    <a:pt x="275599" y="318817"/>
                  </a:moveTo>
                  <a:cubicBezTo>
                    <a:pt x="265812" y="298044"/>
                    <a:pt x="224678" y="219942"/>
                    <a:pt x="196108" y="177987"/>
                  </a:cubicBezTo>
                  <a:cubicBezTo>
                    <a:pt x="187332" y="165107"/>
                    <a:pt x="179755" y="155636"/>
                    <a:pt x="174609" y="152258"/>
                  </a:cubicBezTo>
                  <a:cubicBezTo>
                    <a:pt x="152731" y="137926"/>
                    <a:pt x="96981" y="73872"/>
                    <a:pt x="78134" y="51268"/>
                  </a:cubicBezTo>
                  <a:cubicBezTo>
                    <a:pt x="59287" y="28633"/>
                    <a:pt x="33684" y="758"/>
                    <a:pt x="16321" y="0"/>
                  </a:cubicBezTo>
                  <a:cubicBezTo>
                    <a:pt x="16321" y="0"/>
                    <a:pt x="26865" y="14333"/>
                    <a:pt x="24592" y="30148"/>
                  </a:cubicBezTo>
                  <a:cubicBezTo>
                    <a:pt x="22351" y="45965"/>
                    <a:pt x="5777" y="61055"/>
                    <a:pt x="11018" y="76871"/>
                  </a:cubicBezTo>
                  <a:cubicBezTo>
                    <a:pt x="13575" y="84542"/>
                    <a:pt x="15974" y="97928"/>
                    <a:pt x="17300" y="111029"/>
                  </a:cubicBezTo>
                  <a:cubicBezTo>
                    <a:pt x="18721" y="124919"/>
                    <a:pt x="18973" y="138494"/>
                    <a:pt x="17047" y="144713"/>
                  </a:cubicBezTo>
                  <a:cubicBezTo>
                    <a:pt x="13259" y="156772"/>
                    <a:pt x="-4830" y="187679"/>
                    <a:pt x="1231" y="198980"/>
                  </a:cubicBezTo>
                  <a:cubicBezTo>
                    <a:pt x="7261" y="210282"/>
                    <a:pt x="56982" y="217827"/>
                    <a:pt x="66043" y="225340"/>
                  </a:cubicBezTo>
                  <a:cubicBezTo>
                    <a:pt x="75071" y="232886"/>
                    <a:pt x="106735" y="267548"/>
                    <a:pt x="109766" y="279608"/>
                  </a:cubicBezTo>
                  <a:cubicBezTo>
                    <a:pt x="112797" y="291667"/>
                    <a:pt x="115038" y="314271"/>
                    <a:pt x="127855" y="317270"/>
                  </a:cubicBezTo>
                  <a:cubicBezTo>
                    <a:pt x="140451" y="320237"/>
                    <a:pt x="233138" y="317365"/>
                    <a:pt x="263476" y="338042"/>
                  </a:cubicBezTo>
                  <a:cubicBezTo>
                    <a:pt x="273547" y="330876"/>
                    <a:pt x="278124" y="324278"/>
                    <a:pt x="275536" y="318785"/>
                  </a:cubicBezTo>
                  <a:close/>
                </a:path>
              </a:pathLst>
            </a:custGeom>
            <a:solidFill>
              <a:srgbClr val="523D77">
                <a:alpha val="1882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938" name="Google Shape;1938;p50"/>
          <p:cNvSpPr txBox="1">
            <a:spLocks noGrp="1"/>
          </p:cNvSpPr>
          <p:nvPr>
            <p:ph type="ctrTitle"/>
          </p:nvPr>
        </p:nvSpPr>
        <p:spPr>
          <a:xfrm>
            <a:off x="1255500" y="987963"/>
            <a:ext cx="6633000" cy="1586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500">
                <a:latin typeface="Montserrat SemiBold"/>
                <a:ea typeface="Montserrat SemiBold"/>
                <a:cs typeface="Montserrat SemiBold"/>
                <a:sym typeface="Montserrat SemiBold"/>
              </a:rPr>
              <a:t>Name-a-Snowplow</a:t>
            </a:r>
            <a:endParaRPr sz="4500">
              <a:latin typeface="Montserrat SemiBold"/>
              <a:ea typeface="Montserrat SemiBold"/>
              <a:cs typeface="Montserrat SemiBold"/>
              <a:sym typeface="Montserrat SemiBold"/>
            </a:endParaRPr>
          </a:p>
          <a:p>
            <a:pPr marL="0" lvl="0" indent="0" algn="ctr" rtl="0">
              <a:spcBef>
                <a:spcPts val="0"/>
              </a:spcBef>
              <a:spcAft>
                <a:spcPts val="0"/>
              </a:spcAft>
              <a:buNone/>
            </a:pPr>
            <a:r>
              <a:rPr lang="en" sz="4500">
                <a:latin typeface="Montserrat SemiBold"/>
                <a:ea typeface="Montserrat SemiBold"/>
                <a:cs typeface="Montserrat SemiBold"/>
                <a:sym typeface="Montserrat SemiBold"/>
              </a:rPr>
              <a:t>Contest!</a:t>
            </a:r>
            <a:endParaRPr sz="4500">
              <a:latin typeface="Montserrat SemiBold"/>
              <a:ea typeface="Montserrat SemiBold"/>
              <a:cs typeface="Montserrat SemiBold"/>
              <a:sym typeface="Montserrat SemiBold"/>
            </a:endParaRPr>
          </a:p>
        </p:txBody>
      </p:sp>
      <p:grpSp>
        <p:nvGrpSpPr>
          <p:cNvPr id="1939" name="Google Shape;1939;p50"/>
          <p:cNvGrpSpPr/>
          <p:nvPr/>
        </p:nvGrpSpPr>
        <p:grpSpPr>
          <a:xfrm>
            <a:off x="-426137" y="1561689"/>
            <a:ext cx="1871758" cy="3679695"/>
            <a:chOff x="53" y="3115960"/>
            <a:chExt cx="533538" cy="1048884"/>
          </a:xfrm>
        </p:grpSpPr>
        <p:sp>
          <p:nvSpPr>
            <p:cNvPr id="1940" name="Google Shape;1940;p50"/>
            <p:cNvSpPr/>
            <p:nvPr/>
          </p:nvSpPr>
          <p:spPr>
            <a:xfrm>
              <a:off x="53" y="3115960"/>
              <a:ext cx="533538" cy="827384"/>
            </a:xfrm>
            <a:custGeom>
              <a:avLst/>
              <a:gdLst/>
              <a:ahLst/>
              <a:cxnLst/>
              <a:rect l="l" t="t" r="r" b="b"/>
              <a:pathLst>
                <a:path w="533538" h="827384" extrusionOk="0">
                  <a:moveTo>
                    <a:pt x="255498" y="0"/>
                  </a:moveTo>
                  <a:cubicBezTo>
                    <a:pt x="253162" y="0"/>
                    <a:pt x="250858" y="63"/>
                    <a:pt x="248585" y="189"/>
                  </a:cubicBezTo>
                  <a:cubicBezTo>
                    <a:pt x="237094" y="884"/>
                    <a:pt x="226329" y="2936"/>
                    <a:pt x="216542" y="6282"/>
                  </a:cubicBezTo>
                  <a:cubicBezTo>
                    <a:pt x="205493" y="10102"/>
                    <a:pt x="195486" y="15216"/>
                    <a:pt x="186772" y="21499"/>
                  </a:cubicBezTo>
                  <a:cubicBezTo>
                    <a:pt x="176102" y="29170"/>
                    <a:pt x="167357" y="37694"/>
                    <a:pt x="160791" y="46785"/>
                  </a:cubicBezTo>
                  <a:cubicBezTo>
                    <a:pt x="156782" y="52373"/>
                    <a:pt x="153656" y="57456"/>
                    <a:pt x="151257" y="62412"/>
                  </a:cubicBezTo>
                  <a:cubicBezTo>
                    <a:pt x="148826" y="67400"/>
                    <a:pt x="146774" y="72514"/>
                    <a:pt x="145133" y="77565"/>
                  </a:cubicBezTo>
                  <a:cubicBezTo>
                    <a:pt x="139545" y="94739"/>
                    <a:pt x="137462" y="112954"/>
                    <a:pt x="135473" y="130570"/>
                  </a:cubicBezTo>
                  <a:cubicBezTo>
                    <a:pt x="135125" y="133569"/>
                    <a:pt x="134810" y="136568"/>
                    <a:pt x="134526" y="139535"/>
                  </a:cubicBezTo>
                  <a:cubicBezTo>
                    <a:pt x="132000" y="137231"/>
                    <a:pt x="129632" y="135274"/>
                    <a:pt x="127296" y="133569"/>
                  </a:cubicBezTo>
                  <a:cubicBezTo>
                    <a:pt x="123981" y="131138"/>
                    <a:pt x="119562" y="128076"/>
                    <a:pt x="114763" y="125771"/>
                  </a:cubicBezTo>
                  <a:cubicBezTo>
                    <a:pt x="106650" y="121920"/>
                    <a:pt x="98821" y="119931"/>
                    <a:pt x="91434" y="119868"/>
                  </a:cubicBezTo>
                  <a:cubicBezTo>
                    <a:pt x="90360" y="119868"/>
                    <a:pt x="89319" y="119868"/>
                    <a:pt x="88245" y="119963"/>
                  </a:cubicBezTo>
                  <a:cubicBezTo>
                    <a:pt x="80479" y="120405"/>
                    <a:pt x="72871" y="122772"/>
                    <a:pt x="66210" y="126782"/>
                  </a:cubicBezTo>
                  <a:cubicBezTo>
                    <a:pt x="58318" y="131549"/>
                    <a:pt x="51151" y="138431"/>
                    <a:pt x="45501" y="146702"/>
                  </a:cubicBezTo>
                  <a:cubicBezTo>
                    <a:pt x="41965" y="151879"/>
                    <a:pt x="39187" y="156614"/>
                    <a:pt x="37040" y="161255"/>
                  </a:cubicBezTo>
                  <a:cubicBezTo>
                    <a:pt x="34641" y="166369"/>
                    <a:pt x="32557" y="171610"/>
                    <a:pt x="30916" y="176819"/>
                  </a:cubicBezTo>
                  <a:cubicBezTo>
                    <a:pt x="26812" y="189604"/>
                    <a:pt x="24191" y="203211"/>
                    <a:pt x="23055" y="217259"/>
                  </a:cubicBezTo>
                  <a:cubicBezTo>
                    <a:pt x="21098" y="241851"/>
                    <a:pt x="24728" y="268085"/>
                    <a:pt x="33599" y="293088"/>
                  </a:cubicBezTo>
                  <a:cubicBezTo>
                    <a:pt x="40860" y="313544"/>
                    <a:pt x="51278" y="334191"/>
                    <a:pt x="66336" y="357994"/>
                  </a:cubicBezTo>
                  <a:cubicBezTo>
                    <a:pt x="58728" y="358941"/>
                    <a:pt x="51688" y="361246"/>
                    <a:pt x="45311" y="364876"/>
                  </a:cubicBezTo>
                  <a:cubicBezTo>
                    <a:pt x="37324" y="369453"/>
                    <a:pt x="30063" y="376052"/>
                    <a:pt x="24255" y="383975"/>
                  </a:cubicBezTo>
                  <a:cubicBezTo>
                    <a:pt x="18919" y="391236"/>
                    <a:pt x="14500" y="399192"/>
                    <a:pt x="11122" y="407620"/>
                  </a:cubicBezTo>
                  <a:cubicBezTo>
                    <a:pt x="7555" y="416460"/>
                    <a:pt x="4871" y="425425"/>
                    <a:pt x="3135" y="434265"/>
                  </a:cubicBezTo>
                  <a:cubicBezTo>
                    <a:pt x="1304" y="443389"/>
                    <a:pt x="262" y="452322"/>
                    <a:pt x="41" y="460815"/>
                  </a:cubicBezTo>
                  <a:cubicBezTo>
                    <a:pt x="-54" y="465708"/>
                    <a:pt x="9" y="469717"/>
                    <a:pt x="294" y="473505"/>
                  </a:cubicBezTo>
                  <a:cubicBezTo>
                    <a:pt x="704" y="478841"/>
                    <a:pt x="1430" y="484270"/>
                    <a:pt x="2535" y="490079"/>
                  </a:cubicBezTo>
                  <a:cubicBezTo>
                    <a:pt x="6828" y="512556"/>
                    <a:pt x="16773" y="535128"/>
                    <a:pt x="31326" y="555364"/>
                  </a:cubicBezTo>
                  <a:cubicBezTo>
                    <a:pt x="42691" y="571212"/>
                    <a:pt x="56897" y="586302"/>
                    <a:pt x="73534" y="600098"/>
                  </a:cubicBezTo>
                  <a:cubicBezTo>
                    <a:pt x="67125" y="600571"/>
                    <a:pt x="61475" y="601455"/>
                    <a:pt x="56266" y="602749"/>
                  </a:cubicBezTo>
                  <a:cubicBezTo>
                    <a:pt x="51972" y="603823"/>
                    <a:pt x="48531" y="604991"/>
                    <a:pt x="45469" y="606412"/>
                  </a:cubicBezTo>
                  <a:cubicBezTo>
                    <a:pt x="42849" y="607642"/>
                    <a:pt x="39787" y="609190"/>
                    <a:pt x="37135" y="611178"/>
                  </a:cubicBezTo>
                  <a:cubicBezTo>
                    <a:pt x="32684" y="614462"/>
                    <a:pt x="29211" y="618281"/>
                    <a:pt x="26780" y="622543"/>
                  </a:cubicBezTo>
                  <a:cubicBezTo>
                    <a:pt x="24349" y="626774"/>
                    <a:pt x="22802" y="631541"/>
                    <a:pt x="22234" y="636371"/>
                  </a:cubicBezTo>
                  <a:cubicBezTo>
                    <a:pt x="21035" y="646567"/>
                    <a:pt x="22708" y="657585"/>
                    <a:pt x="27348" y="670023"/>
                  </a:cubicBezTo>
                  <a:cubicBezTo>
                    <a:pt x="31863" y="682051"/>
                    <a:pt x="38334" y="694332"/>
                    <a:pt x="47111" y="707496"/>
                  </a:cubicBezTo>
                  <a:cubicBezTo>
                    <a:pt x="55382" y="719902"/>
                    <a:pt x="65168" y="732435"/>
                    <a:pt x="76186" y="744747"/>
                  </a:cubicBezTo>
                  <a:cubicBezTo>
                    <a:pt x="86982" y="756775"/>
                    <a:pt x="98095" y="767730"/>
                    <a:pt x="109207" y="777264"/>
                  </a:cubicBezTo>
                  <a:cubicBezTo>
                    <a:pt x="121077" y="787429"/>
                    <a:pt x="131211" y="794848"/>
                    <a:pt x="141124" y="800562"/>
                  </a:cubicBezTo>
                  <a:cubicBezTo>
                    <a:pt x="144722" y="802645"/>
                    <a:pt x="149552" y="805266"/>
                    <a:pt x="154761" y="807160"/>
                  </a:cubicBezTo>
                  <a:cubicBezTo>
                    <a:pt x="168778" y="812274"/>
                    <a:pt x="181658" y="815336"/>
                    <a:pt x="194097" y="816599"/>
                  </a:cubicBezTo>
                  <a:cubicBezTo>
                    <a:pt x="203757" y="817546"/>
                    <a:pt x="213733" y="817704"/>
                    <a:pt x="223708" y="817136"/>
                  </a:cubicBezTo>
                  <a:cubicBezTo>
                    <a:pt x="226423" y="816978"/>
                    <a:pt x="229170" y="816757"/>
                    <a:pt x="231885" y="816472"/>
                  </a:cubicBezTo>
                  <a:cubicBezTo>
                    <a:pt x="235547" y="816094"/>
                    <a:pt x="239272" y="815652"/>
                    <a:pt x="242934" y="815147"/>
                  </a:cubicBezTo>
                  <a:cubicBezTo>
                    <a:pt x="244134" y="802109"/>
                    <a:pt x="245302" y="788849"/>
                    <a:pt x="246280" y="775811"/>
                  </a:cubicBezTo>
                  <a:cubicBezTo>
                    <a:pt x="249311" y="733761"/>
                    <a:pt x="250447" y="697046"/>
                    <a:pt x="249816" y="663552"/>
                  </a:cubicBezTo>
                  <a:cubicBezTo>
                    <a:pt x="249469" y="644073"/>
                    <a:pt x="248427" y="624595"/>
                    <a:pt x="246785" y="605717"/>
                  </a:cubicBezTo>
                  <a:cubicBezTo>
                    <a:pt x="245396" y="589648"/>
                    <a:pt x="243597" y="574716"/>
                    <a:pt x="241356" y="560447"/>
                  </a:cubicBezTo>
                  <a:cubicBezTo>
                    <a:pt x="240756" y="556848"/>
                    <a:pt x="240156" y="553312"/>
                    <a:pt x="239525" y="549840"/>
                  </a:cubicBezTo>
                  <a:lnTo>
                    <a:pt x="239525" y="549903"/>
                  </a:lnTo>
                  <a:cubicBezTo>
                    <a:pt x="239525" y="549903"/>
                    <a:pt x="239588" y="550282"/>
                    <a:pt x="239588" y="550282"/>
                  </a:cubicBezTo>
                  <a:cubicBezTo>
                    <a:pt x="239588" y="550187"/>
                    <a:pt x="239556" y="550060"/>
                    <a:pt x="239525" y="549966"/>
                  </a:cubicBezTo>
                  <a:lnTo>
                    <a:pt x="239525" y="550282"/>
                  </a:lnTo>
                  <a:cubicBezTo>
                    <a:pt x="231727" y="510978"/>
                    <a:pt x="219005" y="472053"/>
                    <a:pt x="206693" y="434391"/>
                  </a:cubicBezTo>
                  <a:lnTo>
                    <a:pt x="206598" y="434075"/>
                  </a:lnTo>
                  <a:lnTo>
                    <a:pt x="202494" y="421511"/>
                  </a:lnTo>
                  <a:cubicBezTo>
                    <a:pt x="189330" y="381103"/>
                    <a:pt x="176007" y="337884"/>
                    <a:pt x="170230" y="292551"/>
                  </a:cubicBezTo>
                  <a:lnTo>
                    <a:pt x="169757" y="288384"/>
                  </a:lnTo>
                  <a:lnTo>
                    <a:pt x="169473" y="285890"/>
                  </a:lnTo>
                  <a:cubicBezTo>
                    <a:pt x="169252" y="283743"/>
                    <a:pt x="170988" y="281660"/>
                    <a:pt x="173261" y="281407"/>
                  </a:cubicBezTo>
                  <a:cubicBezTo>
                    <a:pt x="173766" y="281155"/>
                    <a:pt x="174271" y="281028"/>
                    <a:pt x="174966" y="281028"/>
                  </a:cubicBezTo>
                  <a:cubicBezTo>
                    <a:pt x="176007" y="281028"/>
                    <a:pt x="177049" y="281407"/>
                    <a:pt x="177838" y="282133"/>
                  </a:cubicBezTo>
                  <a:cubicBezTo>
                    <a:pt x="178722" y="282954"/>
                    <a:pt x="178975" y="283870"/>
                    <a:pt x="179259" y="285069"/>
                  </a:cubicBezTo>
                  <a:lnTo>
                    <a:pt x="179354" y="285637"/>
                  </a:lnTo>
                  <a:cubicBezTo>
                    <a:pt x="183426" y="306284"/>
                    <a:pt x="189045" y="326961"/>
                    <a:pt x="196022" y="347134"/>
                  </a:cubicBezTo>
                  <a:cubicBezTo>
                    <a:pt x="202652" y="366107"/>
                    <a:pt x="210860" y="385585"/>
                    <a:pt x="220394" y="405064"/>
                  </a:cubicBezTo>
                  <a:lnTo>
                    <a:pt x="220615" y="405537"/>
                  </a:lnTo>
                  <a:cubicBezTo>
                    <a:pt x="225697" y="415702"/>
                    <a:pt x="231474" y="426562"/>
                    <a:pt x="237851" y="437990"/>
                  </a:cubicBezTo>
                  <a:cubicBezTo>
                    <a:pt x="239556" y="440989"/>
                    <a:pt x="241292" y="444020"/>
                    <a:pt x="243060" y="447050"/>
                  </a:cubicBezTo>
                  <a:lnTo>
                    <a:pt x="240156" y="429435"/>
                  </a:lnTo>
                  <a:lnTo>
                    <a:pt x="240061" y="428866"/>
                  </a:lnTo>
                  <a:cubicBezTo>
                    <a:pt x="234095" y="391678"/>
                    <a:pt x="227907" y="353195"/>
                    <a:pt x="223298" y="314618"/>
                  </a:cubicBezTo>
                  <a:cubicBezTo>
                    <a:pt x="216321" y="255268"/>
                    <a:pt x="214616" y="206904"/>
                    <a:pt x="217963" y="162360"/>
                  </a:cubicBezTo>
                  <a:cubicBezTo>
                    <a:pt x="218563" y="154436"/>
                    <a:pt x="219383" y="146260"/>
                    <a:pt x="220425" y="138052"/>
                  </a:cubicBezTo>
                  <a:cubicBezTo>
                    <a:pt x="220709" y="136031"/>
                    <a:pt x="222698" y="134737"/>
                    <a:pt x="224498" y="134611"/>
                  </a:cubicBezTo>
                  <a:lnTo>
                    <a:pt x="225255" y="134611"/>
                  </a:lnTo>
                  <a:cubicBezTo>
                    <a:pt x="225255" y="134611"/>
                    <a:pt x="225571" y="134611"/>
                    <a:pt x="225571" y="134611"/>
                  </a:cubicBezTo>
                  <a:cubicBezTo>
                    <a:pt x="226834" y="134611"/>
                    <a:pt x="227939" y="135053"/>
                    <a:pt x="228823" y="135873"/>
                  </a:cubicBezTo>
                  <a:cubicBezTo>
                    <a:pt x="229643" y="136663"/>
                    <a:pt x="230085" y="137673"/>
                    <a:pt x="230054" y="138683"/>
                  </a:cubicBezTo>
                  <a:cubicBezTo>
                    <a:pt x="229738" y="171263"/>
                    <a:pt x="233274" y="205641"/>
                    <a:pt x="241292" y="246839"/>
                  </a:cubicBezTo>
                  <a:lnTo>
                    <a:pt x="241356" y="247597"/>
                  </a:lnTo>
                  <a:cubicBezTo>
                    <a:pt x="243692" y="259214"/>
                    <a:pt x="246470" y="271905"/>
                    <a:pt x="249658" y="285511"/>
                  </a:cubicBezTo>
                  <a:cubicBezTo>
                    <a:pt x="250542" y="289173"/>
                    <a:pt x="251426" y="292835"/>
                    <a:pt x="252342" y="296529"/>
                  </a:cubicBezTo>
                  <a:cubicBezTo>
                    <a:pt x="255309" y="279229"/>
                    <a:pt x="260044" y="262245"/>
                    <a:pt x="264212" y="247660"/>
                  </a:cubicBezTo>
                  <a:lnTo>
                    <a:pt x="266769" y="238663"/>
                  </a:lnTo>
                  <a:cubicBezTo>
                    <a:pt x="272577" y="218427"/>
                    <a:pt x="278544" y="197528"/>
                    <a:pt x="281922" y="176377"/>
                  </a:cubicBezTo>
                  <a:cubicBezTo>
                    <a:pt x="282743" y="171420"/>
                    <a:pt x="283406" y="166275"/>
                    <a:pt x="283879" y="161066"/>
                  </a:cubicBezTo>
                  <a:cubicBezTo>
                    <a:pt x="284100" y="159077"/>
                    <a:pt x="286247" y="157751"/>
                    <a:pt x="288109" y="157656"/>
                  </a:cubicBezTo>
                  <a:cubicBezTo>
                    <a:pt x="290319" y="157656"/>
                    <a:pt x="292213" y="159456"/>
                    <a:pt x="292434" y="161697"/>
                  </a:cubicBezTo>
                  <a:cubicBezTo>
                    <a:pt x="294171" y="185374"/>
                    <a:pt x="291203" y="209524"/>
                    <a:pt x="287762" y="232065"/>
                  </a:cubicBezTo>
                  <a:cubicBezTo>
                    <a:pt x="287099" y="236263"/>
                    <a:pt x="286436" y="240430"/>
                    <a:pt x="285773" y="244629"/>
                  </a:cubicBezTo>
                  <a:lnTo>
                    <a:pt x="285363" y="247281"/>
                  </a:lnTo>
                  <a:lnTo>
                    <a:pt x="284889" y="250217"/>
                  </a:lnTo>
                  <a:lnTo>
                    <a:pt x="284795" y="250754"/>
                  </a:lnTo>
                  <a:lnTo>
                    <a:pt x="284700" y="251416"/>
                  </a:lnTo>
                  <a:cubicBezTo>
                    <a:pt x="281953" y="268117"/>
                    <a:pt x="279144" y="285353"/>
                    <a:pt x="277786" y="302748"/>
                  </a:cubicBezTo>
                  <a:cubicBezTo>
                    <a:pt x="276839" y="315691"/>
                    <a:pt x="276808" y="328193"/>
                    <a:pt x="276871" y="342052"/>
                  </a:cubicBezTo>
                  <a:cubicBezTo>
                    <a:pt x="276902" y="354206"/>
                    <a:pt x="277218" y="367591"/>
                    <a:pt x="277881" y="382870"/>
                  </a:cubicBezTo>
                  <a:cubicBezTo>
                    <a:pt x="278986" y="409641"/>
                    <a:pt x="280943" y="436727"/>
                    <a:pt x="283027" y="464413"/>
                  </a:cubicBezTo>
                  <a:lnTo>
                    <a:pt x="283784" y="474421"/>
                  </a:lnTo>
                  <a:lnTo>
                    <a:pt x="284100" y="480514"/>
                  </a:lnTo>
                  <a:lnTo>
                    <a:pt x="284353" y="484334"/>
                  </a:lnTo>
                  <a:cubicBezTo>
                    <a:pt x="291203" y="466781"/>
                    <a:pt x="298875" y="449639"/>
                    <a:pt x="306830" y="432181"/>
                  </a:cubicBezTo>
                  <a:lnTo>
                    <a:pt x="307177" y="431392"/>
                  </a:lnTo>
                  <a:cubicBezTo>
                    <a:pt x="316837" y="410083"/>
                    <a:pt x="326845" y="388079"/>
                    <a:pt x="335084" y="365065"/>
                  </a:cubicBezTo>
                  <a:cubicBezTo>
                    <a:pt x="341840" y="345777"/>
                    <a:pt x="346765" y="327593"/>
                    <a:pt x="350048" y="309472"/>
                  </a:cubicBezTo>
                  <a:cubicBezTo>
                    <a:pt x="350427" y="307578"/>
                    <a:pt x="352132" y="306189"/>
                    <a:pt x="354278" y="306031"/>
                  </a:cubicBezTo>
                  <a:cubicBezTo>
                    <a:pt x="356488" y="306031"/>
                    <a:pt x="358319" y="307767"/>
                    <a:pt x="358572" y="310072"/>
                  </a:cubicBezTo>
                  <a:cubicBezTo>
                    <a:pt x="360055" y="326299"/>
                    <a:pt x="357151" y="342430"/>
                    <a:pt x="354341" y="358183"/>
                  </a:cubicBezTo>
                  <a:lnTo>
                    <a:pt x="354184" y="359004"/>
                  </a:lnTo>
                  <a:cubicBezTo>
                    <a:pt x="353110" y="364939"/>
                    <a:pt x="351942" y="371506"/>
                    <a:pt x="350932" y="378040"/>
                  </a:cubicBezTo>
                  <a:cubicBezTo>
                    <a:pt x="350711" y="379556"/>
                    <a:pt x="350522" y="381039"/>
                    <a:pt x="350332" y="382555"/>
                  </a:cubicBezTo>
                  <a:lnTo>
                    <a:pt x="350806" y="382081"/>
                  </a:lnTo>
                  <a:lnTo>
                    <a:pt x="351406" y="381576"/>
                  </a:lnTo>
                  <a:cubicBezTo>
                    <a:pt x="359456" y="374441"/>
                    <a:pt x="366780" y="366328"/>
                    <a:pt x="373851" y="358499"/>
                  </a:cubicBezTo>
                  <a:lnTo>
                    <a:pt x="376503" y="355563"/>
                  </a:lnTo>
                  <a:cubicBezTo>
                    <a:pt x="385595" y="345556"/>
                    <a:pt x="393519" y="337411"/>
                    <a:pt x="402642" y="330339"/>
                  </a:cubicBezTo>
                  <a:cubicBezTo>
                    <a:pt x="403242" y="329897"/>
                    <a:pt x="403937" y="329676"/>
                    <a:pt x="404978" y="329582"/>
                  </a:cubicBezTo>
                  <a:cubicBezTo>
                    <a:pt x="406052" y="329582"/>
                    <a:pt x="407125" y="329992"/>
                    <a:pt x="407914" y="330687"/>
                  </a:cubicBezTo>
                  <a:cubicBezTo>
                    <a:pt x="409209" y="331855"/>
                    <a:pt x="409903" y="334222"/>
                    <a:pt x="408861" y="335832"/>
                  </a:cubicBezTo>
                  <a:cubicBezTo>
                    <a:pt x="401190" y="348018"/>
                    <a:pt x="392856" y="360740"/>
                    <a:pt x="385500" y="372011"/>
                  </a:cubicBezTo>
                  <a:lnTo>
                    <a:pt x="384869" y="372989"/>
                  </a:lnTo>
                  <a:lnTo>
                    <a:pt x="384016" y="374284"/>
                  </a:lnTo>
                  <a:lnTo>
                    <a:pt x="383417" y="375231"/>
                  </a:lnTo>
                  <a:cubicBezTo>
                    <a:pt x="373662" y="390100"/>
                    <a:pt x="362613" y="406926"/>
                    <a:pt x="352353" y="423563"/>
                  </a:cubicBezTo>
                  <a:cubicBezTo>
                    <a:pt x="331138" y="458037"/>
                    <a:pt x="316522" y="487175"/>
                    <a:pt x="306388" y="515272"/>
                  </a:cubicBezTo>
                  <a:cubicBezTo>
                    <a:pt x="301495" y="529540"/>
                    <a:pt x="297643" y="543684"/>
                    <a:pt x="294928" y="557353"/>
                  </a:cubicBezTo>
                  <a:cubicBezTo>
                    <a:pt x="293445" y="564835"/>
                    <a:pt x="292245" y="572632"/>
                    <a:pt x="291361" y="580588"/>
                  </a:cubicBezTo>
                  <a:cubicBezTo>
                    <a:pt x="290572" y="587596"/>
                    <a:pt x="290035" y="594984"/>
                    <a:pt x="289656" y="600603"/>
                  </a:cubicBezTo>
                  <a:lnTo>
                    <a:pt x="289372" y="602718"/>
                  </a:lnTo>
                  <a:lnTo>
                    <a:pt x="289183" y="604328"/>
                  </a:lnTo>
                  <a:lnTo>
                    <a:pt x="289183" y="604233"/>
                  </a:lnTo>
                  <a:cubicBezTo>
                    <a:pt x="289183" y="604233"/>
                    <a:pt x="289277" y="603665"/>
                    <a:pt x="289277" y="603665"/>
                  </a:cubicBezTo>
                  <a:cubicBezTo>
                    <a:pt x="289277" y="603791"/>
                    <a:pt x="289277" y="603918"/>
                    <a:pt x="289277" y="604044"/>
                  </a:cubicBezTo>
                  <a:lnTo>
                    <a:pt x="289372" y="603665"/>
                  </a:lnTo>
                  <a:cubicBezTo>
                    <a:pt x="285994" y="650008"/>
                    <a:pt x="284226" y="691774"/>
                    <a:pt x="283879" y="731362"/>
                  </a:cubicBezTo>
                  <a:cubicBezTo>
                    <a:pt x="283595" y="763310"/>
                    <a:pt x="284290" y="793174"/>
                    <a:pt x="285963" y="821713"/>
                  </a:cubicBezTo>
                  <a:cubicBezTo>
                    <a:pt x="289467" y="823639"/>
                    <a:pt x="293192" y="825059"/>
                    <a:pt x="297012" y="825975"/>
                  </a:cubicBezTo>
                  <a:cubicBezTo>
                    <a:pt x="302031" y="827174"/>
                    <a:pt x="307430" y="827616"/>
                    <a:pt x="313112" y="827269"/>
                  </a:cubicBezTo>
                  <a:cubicBezTo>
                    <a:pt x="316048" y="827111"/>
                    <a:pt x="319079" y="826701"/>
                    <a:pt x="322141" y="826133"/>
                  </a:cubicBezTo>
                  <a:cubicBezTo>
                    <a:pt x="331233" y="824428"/>
                    <a:pt x="340388" y="821271"/>
                    <a:pt x="350048" y="816504"/>
                  </a:cubicBezTo>
                  <a:cubicBezTo>
                    <a:pt x="369274" y="807033"/>
                    <a:pt x="388215" y="793427"/>
                    <a:pt x="408041" y="774928"/>
                  </a:cubicBezTo>
                  <a:cubicBezTo>
                    <a:pt x="427235" y="756965"/>
                    <a:pt x="444408" y="737139"/>
                    <a:pt x="459025" y="715988"/>
                  </a:cubicBezTo>
                  <a:cubicBezTo>
                    <a:pt x="474936" y="692942"/>
                    <a:pt x="485385" y="672928"/>
                    <a:pt x="491920" y="653039"/>
                  </a:cubicBezTo>
                  <a:cubicBezTo>
                    <a:pt x="495298" y="642747"/>
                    <a:pt x="497160" y="633403"/>
                    <a:pt x="497634" y="624501"/>
                  </a:cubicBezTo>
                  <a:cubicBezTo>
                    <a:pt x="497886" y="619828"/>
                    <a:pt x="497760" y="615788"/>
                    <a:pt x="497192" y="612094"/>
                  </a:cubicBezTo>
                  <a:cubicBezTo>
                    <a:pt x="496560" y="607548"/>
                    <a:pt x="495582" y="603696"/>
                    <a:pt x="494224" y="600350"/>
                  </a:cubicBezTo>
                  <a:cubicBezTo>
                    <a:pt x="491131" y="592710"/>
                    <a:pt x="486237" y="586333"/>
                    <a:pt x="480018" y="581914"/>
                  </a:cubicBezTo>
                  <a:cubicBezTo>
                    <a:pt x="476230" y="579199"/>
                    <a:pt x="472473" y="577147"/>
                    <a:pt x="468527" y="575663"/>
                  </a:cubicBezTo>
                  <a:cubicBezTo>
                    <a:pt x="466286" y="574811"/>
                    <a:pt x="463981" y="574084"/>
                    <a:pt x="461708" y="573516"/>
                  </a:cubicBezTo>
                  <a:cubicBezTo>
                    <a:pt x="463223" y="572001"/>
                    <a:pt x="464644" y="570423"/>
                    <a:pt x="466033" y="568844"/>
                  </a:cubicBezTo>
                  <a:cubicBezTo>
                    <a:pt x="472915" y="560889"/>
                    <a:pt x="479355" y="551639"/>
                    <a:pt x="486300" y="539738"/>
                  </a:cubicBezTo>
                  <a:cubicBezTo>
                    <a:pt x="493277" y="527804"/>
                    <a:pt x="499749" y="514924"/>
                    <a:pt x="505558" y="501475"/>
                  </a:cubicBezTo>
                  <a:cubicBezTo>
                    <a:pt x="511808" y="486985"/>
                    <a:pt x="517175" y="472369"/>
                    <a:pt x="521468" y="458005"/>
                  </a:cubicBezTo>
                  <a:cubicBezTo>
                    <a:pt x="526267" y="442031"/>
                    <a:pt x="529519" y="427667"/>
                    <a:pt x="531413" y="414124"/>
                  </a:cubicBezTo>
                  <a:cubicBezTo>
                    <a:pt x="533623" y="398308"/>
                    <a:pt x="534096" y="385491"/>
                    <a:pt x="532897" y="373778"/>
                  </a:cubicBezTo>
                  <a:cubicBezTo>
                    <a:pt x="531539" y="360425"/>
                    <a:pt x="528351" y="349723"/>
                    <a:pt x="523205" y="341073"/>
                  </a:cubicBezTo>
                  <a:cubicBezTo>
                    <a:pt x="517680" y="331760"/>
                    <a:pt x="509441" y="324562"/>
                    <a:pt x="500033" y="320774"/>
                  </a:cubicBezTo>
                  <a:cubicBezTo>
                    <a:pt x="494382" y="318501"/>
                    <a:pt x="488573" y="317112"/>
                    <a:pt x="482765" y="316638"/>
                  </a:cubicBezTo>
                  <a:cubicBezTo>
                    <a:pt x="478282" y="316260"/>
                    <a:pt x="473673" y="316196"/>
                    <a:pt x="469032" y="316481"/>
                  </a:cubicBezTo>
                  <a:cubicBezTo>
                    <a:pt x="468211" y="316544"/>
                    <a:pt x="467391" y="316607"/>
                    <a:pt x="466633" y="316701"/>
                  </a:cubicBezTo>
                  <a:cubicBezTo>
                    <a:pt x="470516" y="291730"/>
                    <a:pt x="470863" y="266475"/>
                    <a:pt x="467675" y="241725"/>
                  </a:cubicBezTo>
                  <a:cubicBezTo>
                    <a:pt x="464581" y="217701"/>
                    <a:pt x="458646" y="194276"/>
                    <a:pt x="450028" y="172020"/>
                  </a:cubicBezTo>
                  <a:cubicBezTo>
                    <a:pt x="441188" y="149196"/>
                    <a:pt x="429981" y="127539"/>
                    <a:pt x="416659" y="107714"/>
                  </a:cubicBezTo>
                  <a:cubicBezTo>
                    <a:pt x="402863" y="87194"/>
                    <a:pt x="387173" y="68410"/>
                    <a:pt x="369968" y="51931"/>
                  </a:cubicBezTo>
                  <a:cubicBezTo>
                    <a:pt x="361792" y="44102"/>
                    <a:pt x="352826" y="35894"/>
                    <a:pt x="342724" y="28886"/>
                  </a:cubicBezTo>
                  <a:cubicBezTo>
                    <a:pt x="332717" y="21909"/>
                    <a:pt x="323088" y="16479"/>
                    <a:pt x="313238" y="12312"/>
                  </a:cubicBezTo>
                  <a:cubicBezTo>
                    <a:pt x="302252" y="7671"/>
                    <a:pt x="291519" y="4356"/>
                    <a:pt x="281354" y="2525"/>
                  </a:cubicBezTo>
                  <a:cubicBezTo>
                    <a:pt x="272451" y="915"/>
                    <a:pt x="263864" y="63"/>
                    <a:pt x="255688" y="63"/>
                  </a:cubicBezTo>
                  <a:lnTo>
                    <a:pt x="255498" y="6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1" name="Google Shape;1941;p50"/>
            <p:cNvSpPr/>
            <p:nvPr/>
          </p:nvSpPr>
          <p:spPr>
            <a:xfrm>
              <a:off x="77603" y="3759333"/>
              <a:ext cx="17462" cy="27459"/>
            </a:xfrm>
            <a:custGeom>
              <a:avLst/>
              <a:gdLst/>
              <a:ahLst/>
              <a:cxnLst/>
              <a:rect l="l" t="t" r="r" b="b"/>
              <a:pathLst>
                <a:path w="17462" h="27459" extrusionOk="0">
                  <a:moveTo>
                    <a:pt x="8075" y="2815"/>
                  </a:moveTo>
                  <a:cubicBezTo>
                    <a:pt x="9527" y="6540"/>
                    <a:pt x="11137" y="10171"/>
                    <a:pt x="12874" y="13738"/>
                  </a:cubicBezTo>
                  <a:cubicBezTo>
                    <a:pt x="14137" y="16200"/>
                    <a:pt x="15462" y="18663"/>
                    <a:pt x="16820" y="21062"/>
                  </a:cubicBezTo>
                  <a:cubicBezTo>
                    <a:pt x="17925" y="23020"/>
                    <a:pt x="17641" y="25482"/>
                    <a:pt x="15683" y="26776"/>
                  </a:cubicBezTo>
                  <a:cubicBezTo>
                    <a:pt x="13916" y="27976"/>
                    <a:pt x="11074" y="27597"/>
                    <a:pt x="9969" y="25640"/>
                  </a:cubicBezTo>
                  <a:cubicBezTo>
                    <a:pt x="6244" y="19168"/>
                    <a:pt x="2993" y="12444"/>
                    <a:pt x="246" y="5467"/>
                  </a:cubicBezTo>
                  <a:cubicBezTo>
                    <a:pt x="-575" y="3383"/>
                    <a:pt x="751" y="921"/>
                    <a:pt x="2835" y="226"/>
                  </a:cubicBezTo>
                  <a:cubicBezTo>
                    <a:pt x="3182" y="100"/>
                    <a:pt x="3561" y="37"/>
                    <a:pt x="3908" y="6"/>
                  </a:cubicBezTo>
                  <a:cubicBezTo>
                    <a:pt x="5708" y="-89"/>
                    <a:pt x="7381" y="1047"/>
                    <a:pt x="8075" y="27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2" name="Google Shape;1942;p50"/>
            <p:cNvSpPr/>
            <p:nvPr/>
          </p:nvSpPr>
          <p:spPr>
            <a:xfrm>
              <a:off x="52943" y="3761602"/>
              <a:ext cx="18112" cy="26308"/>
            </a:xfrm>
            <a:custGeom>
              <a:avLst/>
              <a:gdLst/>
              <a:ahLst/>
              <a:cxnLst/>
              <a:rect l="l" t="t" r="r" b="b"/>
              <a:pathLst>
                <a:path w="18112" h="26308" extrusionOk="0">
                  <a:moveTo>
                    <a:pt x="7543" y="1778"/>
                  </a:moveTo>
                  <a:cubicBezTo>
                    <a:pt x="10858" y="7807"/>
                    <a:pt x="14173" y="13837"/>
                    <a:pt x="17424" y="19898"/>
                  </a:cubicBezTo>
                  <a:cubicBezTo>
                    <a:pt x="17961" y="20908"/>
                    <a:pt x="18277" y="21887"/>
                    <a:pt x="18024" y="23055"/>
                  </a:cubicBezTo>
                  <a:cubicBezTo>
                    <a:pt x="17803" y="24097"/>
                    <a:pt x="17172" y="25044"/>
                    <a:pt x="16288" y="25644"/>
                  </a:cubicBezTo>
                  <a:cubicBezTo>
                    <a:pt x="14551" y="26780"/>
                    <a:pt x="11647" y="26496"/>
                    <a:pt x="10574" y="24507"/>
                  </a:cubicBezTo>
                  <a:cubicBezTo>
                    <a:pt x="7322" y="18446"/>
                    <a:pt x="4039" y="12417"/>
                    <a:pt x="693" y="6418"/>
                  </a:cubicBezTo>
                  <a:cubicBezTo>
                    <a:pt x="124" y="5408"/>
                    <a:pt x="-160" y="4429"/>
                    <a:pt x="93" y="3261"/>
                  </a:cubicBezTo>
                  <a:cubicBezTo>
                    <a:pt x="314" y="2220"/>
                    <a:pt x="945" y="1273"/>
                    <a:pt x="1829" y="673"/>
                  </a:cubicBezTo>
                  <a:cubicBezTo>
                    <a:pt x="2429" y="262"/>
                    <a:pt x="3155" y="41"/>
                    <a:pt x="3881" y="10"/>
                  </a:cubicBezTo>
                  <a:cubicBezTo>
                    <a:pt x="5333" y="-85"/>
                    <a:pt x="6817" y="515"/>
                    <a:pt x="7543" y="1809"/>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3" name="Google Shape;1943;p50"/>
            <p:cNvSpPr/>
            <p:nvPr/>
          </p:nvSpPr>
          <p:spPr>
            <a:xfrm>
              <a:off x="57469" y="3801443"/>
              <a:ext cx="23885" cy="27722"/>
            </a:xfrm>
            <a:custGeom>
              <a:avLst/>
              <a:gdLst/>
              <a:ahLst/>
              <a:cxnLst/>
              <a:rect l="l" t="t" r="r" b="b"/>
              <a:pathLst>
                <a:path w="23885" h="27722" extrusionOk="0">
                  <a:moveTo>
                    <a:pt x="7563" y="1809"/>
                  </a:moveTo>
                  <a:cubicBezTo>
                    <a:pt x="10625" y="6544"/>
                    <a:pt x="14035" y="11027"/>
                    <a:pt x="17697" y="15320"/>
                  </a:cubicBezTo>
                  <a:cubicBezTo>
                    <a:pt x="19275" y="17088"/>
                    <a:pt x="20885" y="18824"/>
                    <a:pt x="22527" y="20497"/>
                  </a:cubicBezTo>
                  <a:cubicBezTo>
                    <a:pt x="24105" y="22107"/>
                    <a:pt x="24421" y="24538"/>
                    <a:pt x="22874" y="26337"/>
                  </a:cubicBezTo>
                  <a:cubicBezTo>
                    <a:pt x="21453" y="27916"/>
                    <a:pt x="18612" y="28295"/>
                    <a:pt x="17034" y="26685"/>
                  </a:cubicBezTo>
                  <a:cubicBezTo>
                    <a:pt x="10941" y="20466"/>
                    <a:pt x="5416" y="13679"/>
                    <a:pt x="681" y="6386"/>
                  </a:cubicBezTo>
                  <a:cubicBezTo>
                    <a:pt x="-550" y="4492"/>
                    <a:pt x="-77" y="1935"/>
                    <a:pt x="1817" y="672"/>
                  </a:cubicBezTo>
                  <a:cubicBezTo>
                    <a:pt x="2417" y="262"/>
                    <a:pt x="3112" y="41"/>
                    <a:pt x="3838" y="9"/>
                  </a:cubicBezTo>
                  <a:cubicBezTo>
                    <a:pt x="5258" y="-86"/>
                    <a:pt x="6711" y="577"/>
                    <a:pt x="7531" y="1840"/>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4" name="Google Shape;1944;p50"/>
            <p:cNvSpPr/>
            <p:nvPr/>
          </p:nvSpPr>
          <p:spPr>
            <a:xfrm>
              <a:off x="90455" y="3800158"/>
              <a:ext cx="21764" cy="31484"/>
            </a:xfrm>
            <a:custGeom>
              <a:avLst/>
              <a:gdLst/>
              <a:ahLst/>
              <a:cxnLst/>
              <a:rect l="l" t="t" r="r" b="b"/>
              <a:pathLst>
                <a:path w="21764" h="31484" extrusionOk="0">
                  <a:moveTo>
                    <a:pt x="4946" y="95"/>
                  </a:moveTo>
                  <a:cubicBezTo>
                    <a:pt x="5893" y="284"/>
                    <a:pt x="7093" y="947"/>
                    <a:pt x="7535" y="1863"/>
                  </a:cubicBezTo>
                  <a:cubicBezTo>
                    <a:pt x="11544" y="9881"/>
                    <a:pt x="16058" y="17647"/>
                    <a:pt x="21078" y="25066"/>
                  </a:cubicBezTo>
                  <a:cubicBezTo>
                    <a:pt x="22341" y="26929"/>
                    <a:pt x="21804" y="29549"/>
                    <a:pt x="19941" y="30812"/>
                  </a:cubicBezTo>
                  <a:cubicBezTo>
                    <a:pt x="18047" y="32043"/>
                    <a:pt x="15459" y="31538"/>
                    <a:pt x="14227" y="29675"/>
                  </a:cubicBezTo>
                  <a:cubicBezTo>
                    <a:pt x="9208" y="22225"/>
                    <a:pt x="4694" y="14491"/>
                    <a:pt x="684" y="6440"/>
                  </a:cubicBezTo>
                  <a:cubicBezTo>
                    <a:pt x="179" y="5399"/>
                    <a:pt x="-168" y="4483"/>
                    <a:pt x="84" y="3283"/>
                  </a:cubicBezTo>
                  <a:cubicBezTo>
                    <a:pt x="305" y="2242"/>
                    <a:pt x="937" y="1294"/>
                    <a:pt x="1852" y="695"/>
                  </a:cubicBezTo>
                  <a:cubicBezTo>
                    <a:pt x="2452" y="284"/>
                    <a:pt x="3178" y="63"/>
                    <a:pt x="3904" y="0"/>
                  </a:cubicBezTo>
                  <a:cubicBezTo>
                    <a:pt x="4283" y="0"/>
                    <a:pt x="4630" y="0"/>
                    <a:pt x="5009" y="9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5" name="Google Shape;1945;p50"/>
            <p:cNvSpPr/>
            <p:nvPr/>
          </p:nvSpPr>
          <p:spPr>
            <a:xfrm>
              <a:off x="99274" y="3843935"/>
              <a:ext cx="18863" cy="21231"/>
            </a:xfrm>
            <a:custGeom>
              <a:avLst/>
              <a:gdLst/>
              <a:ahLst/>
              <a:cxnLst/>
              <a:rect l="l" t="t" r="r" b="b"/>
              <a:pathLst>
                <a:path w="18863" h="21231" extrusionOk="0">
                  <a:moveTo>
                    <a:pt x="7587" y="1840"/>
                  </a:moveTo>
                  <a:cubicBezTo>
                    <a:pt x="10586" y="5818"/>
                    <a:pt x="13711" y="9700"/>
                    <a:pt x="16994" y="13457"/>
                  </a:cubicBezTo>
                  <a:cubicBezTo>
                    <a:pt x="17152" y="13647"/>
                    <a:pt x="17310" y="13836"/>
                    <a:pt x="17468" y="14025"/>
                  </a:cubicBezTo>
                  <a:cubicBezTo>
                    <a:pt x="18225" y="14878"/>
                    <a:pt x="18762" y="15667"/>
                    <a:pt x="18857" y="16867"/>
                  </a:cubicBezTo>
                  <a:cubicBezTo>
                    <a:pt x="18920" y="17972"/>
                    <a:pt x="18541" y="19045"/>
                    <a:pt x="17815" y="19834"/>
                  </a:cubicBezTo>
                  <a:cubicBezTo>
                    <a:pt x="17089" y="20655"/>
                    <a:pt x="16079" y="21160"/>
                    <a:pt x="14974" y="21223"/>
                  </a:cubicBezTo>
                  <a:cubicBezTo>
                    <a:pt x="13995" y="21286"/>
                    <a:pt x="12669" y="20970"/>
                    <a:pt x="12006" y="20181"/>
                  </a:cubicBezTo>
                  <a:cubicBezTo>
                    <a:pt x="8060" y="15730"/>
                    <a:pt x="4303" y="11153"/>
                    <a:pt x="705" y="6417"/>
                  </a:cubicBezTo>
                  <a:cubicBezTo>
                    <a:pt x="-653" y="4618"/>
                    <a:pt x="73" y="1871"/>
                    <a:pt x="1841" y="703"/>
                  </a:cubicBezTo>
                  <a:cubicBezTo>
                    <a:pt x="2472" y="293"/>
                    <a:pt x="3167" y="72"/>
                    <a:pt x="3830" y="9"/>
                  </a:cubicBezTo>
                  <a:cubicBezTo>
                    <a:pt x="5251" y="-86"/>
                    <a:pt x="6640" y="609"/>
                    <a:pt x="7555" y="1808"/>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6" name="Google Shape;1946;p50"/>
            <p:cNvSpPr/>
            <p:nvPr/>
          </p:nvSpPr>
          <p:spPr>
            <a:xfrm>
              <a:off x="122513" y="3827804"/>
              <a:ext cx="21535" cy="23295"/>
            </a:xfrm>
            <a:custGeom>
              <a:avLst/>
              <a:gdLst/>
              <a:ahLst/>
              <a:cxnLst/>
              <a:rect l="l" t="t" r="r" b="b"/>
              <a:pathLst>
                <a:path w="21535" h="23295" extrusionOk="0">
                  <a:moveTo>
                    <a:pt x="6857" y="1050"/>
                  </a:moveTo>
                  <a:cubicBezTo>
                    <a:pt x="11561" y="6259"/>
                    <a:pt x="16233" y="11531"/>
                    <a:pt x="20842" y="16866"/>
                  </a:cubicBezTo>
                  <a:cubicBezTo>
                    <a:pt x="21505" y="17655"/>
                    <a:pt x="21663" y="19044"/>
                    <a:pt x="21442" y="20023"/>
                  </a:cubicBezTo>
                  <a:cubicBezTo>
                    <a:pt x="21221" y="21065"/>
                    <a:pt x="20590" y="21980"/>
                    <a:pt x="19706" y="22611"/>
                  </a:cubicBezTo>
                  <a:cubicBezTo>
                    <a:pt x="18790" y="23211"/>
                    <a:pt x="17654" y="23432"/>
                    <a:pt x="16549" y="23211"/>
                  </a:cubicBezTo>
                  <a:cubicBezTo>
                    <a:pt x="15381" y="22959"/>
                    <a:pt x="14718" y="22327"/>
                    <a:pt x="13992" y="21475"/>
                  </a:cubicBezTo>
                  <a:cubicBezTo>
                    <a:pt x="13140" y="20496"/>
                    <a:pt x="12287" y="19518"/>
                    <a:pt x="11435" y="18507"/>
                  </a:cubicBezTo>
                  <a:cubicBezTo>
                    <a:pt x="11466" y="18539"/>
                    <a:pt x="11498" y="18602"/>
                    <a:pt x="11530" y="18634"/>
                  </a:cubicBezTo>
                  <a:cubicBezTo>
                    <a:pt x="8183" y="14814"/>
                    <a:pt x="4805" y="11025"/>
                    <a:pt x="1396" y="7269"/>
                  </a:cubicBezTo>
                  <a:cubicBezTo>
                    <a:pt x="638" y="6416"/>
                    <a:pt x="70" y="5596"/>
                    <a:pt x="7" y="4396"/>
                  </a:cubicBezTo>
                  <a:cubicBezTo>
                    <a:pt x="-56" y="3323"/>
                    <a:pt x="322" y="2218"/>
                    <a:pt x="1049" y="1397"/>
                  </a:cubicBezTo>
                  <a:cubicBezTo>
                    <a:pt x="1775" y="608"/>
                    <a:pt x="2785" y="71"/>
                    <a:pt x="3890" y="8"/>
                  </a:cubicBezTo>
                  <a:cubicBezTo>
                    <a:pt x="4900" y="-55"/>
                    <a:pt x="6194" y="261"/>
                    <a:pt x="6889" y="1050"/>
                  </a:cubicBezTo>
                  <a:moveTo>
                    <a:pt x="10835" y="17813"/>
                  </a:moveTo>
                  <a:cubicBezTo>
                    <a:pt x="10835" y="17813"/>
                    <a:pt x="11119" y="18128"/>
                    <a:pt x="11245" y="18286"/>
                  </a:cubicBezTo>
                  <a:cubicBezTo>
                    <a:pt x="11119" y="18128"/>
                    <a:pt x="10961" y="17971"/>
                    <a:pt x="10835" y="1781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7" name="Google Shape;1947;p50"/>
            <p:cNvSpPr/>
            <p:nvPr/>
          </p:nvSpPr>
          <p:spPr>
            <a:xfrm>
              <a:off x="78380" y="3584029"/>
              <a:ext cx="12743" cy="27331"/>
            </a:xfrm>
            <a:custGeom>
              <a:avLst/>
              <a:gdLst/>
              <a:ahLst/>
              <a:cxnLst/>
              <a:rect l="l" t="t" r="r" b="b"/>
              <a:pathLst>
                <a:path w="12743" h="27331" extrusionOk="0">
                  <a:moveTo>
                    <a:pt x="6887" y="1048"/>
                  </a:moveTo>
                  <a:cubicBezTo>
                    <a:pt x="7803" y="1838"/>
                    <a:pt x="8055" y="2785"/>
                    <a:pt x="8276" y="3890"/>
                  </a:cubicBezTo>
                  <a:cubicBezTo>
                    <a:pt x="8371" y="4363"/>
                    <a:pt x="8466" y="4837"/>
                    <a:pt x="8561" y="5311"/>
                  </a:cubicBezTo>
                  <a:cubicBezTo>
                    <a:pt x="9666" y="10867"/>
                    <a:pt x="10991" y="16391"/>
                    <a:pt x="12570" y="21884"/>
                  </a:cubicBezTo>
                  <a:cubicBezTo>
                    <a:pt x="13170" y="24031"/>
                    <a:pt x="12191" y="26367"/>
                    <a:pt x="9981" y="27125"/>
                  </a:cubicBezTo>
                  <a:cubicBezTo>
                    <a:pt x="7929" y="27819"/>
                    <a:pt x="5341" y="26714"/>
                    <a:pt x="4741" y="24536"/>
                  </a:cubicBezTo>
                  <a:cubicBezTo>
                    <a:pt x="2847" y="17907"/>
                    <a:pt x="1300" y="11182"/>
                    <a:pt x="37" y="4395"/>
                  </a:cubicBezTo>
                  <a:cubicBezTo>
                    <a:pt x="-152" y="3385"/>
                    <a:pt x="416" y="2154"/>
                    <a:pt x="1079" y="1396"/>
                  </a:cubicBezTo>
                  <a:cubicBezTo>
                    <a:pt x="1805" y="607"/>
                    <a:pt x="2847" y="70"/>
                    <a:pt x="3920" y="7"/>
                  </a:cubicBezTo>
                  <a:cubicBezTo>
                    <a:pt x="5025" y="-56"/>
                    <a:pt x="6098" y="322"/>
                    <a:pt x="6919" y="1048"/>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8" name="Google Shape;1948;p50"/>
            <p:cNvSpPr/>
            <p:nvPr/>
          </p:nvSpPr>
          <p:spPr>
            <a:xfrm>
              <a:off x="55007" y="3537054"/>
              <a:ext cx="9189" cy="17849"/>
            </a:xfrm>
            <a:custGeom>
              <a:avLst/>
              <a:gdLst/>
              <a:ahLst/>
              <a:cxnLst/>
              <a:rect l="l" t="t" r="r" b="b"/>
              <a:pathLst>
                <a:path w="9189" h="17849" extrusionOk="0">
                  <a:moveTo>
                    <a:pt x="8257" y="3889"/>
                  </a:moveTo>
                  <a:cubicBezTo>
                    <a:pt x="8573" y="7078"/>
                    <a:pt x="8888" y="10298"/>
                    <a:pt x="9172" y="13486"/>
                  </a:cubicBezTo>
                  <a:cubicBezTo>
                    <a:pt x="9393" y="15728"/>
                    <a:pt x="7499" y="17717"/>
                    <a:pt x="5289" y="17843"/>
                  </a:cubicBezTo>
                  <a:cubicBezTo>
                    <a:pt x="2985" y="17969"/>
                    <a:pt x="1154" y="16201"/>
                    <a:pt x="933" y="13960"/>
                  </a:cubicBezTo>
                  <a:cubicBezTo>
                    <a:pt x="649" y="10772"/>
                    <a:pt x="333" y="7551"/>
                    <a:pt x="17" y="4363"/>
                  </a:cubicBezTo>
                  <a:cubicBezTo>
                    <a:pt x="-204" y="2122"/>
                    <a:pt x="1722" y="133"/>
                    <a:pt x="3900" y="6"/>
                  </a:cubicBezTo>
                  <a:cubicBezTo>
                    <a:pt x="6205" y="-120"/>
                    <a:pt x="8067" y="1648"/>
                    <a:pt x="8257" y="3889"/>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49" name="Google Shape;1949;p50"/>
            <p:cNvSpPr/>
            <p:nvPr/>
          </p:nvSpPr>
          <p:spPr>
            <a:xfrm>
              <a:off x="21985" y="3562974"/>
              <a:ext cx="11855" cy="24797"/>
            </a:xfrm>
            <a:custGeom>
              <a:avLst/>
              <a:gdLst/>
              <a:ahLst/>
              <a:cxnLst/>
              <a:rect l="l" t="t" r="r" b="b"/>
              <a:pathLst>
                <a:path w="11855" h="24797" extrusionOk="0">
                  <a:moveTo>
                    <a:pt x="5921" y="447"/>
                  </a:moveTo>
                  <a:cubicBezTo>
                    <a:pt x="6774" y="889"/>
                    <a:pt x="7752" y="1836"/>
                    <a:pt x="7973" y="2783"/>
                  </a:cubicBezTo>
                  <a:cubicBezTo>
                    <a:pt x="9141" y="8307"/>
                    <a:pt x="10372" y="13863"/>
                    <a:pt x="11667" y="19356"/>
                  </a:cubicBezTo>
                  <a:cubicBezTo>
                    <a:pt x="11919" y="20462"/>
                    <a:pt x="11982" y="21472"/>
                    <a:pt x="11446" y="22545"/>
                  </a:cubicBezTo>
                  <a:cubicBezTo>
                    <a:pt x="10941" y="23492"/>
                    <a:pt x="10120" y="24250"/>
                    <a:pt x="9110" y="24565"/>
                  </a:cubicBezTo>
                  <a:cubicBezTo>
                    <a:pt x="8068" y="24944"/>
                    <a:pt x="6900" y="24850"/>
                    <a:pt x="5921" y="24345"/>
                  </a:cubicBezTo>
                  <a:cubicBezTo>
                    <a:pt x="5037" y="23903"/>
                    <a:pt x="4122" y="22987"/>
                    <a:pt x="3869" y="22009"/>
                  </a:cubicBezTo>
                  <a:cubicBezTo>
                    <a:pt x="2575" y="16484"/>
                    <a:pt x="1344" y="10991"/>
                    <a:pt x="176" y="5435"/>
                  </a:cubicBezTo>
                  <a:cubicBezTo>
                    <a:pt x="-45" y="4298"/>
                    <a:pt x="-140" y="3320"/>
                    <a:pt x="397" y="2246"/>
                  </a:cubicBezTo>
                  <a:cubicBezTo>
                    <a:pt x="902" y="1299"/>
                    <a:pt x="1723" y="541"/>
                    <a:pt x="2733" y="226"/>
                  </a:cubicBezTo>
                  <a:cubicBezTo>
                    <a:pt x="3080" y="99"/>
                    <a:pt x="3459" y="36"/>
                    <a:pt x="3806" y="5"/>
                  </a:cubicBezTo>
                  <a:cubicBezTo>
                    <a:pt x="4532" y="-27"/>
                    <a:pt x="5258" y="99"/>
                    <a:pt x="5921" y="44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0" name="Google Shape;1950;p50"/>
            <p:cNvSpPr/>
            <p:nvPr/>
          </p:nvSpPr>
          <p:spPr>
            <a:xfrm>
              <a:off x="51500" y="3604109"/>
              <a:ext cx="14502" cy="21910"/>
            </a:xfrm>
            <a:custGeom>
              <a:avLst/>
              <a:gdLst/>
              <a:ahLst/>
              <a:cxnLst/>
              <a:rect l="l" t="t" r="r" b="b"/>
              <a:pathLst>
                <a:path w="14502" h="21910" extrusionOk="0">
                  <a:moveTo>
                    <a:pt x="6018" y="478"/>
                  </a:moveTo>
                  <a:cubicBezTo>
                    <a:pt x="7060" y="1015"/>
                    <a:pt x="7597" y="1804"/>
                    <a:pt x="8038" y="2814"/>
                  </a:cubicBezTo>
                  <a:cubicBezTo>
                    <a:pt x="10122" y="7329"/>
                    <a:pt x="12174" y="11906"/>
                    <a:pt x="14226" y="16452"/>
                  </a:cubicBezTo>
                  <a:cubicBezTo>
                    <a:pt x="15142" y="18504"/>
                    <a:pt x="13658" y="20998"/>
                    <a:pt x="11637" y="21693"/>
                  </a:cubicBezTo>
                  <a:cubicBezTo>
                    <a:pt x="10596" y="22040"/>
                    <a:pt x="9428" y="21977"/>
                    <a:pt x="8449" y="21472"/>
                  </a:cubicBezTo>
                  <a:cubicBezTo>
                    <a:pt x="7439" y="20967"/>
                    <a:pt x="6870" y="20146"/>
                    <a:pt x="6397" y="19136"/>
                  </a:cubicBezTo>
                  <a:cubicBezTo>
                    <a:pt x="4376" y="14558"/>
                    <a:pt x="2324" y="10012"/>
                    <a:pt x="241" y="5466"/>
                  </a:cubicBezTo>
                  <a:cubicBezTo>
                    <a:pt x="-201" y="4519"/>
                    <a:pt x="20" y="3162"/>
                    <a:pt x="462" y="2278"/>
                  </a:cubicBezTo>
                  <a:cubicBezTo>
                    <a:pt x="967" y="1299"/>
                    <a:pt x="1788" y="573"/>
                    <a:pt x="2798" y="226"/>
                  </a:cubicBezTo>
                  <a:cubicBezTo>
                    <a:pt x="3145" y="99"/>
                    <a:pt x="3524" y="36"/>
                    <a:pt x="3871" y="5"/>
                  </a:cubicBezTo>
                  <a:cubicBezTo>
                    <a:pt x="4597" y="-27"/>
                    <a:pt x="5355" y="99"/>
                    <a:pt x="5986" y="44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1" name="Google Shape;1951;p50"/>
            <p:cNvSpPr/>
            <p:nvPr/>
          </p:nvSpPr>
          <p:spPr>
            <a:xfrm>
              <a:off x="37722" y="3636403"/>
              <a:ext cx="17976" cy="28343"/>
            </a:xfrm>
            <a:custGeom>
              <a:avLst/>
              <a:gdLst/>
              <a:ahLst/>
              <a:cxnLst/>
              <a:rect l="l" t="t" r="r" b="b"/>
              <a:pathLst>
                <a:path w="17976" h="28343" extrusionOk="0">
                  <a:moveTo>
                    <a:pt x="8053" y="2784"/>
                  </a:moveTo>
                  <a:cubicBezTo>
                    <a:pt x="9568" y="6540"/>
                    <a:pt x="11242" y="10265"/>
                    <a:pt x="13041" y="13896"/>
                  </a:cubicBezTo>
                  <a:cubicBezTo>
                    <a:pt x="14398" y="16611"/>
                    <a:pt x="15851" y="19295"/>
                    <a:pt x="17334" y="21946"/>
                  </a:cubicBezTo>
                  <a:cubicBezTo>
                    <a:pt x="18439" y="23904"/>
                    <a:pt x="18155" y="26366"/>
                    <a:pt x="16198" y="27660"/>
                  </a:cubicBezTo>
                  <a:cubicBezTo>
                    <a:pt x="14430" y="28860"/>
                    <a:pt x="11589" y="28481"/>
                    <a:pt x="10484" y="26524"/>
                  </a:cubicBezTo>
                  <a:cubicBezTo>
                    <a:pt x="6601" y="19736"/>
                    <a:pt x="3191" y="12665"/>
                    <a:pt x="255" y="5467"/>
                  </a:cubicBezTo>
                  <a:cubicBezTo>
                    <a:pt x="-597" y="3384"/>
                    <a:pt x="792" y="921"/>
                    <a:pt x="2813" y="227"/>
                  </a:cubicBezTo>
                  <a:cubicBezTo>
                    <a:pt x="3191" y="100"/>
                    <a:pt x="3539" y="37"/>
                    <a:pt x="3918" y="5"/>
                  </a:cubicBezTo>
                  <a:cubicBezTo>
                    <a:pt x="5749" y="-89"/>
                    <a:pt x="7359" y="1047"/>
                    <a:pt x="8053" y="27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2" name="Google Shape;1952;p50"/>
            <p:cNvSpPr/>
            <p:nvPr/>
          </p:nvSpPr>
          <p:spPr>
            <a:xfrm>
              <a:off x="78771" y="3653961"/>
              <a:ext cx="17382" cy="25907"/>
            </a:xfrm>
            <a:custGeom>
              <a:avLst/>
              <a:gdLst/>
              <a:ahLst/>
              <a:cxnLst/>
              <a:rect l="l" t="t" r="r" b="b"/>
              <a:pathLst>
                <a:path w="17382" h="25907" extrusionOk="0">
                  <a:moveTo>
                    <a:pt x="5013" y="32"/>
                  </a:moveTo>
                  <a:cubicBezTo>
                    <a:pt x="5960" y="221"/>
                    <a:pt x="7128" y="884"/>
                    <a:pt x="7570" y="1768"/>
                  </a:cubicBezTo>
                  <a:cubicBezTo>
                    <a:pt x="10633" y="7671"/>
                    <a:pt x="13663" y="13575"/>
                    <a:pt x="16694" y="19478"/>
                  </a:cubicBezTo>
                  <a:cubicBezTo>
                    <a:pt x="17230" y="20520"/>
                    <a:pt x="17546" y="21436"/>
                    <a:pt x="17294" y="22635"/>
                  </a:cubicBezTo>
                  <a:cubicBezTo>
                    <a:pt x="17073" y="23677"/>
                    <a:pt x="16441" y="24592"/>
                    <a:pt x="15557" y="25224"/>
                  </a:cubicBezTo>
                  <a:cubicBezTo>
                    <a:pt x="14642" y="25823"/>
                    <a:pt x="13505" y="26045"/>
                    <a:pt x="12400" y="25823"/>
                  </a:cubicBezTo>
                  <a:cubicBezTo>
                    <a:pt x="11453" y="25634"/>
                    <a:pt x="10285" y="24971"/>
                    <a:pt x="9812" y="24087"/>
                  </a:cubicBezTo>
                  <a:cubicBezTo>
                    <a:pt x="6781" y="18184"/>
                    <a:pt x="3719" y="12280"/>
                    <a:pt x="688" y="6409"/>
                  </a:cubicBezTo>
                  <a:cubicBezTo>
                    <a:pt x="152" y="5367"/>
                    <a:pt x="-164" y="4420"/>
                    <a:pt x="88" y="3252"/>
                  </a:cubicBezTo>
                  <a:cubicBezTo>
                    <a:pt x="309" y="2210"/>
                    <a:pt x="972" y="1294"/>
                    <a:pt x="1856" y="663"/>
                  </a:cubicBezTo>
                  <a:cubicBezTo>
                    <a:pt x="2456" y="252"/>
                    <a:pt x="3182" y="32"/>
                    <a:pt x="3908" y="0"/>
                  </a:cubicBezTo>
                  <a:cubicBezTo>
                    <a:pt x="4287" y="0"/>
                    <a:pt x="4634" y="0"/>
                    <a:pt x="5013" y="9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3" name="Google Shape;1953;p50"/>
            <p:cNvSpPr/>
            <p:nvPr/>
          </p:nvSpPr>
          <p:spPr>
            <a:xfrm>
              <a:off x="107341" y="3506303"/>
              <a:ext cx="14039" cy="18421"/>
            </a:xfrm>
            <a:custGeom>
              <a:avLst/>
              <a:gdLst/>
              <a:ahLst/>
              <a:cxnLst/>
              <a:rect l="l" t="t" r="r" b="b"/>
              <a:pathLst>
                <a:path w="14039" h="18421" extrusionOk="0">
                  <a:moveTo>
                    <a:pt x="7538" y="1809"/>
                  </a:moveTo>
                  <a:cubicBezTo>
                    <a:pt x="9527" y="5187"/>
                    <a:pt x="11453" y="8596"/>
                    <a:pt x="13347" y="12006"/>
                  </a:cubicBezTo>
                  <a:cubicBezTo>
                    <a:pt x="13915" y="13016"/>
                    <a:pt x="14199" y="13995"/>
                    <a:pt x="13947" y="15163"/>
                  </a:cubicBezTo>
                  <a:cubicBezTo>
                    <a:pt x="13726" y="16204"/>
                    <a:pt x="13094" y="17151"/>
                    <a:pt x="12210" y="17751"/>
                  </a:cubicBezTo>
                  <a:cubicBezTo>
                    <a:pt x="10443" y="18919"/>
                    <a:pt x="7570" y="18572"/>
                    <a:pt x="6465" y="16615"/>
                  </a:cubicBezTo>
                  <a:cubicBezTo>
                    <a:pt x="4571" y="13174"/>
                    <a:pt x="2645" y="9796"/>
                    <a:pt x="656" y="6418"/>
                  </a:cubicBezTo>
                  <a:cubicBezTo>
                    <a:pt x="-480" y="4461"/>
                    <a:pt x="-165" y="1998"/>
                    <a:pt x="1793" y="672"/>
                  </a:cubicBezTo>
                  <a:cubicBezTo>
                    <a:pt x="2392" y="262"/>
                    <a:pt x="3119" y="41"/>
                    <a:pt x="3845" y="9"/>
                  </a:cubicBezTo>
                  <a:cubicBezTo>
                    <a:pt x="5297" y="-85"/>
                    <a:pt x="6781" y="546"/>
                    <a:pt x="7538" y="1809"/>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4" name="Google Shape;1954;p50"/>
            <p:cNvSpPr/>
            <p:nvPr/>
          </p:nvSpPr>
          <p:spPr>
            <a:xfrm>
              <a:off x="90471" y="3417596"/>
              <a:ext cx="10166" cy="19460"/>
            </a:xfrm>
            <a:custGeom>
              <a:avLst/>
              <a:gdLst/>
              <a:ahLst/>
              <a:cxnLst/>
              <a:rect l="l" t="t" r="r" b="b"/>
              <a:pathLst>
                <a:path w="10166" h="19460" extrusionOk="0">
                  <a:moveTo>
                    <a:pt x="6919" y="1080"/>
                  </a:moveTo>
                  <a:cubicBezTo>
                    <a:pt x="7803" y="1869"/>
                    <a:pt x="8119" y="2817"/>
                    <a:pt x="8308" y="3921"/>
                  </a:cubicBezTo>
                  <a:cubicBezTo>
                    <a:pt x="8939" y="7646"/>
                    <a:pt x="9571" y="11340"/>
                    <a:pt x="10139" y="15097"/>
                  </a:cubicBezTo>
                  <a:cubicBezTo>
                    <a:pt x="10297" y="16107"/>
                    <a:pt x="9760" y="17338"/>
                    <a:pt x="9097" y="18064"/>
                  </a:cubicBezTo>
                  <a:cubicBezTo>
                    <a:pt x="8371" y="18885"/>
                    <a:pt x="7329" y="19390"/>
                    <a:pt x="6256" y="19453"/>
                  </a:cubicBezTo>
                  <a:cubicBezTo>
                    <a:pt x="5151" y="19517"/>
                    <a:pt x="4078" y="19138"/>
                    <a:pt x="3257" y="18411"/>
                  </a:cubicBezTo>
                  <a:cubicBezTo>
                    <a:pt x="2373" y="17622"/>
                    <a:pt x="2057" y="16675"/>
                    <a:pt x="1868" y="15570"/>
                  </a:cubicBezTo>
                  <a:cubicBezTo>
                    <a:pt x="1268" y="11845"/>
                    <a:pt x="668" y="8120"/>
                    <a:pt x="37" y="4395"/>
                  </a:cubicBezTo>
                  <a:cubicBezTo>
                    <a:pt x="-152" y="3385"/>
                    <a:pt x="416" y="2153"/>
                    <a:pt x="1079" y="1396"/>
                  </a:cubicBezTo>
                  <a:cubicBezTo>
                    <a:pt x="1805" y="575"/>
                    <a:pt x="2847" y="70"/>
                    <a:pt x="3920" y="7"/>
                  </a:cubicBezTo>
                  <a:cubicBezTo>
                    <a:pt x="5025" y="-56"/>
                    <a:pt x="6098" y="322"/>
                    <a:pt x="6887" y="1048"/>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5" name="Google Shape;1955;p50"/>
            <p:cNvSpPr/>
            <p:nvPr/>
          </p:nvSpPr>
          <p:spPr>
            <a:xfrm>
              <a:off x="56915" y="3371979"/>
              <a:ext cx="9133" cy="27320"/>
            </a:xfrm>
            <a:custGeom>
              <a:avLst/>
              <a:gdLst/>
              <a:ahLst/>
              <a:cxnLst/>
              <a:rect l="l" t="t" r="r" b="b"/>
              <a:pathLst>
                <a:path w="9133" h="27320" extrusionOk="0">
                  <a:moveTo>
                    <a:pt x="8243" y="3889"/>
                  </a:moveTo>
                  <a:cubicBezTo>
                    <a:pt x="8496" y="10266"/>
                    <a:pt x="8812" y="16612"/>
                    <a:pt x="9127" y="22957"/>
                  </a:cubicBezTo>
                  <a:cubicBezTo>
                    <a:pt x="9254" y="25198"/>
                    <a:pt x="7517" y="27187"/>
                    <a:pt x="5244" y="27314"/>
                  </a:cubicBezTo>
                  <a:cubicBezTo>
                    <a:pt x="3034" y="27440"/>
                    <a:pt x="982" y="25672"/>
                    <a:pt x="888" y="23431"/>
                  </a:cubicBezTo>
                  <a:cubicBezTo>
                    <a:pt x="572" y="17085"/>
                    <a:pt x="288" y="10708"/>
                    <a:pt x="4" y="4363"/>
                  </a:cubicBezTo>
                  <a:cubicBezTo>
                    <a:pt x="-91" y="2121"/>
                    <a:pt x="1614" y="133"/>
                    <a:pt x="3887" y="6"/>
                  </a:cubicBezTo>
                  <a:cubicBezTo>
                    <a:pt x="6097" y="-120"/>
                    <a:pt x="8180" y="1648"/>
                    <a:pt x="8243" y="3889"/>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6" name="Google Shape;1956;p50"/>
            <p:cNvSpPr/>
            <p:nvPr/>
          </p:nvSpPr>
          <p:spPr>
            <a:xfrm>
              <a:off x="75327" y="3436854"/>
              <a:ext cx="13136" cy="24580"/>
            </a:xfrm>
            <a:custGeom>
              <a:avLst/>
              <a:gdLst/>
              <a:ahLst/>
              <a:cxnLst/>
              <a:rect l="l" t="t" r="r" b="b"/>
              <a:pathLst>
                <a:path w="13136" h="24580" extrusionOk="0">
                  <a:moveTo>
                    <a:pt x="8015" y="2784"/>
                  </a:moveTo>
                  <a:cubicBezTo>
                    <a:pt x="9625" y="8245"/>
                    <a:pt x="11235" y="13675"/>
                    <a:pt x="12939" y="19137"/>
                  </a:cubicBezTo>
                  <a:cubicBezTo>
                    <a:pt x="13602" y="21283"/>
                    <a:pt x="12561" y="23651"/>
                    <a:pt x="10351" y="24377"/>
                  </a:cubicBezTo>
                  <a:cubicBezTo>
                    <a:pt x="8267" y="25072"/>
                    <a:pt x="5773" y="23935"/>
                    <a:pt x="5110" y="21789"/>
                  </a:cubicBezTo>
                  <a:cubicBezTo>
                    <a:pt x="3437" y="16359"/>
                    <a:pt x="1795" y="10897"/>
                    <a:pt x="185" y="5436"/>
                  </a:cubicBezTo>
                  <a:cubicBezTo>
                    <a:pt x="-446" y="3289"/>
                    <a:pt x="564" y="953"/>
                    <a:pt x="2774" y="195"/>
                  </a:cubicBezTo>
                  <a:cubicBezTo>
                    <a:pt x="3121" y="69"/>
                    <a:pt x="3469" y="6"/>
                    <a:pt x="3816" y="6"/>
                  </a:cubicBezTo>
                  <a:cubicBezTo>
                    <a:pt x="5615" y="-89"/>
                    <a:pt x="7478" y="984"/>
                    <a:pt x="8015" y="27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7" name="Google Shape;1957;p50"/>
            <p:cNvSpPr/>
            <p:nvPr/>
          </p:nvSpPr>
          <p:spPr>
            <a:xfrm>
              <a:off x="104846" y="3374537"/>
              <a:ext cx="11880" cy="18477"/>
            </a:xfrm>
            <a:custGeom>
              <a:avLst/>
              <a:gdLst/>
              <a:ahLst/>
              <a:cxnLst/>
              <a:rect l="l" t="t" r="r" b="b"/>
              <a:pathLst>
                <a:path w="11880" h="18477" extrusionOk="0">
                  <a:moveTo>
                    <a:pt x="8013" y="2815"/>
                  </a:moveTo>
                  <a:cubicBezTo>
                    <a:pt x="9181" y="6225"/>
                    <a:pt x="10381" y="9634"/>
                    <a:pt x="11644" y="13044"/>
                  </a:cubicBezTo>
                  <a:cubicBezTo>
                    <a:pt x="12433" y="15127"/>
                    <a:pt x="11170" y="17558"/>
                    <a:pt x="9055" y="18253"/>
                  </a:cubicBezTo>
                  <a:cubicBezTo>
                    <a:pt x="6877" y="19010"/>
                    <a:pt x="4604" y="17779"/>
                    <a:pt x="3815" y="15695"/>
                  </a:cubicBezTo>
                  <a:cubicBezTo>
                    <a:pt x="2552" y="12286"/>
                    <a:pt x="1352" y="8908"/>
                    <a:pt x="216" y="5467"/>
                  </a:cubicBezTo>
                  <a:cubicBezTo>
                    <a:pt x="-510" y="3320"/>
                    <a:pt x="658" y="953"/>
                    <a:pt x="2804" y="227"/>
                  </a:cubicBezTo>
                  <a:cubicBezTo>
                    <a:pt x="3152" y="100"/>
                    <a:pt x="3499" y="37"/>
                    <a:pt x="3846" y="6"/>
                  </a:cubicBezTo>
                  <a:cubicBezTo>
                    <a:pt x="5646" y="-89"/>
                    <a:pt x="7413" y="1016"/>
                    <a:pt x="8013" y="27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8" name="Google Shape;1958;p50"/>
            <p:cNvSpPr/>
            <p:nvPr/>
          </p:nvSpPr>
          <p:spPr>
            <a:xfrm>
              <a:off x="342360" y="3819447"/>
              <a:ext cx="14093" cy="24258"/>
            </a:xfrm>
            <a:custGeom>
              <a:avLst/>
              <a:gdLst/>
              <a:ahLst/>
              <a:cxnLst/>
              <a:rect l="l" t="t" r="r" b="b"/>
              <a:pathLst>
                <a:path w="14093" h="24258" extrusionOk="0">
                  <a:moveTo>
                    <a:pt x="10803" y="126"/>
                  </a:moveTo>
                  <a:cubicBezTo>
                    <a:pt x="12887" y="568"/>
                    <a:pt x="14591" y="2841"/>
                    <a:pt x="13960" y="5019"/>
                  </a:cubicBezTo>
                  <a:cubicBezTo>
                    <a:pt x="12350" y="10828"/>
                    <a:pt x="10266" y="16542"/>
                    <a:pt x="7773" y="22004"/>
                  </a:cubicBezTo>
                  <a:cubicBezTo>
                    <a:pt x="6825" y="24056"/>
                    <a:pt x="4174" y="24813"/>
                    <a:pt x="2216" y="23834"/>
                  </a:cubicBezTo>
                  <a:cubicBezTo>
                    <a:pt x="164" y="22793"/>
                    <a:pt x="-530" y="20330"/>
                    <a:pt x="417" y="18278"/>
                  </a:cubicBezTo>
                  <a:cubicBezTo>
                    <a:pt x="1617" y="15627"/>
                    <a:pt x="2721" y="12943"/>
                    <a:pt x="3732" y="10197"/>
                  </a:cubicBezTo>
                  <a:cubicBezTo>
                    <a:pt x="4521" y="7923"/>
                    <a:pt x="5247" y="5619"/>
                    <a:pt x="5910" y="3283"/>
                  </a:cubicBezTo>
                  <a:cubicBezTo>
                    <a:pt x="6415" y="1484"/>
                    <a:pt x="7867" y="126"/>
                    <a:pt x="9698" y="0"/>
                  </a:cubicBezTo>
                  <a:cubicBezTo>
                    <a:pt x="10045" y="0"/>
                    <a:pt x="10424" y="0"/>
                    <a:pt x="10803" y="94"/>
                  </a:cubicBezTo>
                  <a:moveTo>
                    <a:pt x="3921" y="9660"/>
                  </a:moveTo>
                  <a:lnTo>
                    <a:pt x="3826" y="9944"/>
                  </a:lnTo>
                  <a:lnTo>
                    <a:pt x="3921" y="9660"/>
                  </a:lnTo>
                  <a:close/>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59" name="Google Shape;1959;p50"/>
            <p:cNvSpPr/>
            <p:nvPr/>
          </p:nvSpPr>
          <p:spPr>
            <a:xfrm>
              <a:off x="315599" y="3856251"/>
              <a:ext cx="15155" cy="21904"/>
            </a:xfrm>
            <a:custGeom>
              <a:avLst/>
              <a:gdLst/>
              <a:ahLst/>
              <a:cxnLst/>
              <a:rect l="l" t="t" r="r" b="b"/>
              <a:pathLst>
                <a:path w="15155" h="21904" extrusionOk="0">
                  <a:moveTo>
                    <a:pt x="12909" y="415"/>
                  </a:moveTo>
                  <a:cubicBezTo>
                    <a:pt x="14898" y="1426"/>
                    <a:pt x="15750" y="3982"/>
                    <a:pt x="14708" y="5971"/>
                  </a:cubicBezTo>
                  <a:cubicBezTo>
                    <a:pt x="12340" y="10517"/>
                    <a:pt x="10036" y="15063"/>
                    <a:pt x="7794" y="19641"/>
                  </a:cubicBezTo>
                  <a:cubicBezTo>
                    <a:pt x="6816" y="21661"/>
                    <a:pt x="4227" y="22482"/>
                    <a:pt x="2238" y="21472"/>
                  </a:cubicBezTo>
                  <a:cubicBezTo>
                    <a:pt x="218" y="20430"/>
                    <a:pt x="-571" y="17936"/>
                    <a:pt x="439" y="15916"/>
                  </a:cubicBezTo>
                  <a:cubicBezTo>
                    <a:pt x="2680" y="11307"/>
                    <a:pt x="4985" y="6761"/>
                    <a:pt x="7352" y="2246"/>
                  </a:cubicBezTo>
                  <a:cubicBezTo>
                    <a:pt x="8047" y="889"/>
                    <a:pt x="9404" y="99"/>
                    <a:pt x="10825" y="5"/>
                  </a:cubicBezTo>
                  <a:cubicBezTo>
                    <a:pt x="11520" y="-27"/>
                    <a:pt x="12246" y="99"/>
                    <a:pt x="12909" y="44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0" name="Google Shape;1960;p50"/>
            <p:cNvSpPr/>
            <p:nvPr/>
          </p:nvSpPr>
          <p:spPr>
            <a:xfrm>
              <a:off x="326673" y="3887410"/>
              <a:ext cx="16486" cy="20693"/>
            </a:xfrm>
            <a:custGeom>
              <a:avLst/>
              <a:gdLst/>
              <a:ahLst/>
              <a:cxnLst/>
              <a:rect l="l" t="t" r="r" b="b"/>
              <a:pathLst>
                <a:path w="16486" h="20693" extrusionOk="0">
                  <a:moveTo>
                    <a:pt x="14210" y="447"/>
                  </a:moveTo>
                  <a:cubicBezTo>
                    <a:pt x="15157" y="952"/>
                    <a:pt x="15915" y="1804"/>
                    <a:pt x="16262" y="2783"/>
                  </a:cubicBezTo>
                  <a:cubicBezTo>
                    <a:pt x="16578" y="3762"/>
                    <a:pt x="16609" y="5087"/>
                    <a:pt x="16041" y="6003"/>
                  </a:cubicBezTo>
                  <a:cubicBezTo>
                    <a:pt x="13326" y="10139"/>
                    <a:pt x="10580" y="14306"/>
                    <a:pt x="7801" y="18441"/>
                  </a:cubicBezTo>
                  <a:cubicBezTo>
                    <a:pt x="7170" y="19357"/>
                    <a:pt x="6570" y="20114"/>
                    <a:pt x="5465" y="20461"/>
                  </a:cubicBezTo>
                  <a:cubicBezTo>
                    <a:pt x="4424" y="20841"/>
                    <a:pt x="3255" y="20746"/>
                    <a:pt x="2277" y="20241"/>
                  </a:cubicBezTo>
                  <a:cubicBezTo>
                    <a:pt x="1298" y="19767"/>
                    <a:pt x="572" y="18915"/>
                    <a:pt x="225" y="17905"/>
                  </a:cubicBezTo>
                  <a:cubicBezTo>
                    <a:pt x="-91" y="16957"/>
                    <a:pt x="-122" y="15568"/>
                    <a:pt x="446" y="14684"/>
                  </a:cubicBezTo>
                  <a:cubicBezTo>
                    <a:pt x="3224" y="10549"/>
                    <a:pt x="5970" y="6413"/>
                    <a:pt x="8685" y="2246"/>
                  </a:cubicBezTo>
                  <a:cubicBezTo>
                    <a:pt x="9285" y="1299"/>
                    <a:pt x="9917" y="605"/>
                    <a:pt x="11021" y="226"/>
                  </a:cubicBezTo>
                  <a:cubicBezTo>
                    <a:pt x="11369" y="99"/>
                    <a:pt x="11748" y="36"/>
                    <a:pt x="12095" y="5"/>
                  </a:cubicBezTo>
                  <a:cubicBezTo>
                    <a:pt x="12821" y="-27"/>
                    <a:pt x="13547" y="99"/>
                    <a:pt x="14210" y="44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1" name="Google Shape;1961;p50"/>
            <p:cNvSpPr/>
            <p:nvPr/>
          </p:nvSpPr>
          <p:spPr>
            <a:xfrm>
              <a:off x="169564" y="3250381"/>
              <a:ext cx="239981" cy="914463"/>
            </a:xfrm>
            <a:custGeom>
              <a:avLst/>
              <a:gdLst/>
              <a:ahLst/>
              <a:cxnLst/>
              <a:rect l="l" t="t" r="r" b="b"/>
              <a:pathLst>
                <a:path w="239981" h="914463" extrusionOk="0">
                  <a:moveTo>
                    <a:pt x="55270" y="221"/>
                  </a:moveTo>
                  <a:lnTo>
                    <a:pt x="55018" y="221"/>
                  </a:lnTo>
                  <a:cubicBezTo>
                    <a:pt x="53250" y="316"/>
                    <a:pt x="51230" y="1610"/>
                    <a:pt x="50977" y="3631"/>
                  </a:cubicBezTo>
                  <a:cubicBezTo>
                    <a:pt x="49967" y="11838"/>
                    <a:pt x="49114" y="20047"/>
                    <a:pt x="48515" y="27939"/>
                  </a:cubicBezTo>
                  <a:cubicBezTo>
                    <a:pt x="45168" y="72483"/>
                    <a:pt x="46873" y="120847"/>
                    <a:pt x="53850" y="180197"/>
                  </a:cubicBezTo>
                  <a:cubicBezTo>
                    <a:pt x="58427" y="218774"/>
                    <a:pt x="64615" y="257257"/>
                    <a:pt x="70613" y="294445"/>
                  </a:cubicBezTo>
                  <a:lnTo>
                    <a:pt x="70708" y="295014"/>
                  </a:lnTo>
                  <a:lnTo>
                    <a:pt x="73644" y="312819"/>
                  </a:lnTo>
                  <a:cubicBezTo>
                    <a:pt x="65152" y="298013"/>
                    <a:pt x="57575" y="283996"/>
                    <a:pt x="51166" y="271116"/>
                  </a:cubicBezTo>
                  <a:lnTo>
                    <a:pt x="50945" y="270642"/>
                  </a:lnTo>
                  <a:cubicBezTo>
                    <a:pt x="41380" y="251164"/>
                    <a:pt x="33172" y="231654"/>
                    <a:pt x="26574" y="212713"/>
                  </a:cubicBezTo>
                  <a:cubicBezTo>
                    <a:pt x="19566" y="192540"/>
                    <a:pt x="13946" y="171862"/>
                    <a:pt x="9874" y="151216"/>
                  </a:cubicBezTo>
                  <a:lnTo>
                    <a:pt x="9779" y="150648"/>
                  </a:lnTo>
                  <a:cubicBezTo>
                    <a:pt x="9495" y="149448"/>
                    <a:pt x="9243" y="148533"/>
                    <a:pt x="8359" y="147712"/>
                  </a:cubicBezTo>
                  <a:cubicBezTo>
                    <a:pt x="7569" y="147017"/>
                    <a:pt x="6528" y="146607"/>
                    <a:pt x="5486" y="146607"/>
                  </a:cubicBezTo>
                  <a:cubicBezTo>
                    <a:pt x="4791" y="146607"/>
                    <a:pt x="4255" y="146765"/>
                    <a:pt x="3781" y="146986"/>
                  </a:cubicBezTo>
                  <a:cubicBezTo>
                    <a:pt x="1508" y="147270"/>
                    <a:pt x="-228" y="149322"/>
                    <a:pt x="24" y="151469"/>
                  </a:cubicBezTo>
                  <a:lnTo>
                    <a:pt x="309" y="153963"/>
                  </a:lnTo>
                  <a:lnTo>
                    <a:pt x="782" y="158130"/>
                  </a:lnTo>
                  <a:cubicBezTo>
                    <a:pt x="6559" y="203432"/>
                    <a:pt x="19881" y="246681"/>
                    <a:pt x="33014" y="287090"/>
                  </a:cubicBezTo>
                  <a:lnTo>
                    <a:pt x="37118" y="299654"/>
                  </a:lnTo>
                  <a:lnTo>
                    <a:pt x="37213" y="300001"/>
                  </a:lnTo>
                  <a:cubicBezTo>
                    <a:pt x="49525" y="337664"/>
                    <a:pt x="62247" y="376588"/>
                    <a:pt x="70013" y="415892"/>
                  </a:cubicBezTo>
                  <a:lnTo>
                    <a:pt x="70013" y="415103"/>
                  </a:lnTo>
                  <a:cubicBezTo>
                    <a:pt x="73170" y="432718"/>
                    <a:pt x="75569" y="451123"/>
                    <a:pt x="77306" y="471327"/>
                  </a:cubicBezTo>
                  <a:cubicBezTo>
                    <a:pt x="78947" y="490237"/>
                    <a:pt x="79957" y="509684"/>
                    <a:pt x="80336" y="529162"/>
                  </a:cubicBezTo>
                  <a:cubicBezTo>
                    <a:pt x="80968" y="562657"/>
                    <a:pt x="79800" y="599372"/>
                    <a:pt x="76801" y="641422"/>
                  </a:cubicBezTo>
                  <a:cubicBezTo>
                    <a:pt x="74149" y="676211"/>
                    <a:pt x="70424" y="712484"/>
                    <a:pt x="67425" y="741654"/>
                  </a:cubicBezTo>
                  <a:lnTo>
                    <a:pt x="67361" y="742222"/>
                  </a:lnTo>
                  <a:lnTo>
                    <a:pt x="64899" y="766373"/>
                  </a:lnTo>
                  <a:cubicBezTo>
                    <a:pt x="62910" y="786419"/>
                    <a:pt x="60795" y="807917"/>
                    <a:pt x="59027" y="829353"/>
                  </a:cubicBezTo>
                  <a:cubicBezTo>
                    <a:pt x="58049" y="841444"/>
                    <a:pt x="57291" y="851578"/>
                    <a:pt x="56754" y="861838"/>
                  </a:cubicBezTo>
                  <a:lnTo>
                    <a:pt x="56249" y="872003"/>
                  </a:lnTo>
                  <a:lnTo>
                    <a:pt x="56060" y="875917"/>
                  </a:lnTo>
                  <a:lnTo>
                    <a:pt x="55902" y="878885"/>
                  </a:lnTo>
                  <a:cubicBezTo>
                    <a:pt x="55744" y="882010"/>
                    <a:pt x="55586" y="885167"/>
                    <a:pt x="55397" y="888261"/>
                  </a:cubicBezTo>
                  <a:cubicBezTo>
                    <a:pt x="54355" y="889239"/>
                    <a:pt x="53660" y="890976"/>
                    <a:pt x="54386" y="892617"/>
                  </a:cubicBezTo>
                  <a:cubicBezTo>
                    <a:pt x="54702" y="893344"/>
                    <a:pt x="55018" y="894038"/>
                    <a:pt x="55365" y="894764"/>
                  </a:cubicBezTo>
                  <a:cubicBezTo>
                    <a:pt x="55428" y="894890"/>
                    <a:pt x="55491" y="895048"/>
                    <a:pt x="55586" y="895143"/>
                  </a:cubicBezTo>
                  <a:cubicBezTo>
                    <a:pt x="56912" y="897826"/>
                    <a:pt x="58396" y="900068"/>
                    <a:pt x="60101" y="901993"/>
                  </a:cubicBezTo>
                  <a:cubicBezTo>
                    <a:pt x="62500" y="904772"/>
                    <a:pt x="65120" y="906981"/>
                    <a:pt x="68087" y="908749"/>
                  </a:cubicBezTo>
                  <a:cubicBezTo>
                    <a:pt x="73707" y="912159"/>
                    <a:pt x="80747" y="914053"/>
                    <a:pt x="89018" y="914431"/>
                  </a:cubicBezTo>
                  <a:cubicBezTo>
                    <a:pt x="89902" y="914463"/>
                    <a:pt x="90817" y="914463"/>
                    <a:pt x="91733" y="914463"/>
                  </a:cubicBezTo>
                  <a:cubicBezTo>
                    <a:pt x="93122" y="914463"/>
                    <a:pt x="94511" y="914431"/>
                    <a:pt x="95931" y="914337"/>
                  </a:cubicBezTo>
                  <a:cubicBezTo>
                    <a:pt x="101046" y="914021"/>
                    <a:pt x="106412" y="913169"/>
                    <a:pt x="112347" y="911748"/>
                  </a:cubicBezTo>
                  <a:cubicBezTo>
                    <a:pt x="119766" y="909981"/>
                    <a:pt x="127153" y="907486"/>
                    <a:pt x="134320" y="904298"/>
                  </a:cubicBezTo>
                  <a:cubicBezTo>
                    <a:pt x="141012" y="901331"/>
                    <a:pt x="146537" y="898426"/>
                    <a:pt x="151177" y="895396"/>
                  </a:cubicBezTo>
                  <a:cubicBezTo>
                    <a:pt x="151683" y="895396"/>
                    <a:pt x="152061" y="895301"/>
                    <a:pt x="152377" y="895174"/>
                  </a:cubicBezTo>
                  <a:cubicBezTo>
                    <a:pt x="153419" y="894796"/>
                    <a:pt x="154334" y="894006"/>
                    <a:pt x="154839" y="892965"/>
                  </a:cubicBezTo>
                  <a:cubicBezTo>
                    <a:pt x="155345" y="891923"/>
                    <a:pt x="155408" y="890755"/>
                    <a:pt x="155060" y="889713"/>
                  </a:cubicBezTo>
                  <a:cubicBezTo>
                    <a:pt x="150609" y="876770"/>
                    <a:pt x="145463" y="861396"/>
                    <a:pt x="140886" y="845643"/>
                  </a:cubicBezTo>
                  <a:cubicBezTo>
                    <a:pt x="136719" y="831184"/>
                    <a:pt x="133215" y="816725"/>
                    <a:pt x="130405" y="802614"/>
                  </a:cubicBezTo>
                  <a:cubicBezTo>
                    <a:pt x="125764" y="778684"/>
                    <a:pt x="122134" y="753176"/>
                    <a:pt x="119608" y="726816"/>
                  </a:cubicBezTo>
                  <a:cubicBezTo>
                    <a:pt x="115725" y="686376"/>
                    <a:pt x="114021" y="643884"/>
                    <a:pt x="114431" y="596846"/>
                  </a:cubicBezTo>
                  <a:cubicBezTo>
                    <a:pt x="114778" y="557290"/>
                    <a:pt x="116578" y="515492"/>
                    <a:pt x="119924" y="469149"/>
                  </a:cubicBezTo>
                  <a:lnTo>
                    <a:pt x="119640" y="470286"/>
                  </a:lnTo>
                  <a:lnTo>
                    <a:pt x="120240" y="466087"/>
                  </a:lnTo>
                  <a:cubicBezTo>
                    <a:pt x="120619" y="460436"/>
                    <a:pt x="121155" y="453080"/>
                    <a:pt x="121944" y="446072"/>
                  </a:cubicBezTo>
                  <a:cubicBezTo>
                    <a:pt x="122828" y="438116"/>
                    <a:pt x="124028" y="430287"/>
                    <a:pt x="125512" y="422837"/>
                  </a:cubicBezTo>
                  <a:cubicBezTo>
                    <a:pt x="128227" y="409168"/>
                    <a:pt x="132078" y="395025"/>
                    <a:pt x="137003" y="380755"/>
                  </a:cubicBezTo>
                  <a:cubicBezTo>
                    <a:pt x="147137" y="352659"/>
                    <a:pt x="161753" y="323521"/>
                    <a:pt x="182968" y="289047"/>
                  </a:cubicBezTo>
                  <a:cubicBezTo>
                    <a:pt x="193228" y="272410"/>
                    <a:pt x="204277" y="255584"/>
                    <a:pt x="214032" y="240715"/>
                  </a:cubicBezTo>
                  <a:lnTo>
                    <a:pt x="214631" y="239768"/>
                  </a:lnTo>
                  <a:lnTo>
                    <a:pt x="215484" y="238473"/>
                  </a:lnTo>
                  <a:lnTo>
                    <a:pt x="216115" y="237495"/>
                  </a:lnTo>
                  <a:cubicBezTo>
                    <a:pt x="223471" y="226256"/>
                    <a:pt x="231837" y="213502"/>
                    <a:pt x="239476" y="201316"/>
                  </a:cubicBezTo>
                  <a:cubicBezTo>
                    <a:pt x="240518" y="199675"/>
                    <a:pt x="239824" y="197339"/>
                    <a:pt x="238529" y="196171"/>
                  </a:cubicBezTo>
                  <a:cubicBezTo>
                    <a:pt x="237740" y="195476"/>
                    <a:pt x="236667" y="195066"/>
                    <a:pt x="235593" y="195066"/>
                  </a:cubicBezTo>
                  <a:cubicBezTo>
                    <a:pt x="234552" y="195129"/>
                    <a:pt x="233857" y="195350"/>
                    <a:pt x="233257" y="195823"/>
                  </a:cubicBezTo>
                  <a:cubicBezTo>
                    <a:pt x="224134" y="202926"/>
                    <a:pt x="216178" y="211040"/>
                    <a:pt x="207086" y="221047"/>
                  </a:cubicBezTo>
                  <a:lnTo>
                    <a:pt x="204435" y="223983"/>
                  </a:lnTo>
                  <a:cubicBezTo>
                    <a:pt x="197363" y="231812"/>
                    <a:pt x="190039" y="239925"/>
                    <a:pt x="181989" y="247060"/>
                  </a:cubicBezTo>
                  <a:lnTo>
                    <a:pt x="181389" y="247565"/>
                  </a:lnTo>
                  <a:lnTo>
                    <a:pt x="180852" y="248102"/>
                  </a:lnTo>
                  <a:cubicBezTo>
                    <a:pt x="181957" y="240083"/>
                    <a:pt x="183441" y="231812"/>
                    <a:pt x="184735" y="224488"/>
                  </a:cubicBezTo>
                  <a:lnTo>
                    <a:pt x="184893" y="223667"/>
                  </a:lnTo>
                  <a:cubicBezTo>
                    <a:pt x="187735" y="207914"/>
                    <a:pt x="190607" y="191782"/>
                    <a:pt x="189124" y="175556"/>
                  </a:cubicBezTo>
                  <a:cubicBezTo>
                    <a:pt x="188871" y="173251"/>
                    <a:pt x="187040" y="171515"/>
                    <a:pt x="184830" y="171515"/>
                  </a:cubicBezTo>
                  <a:cubicBezTo>
                    <a:pt x="182715" y="171641"/>
                    <a:pt x="180979" y="173062"/>
                    <a:pt x="180600" y="174925"/>
                  </a:cubicBezTo>
                  <a:cubicBezTo>
                    <a:pt x="177285" y="193045"/>
                    <a:pt x="172392" y="211229"/>
                    <a:pt x="165636" y="230518"/>
                  </a:cubicBezTo>
                  <a:cubicBezTo>
                    <a:pt x="157397" y="253500"/>
                    <a:pt x="147389" y="275535"/>
                    <a:pt x="137729" y="296844"/>
                  </a:cubicBezTo>
                  <a:lnTo>
                    <a:pt x="137382" y="297634"/>
                  </a:lnTo>
                  <a:cubicBezTo>
                    <a:pt x="129426" y="315155"/>
                    <a:pt x="121723" y="332328"/>
                    <a:pt x="114873" y="349881"/>
                  </a:cubicBezTo>
                  <a:lnTo>
                    <a:pt x="114336" y="339842"/>
                  </a:lnTo>
                  <a:lnTo>
                    <a:pt x="113579" y="329834"/>
                  </a:lnTo>
                  <a:cubicBezTo>
                    <a:pt x="111495" y="302148"/>
                    <a:pt x="109538" y="275062"/>
                    <a:pt x="108433" y="248291"/>
                  </a:cubicBezTo>
                  <a:cubicBezTo>
                    <a:pt x="107801" y="233012"/>
                    <a:pt x="107486" y="219658"/>
                    <a:pt x="107423" y="207472"/>
                  </a:cubicBezTo>
                  <a:cubicBezTo>
                    <a:pt x="107360" y="193614"/>
                    <a:pt x="107391" y="181112"/>
                    <a:pt x="108338" y="168169"/>
                  </a:cubicBezTo>
                  <a:cubicBezTo>
                    <a:pt x="109696" y="150806"/>
                    <a:pt x="112505" y="133537"/>
                    <a:pt x="115252" y="116837"/>
                  </a:cubicBezTo>
                  <a:lnTo>
                    <a:pt x="115346" y="116174"/>
                  </a:lnTo>
                  <a:lnTo>
                    <a:pt x="115441" y="115638"/>
                  </a:lnTo>
                  <a:lnTo>
                    <a:pt x="115915" y="112702"/>
                  </a:lnTo>
                  <a:lnTo>
                    <a:pt x="116325" y="110050"/>
                  </a:lnTo>
                  <a:cubicBezTo>
                    <a:pt x="117020" y="105883"/>
                    <a:pt x="117683" y="101684"/>
                    <a:pt x="118314" y="97486"/>
                  </a:cubicBezTo>
                  <a:cubicBezTo>
                    <a:pt x="121755" y="74914"/>
                    <a:pt x="124723" y="50795"/>
                    <a:pt x="122986" y="27118"/>
                  </a:cubicBezTo>
                  <a:cubicBezTo>
                    <a:pt x="122797" y="24845"/>
                    <a:pt x="120903" y="23077"/>
                    <a:pt x="118693" y="23077"/>
                  </a:cubicBezTo>
                  <a:cubicBezTo>
                    <a:pt x="116830" y="23172"/>
                    <a:pt x="114684" y="24498"/>
                    <a:pt x="114463" y="26487"/>
                  </a:cubicBezTo>
                  <a:cubicBezTo>
                    <a:pt x="113989" y="31696"/>
                    <a:pt x="113326" y="36841"/>
                    <a:pt x="112505" y="41798"/>
                  </a:cubicBezTo>
                  <a:cubicBezTo>
                    <a:pt x="109127" y="62980"/>
                    <a:pt x="103129" y="83879"/>
                    <a:pt x="97352" y="104084"/>
                  </a:cubicBezTo>
                  <a:lnTo>
                    <a:pt x="94795" y="113081"/>
                  </a:lnTo>
                  <a:cubicBezTo>
                    <a:pt x="90596" y="127697"/>
                    <a:pt x="85892" y="144776"/>
                    <a:pt x="82893" y="162108"/>
                  </a:cubicBezTo>
                  <a:cubicBezTo>
                    <a:pt x="78600" y="144239"/>
                    <a:pt x="74875" y="127729"/>
                    <a:pt x="71907" y="112986"/>
                  </a:cubicBezTo>
                  <a:lnTo>
                    <a:pt x="71844" y="112228"/>
                  </a:lnTo>
                  <a:cubicBezTo>
                    <a:pt x="63857" y="71031"/>
                    <a:pt x="60290" y="36652"/>
                    <a:pt x="60637" y="4041"/>
                  </a:cubicBezTo>
                  <a:cubicBezTo>
                    <a:pt x="60637" y="3031"/>
                    <a:pt x="60195" y="2052"/>
                    <a:pt x="59406" y="1231"/>
                  </a:cubicBezTo>
                  <a:cubicBezTo>
                    <a:pt x="58554" y="410"/>
                    <a:pt x="57417" y="0"/>
                    <a:pt x="56154" y="0"/>
                  </a:cubicBezTo>
                  <a:lnTo>
                    <a:pt x="55807" y="0"/>
                  </a:lnTo>
                  <a:cubicBezTo>
                    <a:pt x="55807" y="0"/>
                    <a:pt x="55334" y="0"/>
                    <a:pt x="55334" y="0"/>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62" name="Google Shape;1962;p50"/>
          <p:cNvGrpSpPr/>
          <p:nvPr/>
        </p:nvGrpSpPr>
        <p:grpSpPr>
          <a:xfrm>
            <a:off x="7886737" y="304812"/>
            <a:ext cx="1587986" cy="2822486"/>
            <a:chOff x="7886737" y="304812"/>
            <a:chExt cx="1587986" cy="2822486"/>
          </a:xfrm>
        </p:grpSpPr>
        <p:grpSp>
          <p:nvGrpSpPr>
            <p:cNvPr id="1963" name="Google Shape;1963;p50"/>
            <p:cNvGrpSpPr/>
            <p:nvPr/>
          </p:nvGrpSpPr>
          <p:grpSpPr>
            <a:xfrm flipH="1">
              <a:off x="8038556" y="304812"/>
              <a:ext cx="1436168" cy="2822486"/>
              <a:chOff x="4209" y="4797837"/>
              <a:chExt cx="677182" cy="1330922"/>
            </a:xfrm>
          </p:grpSpPr>
          <p:sp>
            <p:nvSpPr>
              <p:cNvPr id="1964" name="Google Shape;1964;p50"/>
              <p:cNvSpPr/>
              <p:nvPr/>
            </p:nvSpPr>
            <p:spPr>
              <a:xfrm>
                <a:off x="4209" y="4797837"/>
                <a:ext cx="677182" cy="1049760"/>
              </a:xfrm>
              <a:custGeom>
                <a:avLst/>
                <a:gdLst/>
                <a:ahLst/>
                <a:cxnLst/>
                <a:rect l="l" t="t" r="r" b="b"/>
                <a:pathLst>
                  <a:path w="677182" h="1049760" extrusionOk="0">
                    <a:moveTo>
                      <a:pt x="320005" y="2999"/>
                    </a:moveTo>
                    <a:cubicBezTo>
                      <a:pt x="307125" y="5367"/>
                      <a:pt x="293519" y="9534"/>
                      <a:pt x="279565" y="15437"/>
                    </a:cubicBezTo>
                    <a:cubicBezTo>
                      <a:pt x="267064" y="20741"/>
                      <a:pt x="254815" y="27623"/>
                      <a:pt x="242156" y="36463"/>
                    </a:cubicBezTo>
                    <a:cubicBezTo>
                      <a:pt x="229339" y="45365"/>
                      <a:pt x="217974" y="55783"/>
                      <a:pt x="207588" y="65727"/>
                    </a:cubicBezTo>
                    <a:cubicBezTo>
                      <a:pt x="185773" y="86626"/>
                      <a:pt x="165853" y="110429"/>
                      <a:pt x="148332" y="136473"/>
                    </a:cubicBezTo>
                    <a:cubicBezTo>
                      <a:pt x="131443" y="161666"/>
                      <a:pt x="117174" y="189131"/>
                      <a:pt x="105967" y="218080"/>
                    </a:cubicBezTo>
                    <a:cubicBezTo>
                      <a:pt x="95044" y="246302"/>
                      <a:pt x="87530" y="276072"/>
                      <a:pt x="83584" y="306505"/>
                    </a:cubicBezTo>
                    <a:cubicBezTo>
                      <a:pt x="79543" y="337948"/>
                      <a:pt x="79985" y="369959"/>
                      <a:pt x="84910" y="401686"/>
                    </a:cubicBezTo>
                    <a:cubicBezTo>
                      <a:pt x="83931" y="401528"/>
                      <a:pt x="82890" y="401465"/>
                      <a:pt x="81848" y="401402"/>
                    </a:cubicBezTo>
                    <a:cubicBezTo>
                      <a:pt x="75944" y="401054"/>
                      <a:pt x="70073" y="401118"/>
                      <a:pt x="64422" y="401622"/>
                    </a:cubicBezTo>
                    <a:cubicBezTo>
                      <a:pt x="57066" y="402222"/>
                      <a:pt x="49679" y="404022"/>
                      <a:pt x="42513" y="406863"/>
                    </a:cubicBezTo>
                    <a:cubicBezTo>
                      <a:pt x="30580" y="411662"/>
                      <a:pt x="20130" y="420785"/>
                      <a:pt x="13090" y="432624"/>
                    </a:cubicBezTo>
                    <a:cubicBezTo>
                      <a:pt x="6555" y="443610"/>
                      <a:pt x="2546" y="457153"/>
                      <a:pt x="810" y="474105"/>
                    </a:cubicBezTo>
                    <a:cubicBezTo>
                      <a:pt x="-705" y="488974"/>
                      <a:pt x="-106" y="505233"/>
                      <a:pt x="2704" y="525310"/>
                    </a:cubicBezTo>
                    <a:cubicBezTo>
                      <a:pt x="5135" y="542516"/>
                      <a:pt x="9239" y="560731"/>
                      <a:pt x="15332" y="580998"/>
                    </a:cubicBezTo>
                    <a:cubicBezTo>
                      <a:pt x="20793" y="599214"/>
                      <a:pt x="27612" y="617745"/>
                      <a:pt x="35536" y="636150"/>
                    </a:cubicBezTo>
                    <a:cubicBezTo>
                      <a:pt x="42892" y="653229"/>
                      <a:pt x="51100" y="669581"/>
                      <a:pt x="59970" y="684703"/>
                    </a:cubicBezTo>
                    <a:cubicBezTo>
                      <a:pt x="68778" y="699762"/>
                      <a:pt x="76955" y="711505"/>
                      <a:pt x="85668" y="721639"/>
                    </a:cubicBezTo>
                    <a:cubicBezTo>
                      <a:pt x="87436" y="723659"/>
                      <a:pt x="89267" y="725680"/>
                      <a:pt x="91192" y="727605"/>
                    </a:cubicBezTo>
                    <a:cubicBezTo>
                      <a:pt x="88320" y="728300"/>
                      <a:pt x="85384" y="729247"/>
                      <a:pt x="82574" y="730320"/>
                    </a:cubicBezTo>
                    <a:cubicBezTo>
                      <a:pt x="77554" y="732215"/>
                      <a:pt x="72788" y="734772"/>
                      <a:pt x="67957" y="738244"/>
                    </a:cubicBezTo>
                    <a:cubicBezTo>
                      <a:pt x="60065" y="743832"/>
                      <a:pt x="53814" y="751914"/>
                      <a:pt x="49931" y="761637"/>
                    </a:cubicBezTo>
                    <a:cubicBezTo>
                      <a:pt x="48195" y="765867"/>
                      <a:pt x="46996" y="770729"/>
                      <a:pt x="46175" y="776538"/>
                    </a:cubicBezTo>
                    <a:cubicBezTo>
                      <a:pt x="45480" y="781210"/>
                      <a:pt x="45291" y="786387"/>
                      <a:pt x="45607" y="792259"/>
                    </a:cubicBezTo>
                    <a:cubicBezTo>
                      <a:pt x="46238" y="803592"/>
                      <a:pt x="48606" y="815431"/>
                      <a:pt x="52899" y="828469"/>
                    </a:cubicBezTo>
                    <a:cubicBezTo>
                      <a:pt x="61170" y="853756"/>
                      <a:pt x="74429" y="879137"/>
                      <a:pt x="94633" y="908370"/>
                    </a:cubicBezTo>
                    <a:cubicBezTo>
                      <a:pt x="113196" y="935204"/>
                      <a:pt x="134947" y="960396"/>
                      <a:pt x="159319" y="983158"/>
                    </a:cubicBezTo>
                    <a:cubicBezTo>
                      <a:pt x="184448" y="1006645"/>
                      <a:pt x="208535" y="1023913"/>
                      <a:pt x="232906" y="1035941"/>
                    </a:cubicBezTo>
                    <a:cubicBezTo>
                      <a:pt x="245187" y="1041971"/>
                      <a:pt x="256804" y="1045980"/>
                      <a:pt x="268327" y="1048158"/>
                    </a:cubicBezTo>
                    <a:cubicBezTo>
                      <a:pt x="272210" y="1048916"/>
                      <a:pt x="276061" y="1049390"/>
                      <a:pt x="279755" y="1049611"/>
                    </a:cubicBezTo>
                    <a:cubicBezTo>
                      <a:pt x="286953" y="1050053"/>
                      <a:pt x="293835" y="1049516"/>
                      <a:pt x="300212" y="1048000"/>
                    </a:cubicBezTo>
                    <a:cubicBezTo>
                      <a:pt x="305073" y="1046832"/>
                      <a:pt x="309809" y="1045002"/>
                      <a:pt x="314260" y="1042571"/>
                    </a:cubicBezTo>
                    <a:cubicBezTo>
                      <a:pt x="316407" y="1006361"/>
                      <a:pt x="317290" y="968478"/>
                      <a:pt x="316912" y="927943"/>
                    </a:cubicBezTo>
                    <a:cubicBezTo>
                      <a:pt x="316596" y="890124"/>
                      <a:pt x="315207" y="849747"/>
                      <a:pt x="312681" y="805392"/>
                    </a:cubicBezTo>
                    <a:cubicBezTo>
                      <a:pt x="311924" y="792606"/>
                      <a:pt x="311103" y="779568"/>
                      <a:pt x="310156" y="766183"/>
                    </a:cubicBezTo>
                    <a:lnTo>
                      <a:pt x="310061" y="766625"/>
                    </a:lnTo>
                    <a:lnTo>
                      <a:pt x="309966" y="767351"/>
                    </a:lnTo>
                    <a:lnTo>
                      <a:pt x="309966" y="767098"/>
                    </a:lnTo>
                    <a:cubicBezTo>
                      <a:pt x="309966" y="767098"/>
                      <a:pt x="309903" y="767351"/>
                      <a:pt x="309903" y="767351"/>
                    </a:cubicBezTo>
                    <a:lnTo>
                      <a:pt x="309524" y="761763"/>
                    </a:lnTo>
                    <a:cubicBezTo>
                      <a:pt x="308956" y="753966"/>
                      <a:pt x="308325" y="745126"/>
                      <a:pt x="307346" y="736603"/>
                    </a:cubicBezTo>
                    <a:cubicBezTo>
                      <a:pt x="306241" y="726469"/>
                      <a:pt x="304694" y="716556"/>
                      <a:pt x="302832" y="707085"/>
                    </a:cubicBezTo>
                    <a:cubicBezTo>
                      <a:pt x="300212" y="693921"/>
                      <a:pt x="296644" y="679968"/>
                      <a:pt x="292256" y="665478"/>
                    </a:cubicBezTo>
                    <a:cubicBezTo>
                      <a:pt x="291025" y="661437"/>
                      <a:pt x="289699" y="657396"/>
                      <a:pt x="288342" y="653323"/>
                    </a:cubicBezTo>
                    <a:lnTo>
                      <a:pt x="288278" y="653607"/>
                    </a:lnTo>
                    <a:lnTo>
                      <a:pt x="288278" y="653892"/>
                    </a:lnTo>
                    <a:cubicBezTo>
                      <a:pt x="288278" y="653892"/>
                      <a:pt x="288278" y="653828"/>
                      <a:pt x="288247" y="653797"/>
                    </a:cubicBezTo>
                    <a:lnTo>
                      <a:pt x="288247" y="653892"/>
                    </a:lnTo>
                    <a:cubicBezTo>
                      <a:pt x="275493" y="618250"/>
                      <a:pt x="256993" y="581219"/>
                      <a:pt x="229939" y="537307"/>
                    </a:cubicBezTo>
                    <a:cubicBezTo>
                      <a:pt x="217343" y="516881"/>
                      <a:pt x="203894" y="496361"/>
                      <a:pt x="190856" y="476505"/>
                    </a:cubicBezTo>
                    <a:lnTo>
                      <a:pt x="190288" y="475652"/>
                    </a:lnTo>
                    <a:lnTo>
                      <a:pt x="189309" y="474169"/>
                    </a:lnTo>
                    <a:lnTo>
                      <a:pt x="188583" y="473063"/>
                    </a:lnTo>
                    <a:lnTo>
                      <a:pt x="188141" y="472401"/>
                    </a:lnTo>
                    <a:cubicBezTo>
                      <a:pt x="179302" y="458920"/>
                      <a:pt x="168284" y="442157"/>
                      <a:pt x="158150" y="426057"/>
                    </a:cubicBezTo>
                    <a:cubicBezTo>
                      <a:pt x="156856" y="424005"/>
                      <a:pt x="157740" y="421038"/>
                      <a:pt x="159350" y="419554"/>
                    </a:cubicBezTo>
                    <a:cubicBezTo>
                      <a:pt x="160360" y="418670"/>
                      <a:pt x="161718" y="418165"/>
                      <a:pt x="163075" y="418165"/>
                    </a:cubicBezTo>
                    <a:lnTo>
                      <a:pt x="163391" y="418165"/>
                    </a:lnTo>
                    <a:cubicBezTo>
                      <a:pt x="164401" y="418259"/>
                      <a:pt x="165285" y="418544"/>
                      <a:pt x="165980" y="419080"/>
                    </a:cubicBezTo>
                    <a:cubicBezTo>
                      <a:pt x="177660" y="428172"/>
                      <a:pt x="187699" y="438464"/>
                      <a:pt x="199159" y="451091"/>
                    </a:cubicBezTo>
                    <a:lnTo>
                      <a:pt x="202631" y="454943"/>
                    </a:lnTo>
                    <a:cubicBezTo>
                      <a:pt x="211534" y="464792"/>
                      <a:pt x="220752" y="475021"/>
                      <a:pt x="231012" y="484113"/>
                    </a:cubicBezTo>
                    <a:lnTo>
                      <a:pt x="231770" y="484776"/>
                    </a:lnTo>
                    <a:lnTo>
                      <a:pt x="231991" y="485155"/>
                    </a:lnTo>
                    <a:lnTo>
                      <a:pt x="232180" y="485407"/>
                    </a:lnTo>
                    <a:cubicBezTo>
                      <a:pt x="231170" y="475747"/>
                      <a:pt x="229434" y="465960"/>
                      <a:pt x="227760" y="456490"/>
                    </a:cubicBezTo>
                    <a:lnTo>
                      <a:pt x="227666" y="455890"/>
                    </a:lnTo>
                    <a:lnTo>
                      <a:pt x="227571" y="455385"/>
                    </a:lnTo>
                    <a:lnTo>
                      <a:pt x="227476" y="454880"/>
                    </a:lnTo>
                    <a:lnTo>
                      <a:pt x="227350" y="454154"/>
                    </a:lnTo>
                    <a:cubicBezTo>
                      <a:pt x="223783" y="434423"/>
                      <a:pt x="220121" y="413998"/>
                      <a:pt x="222015" y="393351"/>
                    </a:cubicBezTo>
                    <a:cubicBezTo>
                      <a:pt x="222331" y="390447"/>
                      <a:pt x="224667" y="388237"/>
                      <a:pt x="227445" y="388237"/>
                    </a:cubicBezTo>
                    <a:lnTo>
                      <a:pt x="227760" y="388237"/>
                    </a:lnTo>
                    <a:cubicBezTo>
                      <a:pt x="230191" y="388427"/>
                      <a:pt x="232338" y="390289"/>
                      <a:pt x="232780" y="392562"/>
                    </a:cubicBezTo>
                    <a:cubicBezTo>
                      <a:pt x="236947" y="415481"/>
                      <a:pt x="243166" y="438559"/>
                      <a:pt x="251785" y="463119"/>
                    </a:cubicBezTo>
                    <a:cubicBezTo>
                      <a:pt x="262392" y="492700"/>
                      <a:pt x="275240" y="520954"/>
                      <a:pt x="287647" y="548261"/>
                    </a:cubicBezTo>
                    <a:cubicBezTo>
                      <a:pt x="296044" y="566729"/>
                      <a:pt x="303684" y="583808"/>
                      <a:pt x="310661" y="601045"/>
                    </a:cubicBezTo>
                    <a:cubicBezTo>
                      <a:pt x="312492" y="605496"/>
                      <a:pt x="314260" y="609979"/>
                      <a:pt x="315996" y="614493"/>
                    </a:cubicBezTo>
                    <a:lnTo>
                      <a:pt x="316943" y="601866"/>
                    </a:lnTo>
                    <a:lnTo>
                      <a:pt x="317922" y="589143"/>
                    </a:lnTo>
                    <a:cubicBezTo>
                      <a:pt x="320700" y="552681"/>
                      <a:pt x="323068" y="519754"/>
                      <a:pt x="324457" y="485691"/>
                    </a:cubicBezTo>
                    <a:cubicBezTo>
                      <a:pt x="325246" y="467665"/>
                      <a:pt x="325656" y="450744"/>
                      <a:pt x="325719" y="433918"/>
                    </a:cubicBezTo>
                    <a:cubicBezTo>
                      <a:pt x="325783" y="416271"/>
                      <a:pt x="325751" y="400328"/>
                      <a:pt x="324551" y="384039"/>
                    </a:cubicBezTo>
                    <a:cubicBezTo>
                      <a:pt x="322815" y="361782"/>
                      <a:pt x="319216" y="339684"/>
                      <a:pt x="315680" y="318091"/>
                    </a:cubicBezTo>
                    <a:lnTo>
                      <a:pt x="315270" y="315502"/>
                    </a:lnTo>
                    <a:lnTo>
                      <a:pt x="314797" y="312598"/>
                    </a:lnTo>
                    <a:cubicBezTo>
                      <a:pt x="313818" y="306536"/>
                      <a:pt x="312839" y="300475"/>
                      <a:pt x="311924" y="294382"/>
                    </a:cubicBezTo>
                    <a:cubicBezTo>
                      <a:pt x="307536" y="265749"/>
                      <a:pt x="303779" y="235095"/>
                      <a:pt x="306020" y="205073"/>
                    </a:cubicBezTo>
                    <a:cubicBezTo>
                      <a:pt x="306273" y="202137"/>
                      <a:pt x="308672" y="199990"/>
                      <a:pt x="311766" y="199990"/>
                    </a:cubicBezTo>
                    <a:cubicBezTo>
                      <a:pt x="313944" y="200117"/>
                      <a:pt x="316533" y="201948"/>
                      <a:pt x="316785" y="204315"/>
                    </a:cubicBezTo>
                    <a:cubicBezTo>
                      <a:pt x="317385" y="210882"/>
                      <a:pt x="318238" y="217417"/>
                      <a:pt x="319279" y="223730"/>
                    </a:cubicBezTo>
                    <a:cubicBezTo>
                      <a:pt x="323573" y="250596"/>
                      <a:pt x="331276" y="277493"/>
                      <a:pt x="338726" y="303569"/>
                    </a:cubicBezTo>
                    <a:lnTo>
                      <a:pt x="341788" y="314208"/>
                    </a:lnTo>
                    <a:cubicBezTo>
                      <a:pt x="346239" y="329740"/>
                      <a:pt x="351133" y="347418"/>
                      <a:pt x="354668" y="365571"/>
                    </a:cubicBezTo>
                    <a:cubicBezTo>
                      <a:pt x="355394" y="369138"/>
                      <a:pt x="356026" y="372705"/>
                      <a:pt x="356626" y="376273"/>
                    </a:cubicBezTo>
                    <a:cubicBezTo>
                      <a:pt x="360856" y="359699"/>
                      <a:pt x="364928" y="342304"/>
                      <a:pt x="368843" y="324531"/>
                    </a:cubicBezTo>
                    <a:cubicBezTo>
                      <a:pt x="369632" y="320837"/>
                      <a:pt x="370421" y="317144"/>
                      <a:pt x="371179" y="313450"/>
                    </a:cubicBezTo>
                    <a:lnTo>
                      <a:pt x="371021" y="313766"/>
                    </a:lnTo>
                    <a:lnTo>
                      <a:pt x="370769" y="314366"/>
                    </a:lnTo>
                    <a:lnTo>
                      <a:pt x="370769" y="314176"/>
                    </a:lnTo>
                    <a:cubicBezTo>
                      <a:pt x="370769" y="314176"/>
                      <a:pt x="370705" y="314366"/>
                      <a:pt x="370705" y="314366"/>
                    </a:cubicBezTo>
                    <a:lnTo>
                      <a:pt x="370958" y="312976"/>
                    </a:lnTo>
                    <a:cubicBezTo>
                      <a:pt x="381060" y="260824"/>
                      <a:pt x="385575" y="217259"/>
                      <a:pt x="385164" y="175903"/>
                    </a:cubicBezTo>
                    <a:cubicBezTo>
                      <a:pt x="385164" y="174609"/>
                      <a:pt x="385701" y="173378"/>
                      <a:pt x="386743" y="172399"/>
                    </a:cubicBezTo>
                    <a:cubicBezTo>
                      <a:pt x="387816" y="171389"/>
                      <a:pt x="389205" y="170821"/>
                      <a:pt x="390752" y="170821"/>
                    </a:cubicBezTo>
                    <a:lnTo>
                      <a:pt x="391857" y="170821"/>
                    </a:lnTo>
                    <a:cubicBezTo>
                      <a:pt x="391857" y="170821"/>
                      <a:pt x="392204" y="170821"/>
                      <a:pt x="392204" y="170821"/>
                    </a:cubicBezTo>
                    <a:cubicBezTo>
                      <a:pt x="394445" y="170979"/>
                      <a:pt x="396939" y="172620"/>
                      <a:pt x="397287" y="175114"/>
                    </a:cubicBezTo>
                    <a:cubicBezTo>
                      <a:pt x="398613" y="185879"/>
                      <a:pt x="399654" y="196265"/>
                      <a:pt x="400412" y="205957"/>
                    </a:cubicBezTo>
                    <a:cubicBezTo>
                      <a:pt x="404674" y="262466"/>
                      <a:pt x="402527" y="323868"/>
                      <a:pt x="393656" y="399192"/>
                    </a:cubicBezTo>
                    <a:cubicBezTo>
                      <a:pt x="387848" y="448029"/>
                      <a:pt x="380082" y="496425"/>
                      <a:pt x="372536" y="543242"/>
                    </a:cubicBezTo>
                    <a:lnTo>
                      <a:pt x="372379" y="544284"/>
                    </a:lnTo>
                    <a:lnTo>
                      <a:pt x="372284" y="544915"/>
                    </a:lnTo>
                    <a:lnTo>
                      <a:pt x="370011" y="557764"/>
                    </a:lnTo>
                    <a:lnTo>
                      <a:pt x="368401" y="567298"/>
                    </a:lnTo>
                    <a:cubicBezTo>
                      <a:pt x="378850" y="549650"/>
                      <a:pt x="388510" y="531908"/>
                      <a:pt x="397160" y="514577"/>
                    </a:cubicBezTo>
                    <a:lnTo>
                      <a:pt x="397445" y="513977"/>
                    </a:lnTo>
                    <a:cubicBezTo>
                      <a:pt x="409599" y="489196"/>
                      <a:pt x="420016" y="464477"/>
                      <a:pt x="428382" y="440453"/>
                    </a:cubicBezTo>
                    <a:cubicBezTo>
                      <a:pt x="437316" y="414661"/>
                      <a:pt x="444451" y="388395"/>
                      <a:pt x="449565" y="362414"/>
                    </a:cubicBezTo>
                    <a:lnTo>
                      <a:pt x="449691" y="361656"/>
                    </a:lnTo>
                    <a:cubicBezTo>
                      <a:pt x="450039" y="360141"/>
                      <a:pt x="450354" y="359004"/>
                      <a:pt x="451491" y="357962"/>
                    </a:cubicBezTo>
                    <a:cubicBezTo>
                      <a:pt x="452501" y="357078"/>
                      <a:pt x="453764" y="356605"/>
                      <a:pt x="455090" y="356605"/>
                    </a:cubicBezTo>
                    <a:lnTo>
                      <a:pt x="455405" y="356605"/>
                    </a:lnTo>
                    <a:cubicBezTo>
                      <a:pt x="456037" y="356668"/>
                      <a:pt x="456700" y="356826"/>
                      <a:pt x="457236" y="357047"/>
                    </a:cubicBezTo>
                    <a:cubicBezTo>
                      <a:pt x="460141" y="357426"/>
                      <a:pt x="462351" y="360046"/>
                      <a:pt x="462035" y="362761"/>
                    </a:cubicBezTo>
                    <a:lnTo>
                      <a:pt x="461814" y="364845"/>
                    </a:lnTo>
                    <a:lnTo>
                      <a:pt x="461593" y="366865"/>
                    </a:lnTo>
                    <a:lnTo>
                      <a:pt x="461340" y="368917"/>
                    </a:lnTo>
                    <a:lnTo>
                      <a:pt x="461088" y="371190"/>
                    </a:lnTo>
                    <a:cubicBezTo>
                      <a:pt x="453764" y="428646"/>
                      <a:pt x="436843" y="483513"/>
                      <a:pt x="420143" y="534781"/>
                    </a:cubicBezTo>
                    <a:lnTo>
                      <a:pt x="414808" y="551165"/>
                    </a:lnTo>
                    <a:cubicBezTo>
                      <a:pt x="402590" y="588512"/>
                      <a:pt x="390026" y="626837"/>
                      <a:pt x="380271" y="665856"/>
                    </a:cubicBezTo>
                    <a:cubicBezTo>
                      <a:pt x="377619" y="676527"/>
                      <a:pt x="375157" y="687260"/>
                      <a:pt x="373010" y="698025"/>
                    </a:cubicBezTo>
                    <a:lnTo>
                      <a:pt x="373199" y="697709"/>
                    </a:lnTo>
                    <a:lnTo>
                      <a:pt x="373420" y="697267"/>
                    </a:lnTo>
                    <a:cubicBezTo>
                      <a:pt x="373420" y="697267"/>
                      <a:pt x="373420" y="697362"/>
                      <a:pt x="373420" y="697425"/>
                    </a:cubicBezTo>
                    <a:lnTo>
                      <a:pt x="373515" y="697267"/>
                    </a:lnTo>
                    <a:cubicBezTo>
                      <a:pt x="369348" y="718861"/>
                      <a:pt x="366223" y="742190"/>
                      <a:pt x="363950" y="768582"/>
                    </a:cubicBezTo>
                    <a:cubicBezTo>
                      <a:pt x="361866" y="792827"/>
                      <a:pt x="360572" y="817515"/>
                      <a:pt x="360098" y="841981"/>
                    </a:cubicBezTo>
                    <a:cubicBezTo>
                      <a:pt x="359435" y="877022"/>
                      <a:pt x="360319" y="915505"/>
                      <a:pt x="362782" y="959039"/>
                    </a:cubicBezTo>
                    <a:cubicBezTo>
                      <a:pt x="363287" y="967468"/>
                      <a:pt x="363823" y="976086"/>
                      <a:pt x="364423" y="984894"/>
                    </a:cubicBezTo>
                    <a:lnTo>
                      <a:pt x="364518" y="984673"/>
                    </a:lnTo>
                    <a:lnTo>
                      <a:pt x="364613" y="984294"/>
                    </a:lnTo>
                    <a:cubicBezTo>
                      <a:pt x="364613" y="984294"/>
                      <a:pt x="364613" y="984389"/>
                      <a:pt x="364613" y="984421"/>
                    </a:cubicBezTo>
                    <a:lnTo>
                      <a:pt x="364676" y="984263"/>
                    </a:lnTo>
                    <a:cubicBezTo>
                      <a:pt x="365939" y="1001120"/>
                      <a:pt x="367359" y="1017821"/>
                      <a:pt x="368874" y="1034394"/>
                    </a:cubicBezTo>
                    <a:cubicBezTo>
                      <a:pt x="373547" y="1035026"/>
                      <a:pt x="378250" y="1035594"/>
                      <a:pt x="382923" y="1036068"/>
                    </a:cubicBezTo>
                    <a:cubicBezTo>
                      <a:pt x="386364" y="1036415"/>
                      <a:pt x="389836" y="1036699"/>
                      <a:pt x="393277" y="1036888"/>
                    </a:cubicBezTo>
                    <a:cubicBezTo>
                      <a:pt x="405937" y="1037646"/>
                      <a:pt x="418596" y="1037425"/>
                      <a:pt x="430845" y="1036225"/>
                    </a:cubicBezTo>
                    <a:cubicBezTo>
                      <a:pt x="446661" y="1034678"/>
                      <a:pt x="462982" y="1030764"/>
                      <a:pt x="480787" y="1024261"/>
                    </a:cubicBezTo>
                    <a:cubicBezTo>
                      <a:pt x="487385" y="1021862"/>
                      <a:pt x="493509" y="1018515"/>
                      <a:pt x="498118" y="1015895"/>
                    </a:cubicBezTo>
                    <a:cubicBezTo>
                      <a:pt x="510651" y="1008665"/>
                      <a:pt x="523532" y="999258"/>
                      <a:pt x="538590" y="986378"/>
                    </a:cubicBezTo>
                    <a:cubicBezTo>
                      <a:pt x="552702" y="974287"/>
                      <a:pt x="566781" y="960396"/>
                      <a:pt x="580482" y="945117"/>
                    </a:cubicBezTo>
                    <a:cubicBezTo>
                      <a:pt x="594468" y="929490"/>
                      <a:pt x="606906" y="913579"/>
                      <a:pt x="617387" y="897826"/>
                    </a:cubicBezTo>
                    <a:cubicBezTo>
                      <a:pt x="628531" y="881094"/>
                      <a:pt x="636707" y="865531"/>
                      <a:pt x="642453" y="850283"/>
                    </a:cubicBezTo>
                    <a:cubicBezTo>
                      <a:pt x="648356" y="834467"/>
                      <a:pt x="650503" y="820482"/>
                      <a:pt x="648956" y="807570"/>
                    </a:cubicBezTo>
                    <a:cubicBezTo>
                      <a:pt x="648261" y="801446"/>
                      <a:pt x="646272" y="795385"/>
                      <a:pt x="643210" y="790018"/>
                    </a:cubicBezTo>
                    <a:cubicBezTo>
                      <a:pt x="640148" y="784619"/>
                      <a:pt x="635697" y="779789"/>
                      <a:pt x="630077" y="775622"/>
                    </a:cubicBezTo>
                    <a:cubicBezTo>
                      <a:pt x="626668" y="773065"/>
                      <a:pt x="622817" y="771139"/>
                      <a:pt x="619470" y="769561"/>
                    </a:cubicBezTo>
                    <a:cubicBezTo>
                      <a:pt x="615556" y="767762"/>
                      <a:pt x="611199" y="766278"/>
                      <a:pt x="605769" y="764920"/>
                    </a:cubicBezTo>
                    <a:cubicBezTo>
                      <a:pt x="599171" y="763247"/>
                      <a:pt x="592037" y="762142"/>
                      <a:pt x="583860" y="761542"/>
                    </a:cubicBezTo>
                    <a:cubicBezTo>
                      <a:pt x="604980" y="743990"/>
                      <a:pt x="622974" y="724859"/>
                      <a:pt x="637433" y="704749"/>
                    </a:cubicBezTo>
                    <a:cubicBezTo>
                      <a:pt x="655901" y="679084"/>
                      <a:pt x="668529" y="650419"/>
                      <a:pt x="673959" y="621912"/>
                    </a:cubicBezTo>
                    <a:cubicBezTo>
                      <a:pt x="675348" y="614525"/>
                      <a:pt x="676295" y="607643"/>
                      <a:pt x="676800" y="600887"/>
                    </a:cubicBezTo>
                    <a:cubicBezTo>
                      <a:pt x="677147" y="596120"/>
                      <a:pt x="677273" y="591006"/>
                      <a:pt x="677116" y="584818"/>
                    </a:cubicBezTo>
                    <a:cubicBezTo>
                      <a:pt x="676831" y="574022"/>
                      <a:pt x="675505" y="562688"/>
                      <a:pt x="673201" y="551103"/>
                    </a:cubicBezTo>
                    <a:cubicBezTo>
                      <a:pt x="670991" y="539927"/>
                      <a:pt x="667582" y="528562"/>
                      <a:pt x="663067" y="517292"/>
                    </a:cubicBezTo>
                    <a:cubicBezTo>
                      <a:pt x="658774" y="506621"/>
                      <a:pt x="653155" y="496551"/>
                      <a:pt x="646399" y="487301"/>
                    </a:cubicBezTo>
                    <a:cubicBezTo>
                      <a:pt x="639043" y="477262"/>
                      <a:pt x="629793" y="468865"/>
                      <a:pt x="619660" y="463056"/>
                    </a:cubicBezTo>
                    <a:cubicBezTo>
                      <a:pt x="611578" y="458416"/>
                      <a:pt x="602612" y="455480"/>
                      <a:pt x="592984" y="454312"/>
                    </a:cubicBezTo>
                    <a:cubicBezTo>
                      <a:pt x="612146" y="424100"/>
                      <a:pt x="625342" y="397898"/>
                      <a:pt x="634560" y="371948"/>
                    </a:cubicBezTo>
                    <a:cubicBezTo>
                      <a:pt x="645799" y="340221"/>
                      <a:pt x="650440" y="306947"/>
                      <a:pt x="647946" y="275756"/>
                    </a:cubicBezTo>
                    <a:cubicBezTo>
                      <a:pt x="646525" y="257952"/>
                      <a:pt x="643179" y="240683"/>
                      <a:pt x="637970" y="224425"/>
                    </a:cubicBezTo>
                    <a:cubicBezTo>
                      <a:pt x="635855" y="217827"/>
                      <a:pt x="633234" y="211166"/>
                      <a:pt x="630172" y="204663"/>
                    </a:cubicBezTo>
                    <a:cubicBezTo>
                      <a:pt x="627426" y="198791"/>
                      <a:pt x="623890" y="192730"/>
                      <a:pt x="619407" y="186163"/>
                    </a:cubicBezTo>
                    <a:cubicBezTo>
                      <a:pt x="612241" y="175682"/>
                      <a:pt x="603149" y="166938"/>
                      <a:pt x="593110" y="160908"/>
                    </a:cubicBezTo>
                    <a:cubicBezTo>
                      <a:pt x="584681" y="155825"/>
                      <a:pt x="574989" y="152826"/>
                      <a:pt x="565171" y="152226"/>
                    </a:cubicBezTo>
                    <a:cubicBezTo>
                      <a:pt x="563814" y="152163"/>
                      <a:pt x="562456" y="152132"/>
                      <a:pt x="561099" y="152132"/>
                    </a:cubicBezTo>
                    <a:cubicBezTo>
                      <a:pt x="551723" y="152195"/>
                      <a:pt x="541779" y="154720"/>
                      <a:pt x="531487" y="159614"/>
                    </a:cubicBezTo>
                    <a:cubicBezTo>
                      <a:pt x="525363" y="162549"/>
                      <a:pt x="519775" y="166432"/>
                      <a:pt x="515576" y="169495"/>
                    </a:cubicBezTo>
                    <a:cubicBezTo>
                      <a:pt x="512609" y="171673"/>
                      <a:pt x="509610" y="174167"/>
                      <a:pt x="506390" y="177103"/>
                    </a:cubicBezTo>
                    <a:cubicBezTo>
                      <a:pt x="506042" y="173346"/>
                      <a:pt x="505600" y="169526"/>
                      <a:pt x="505158" y="165706"/>
                    </a:cubicBezTo>
                    <a:cubicBezTo>
                      <a:pt x="502633" y="143356"/>
                      <a:pt x="500044" y="120216"/>
                      <a:pt x="492910" y="98433"/>
                    </a:cubicBezTo>
                    <a:cubicBezTo>
                      <a:pt x="490826" y="91993"/>
                      <a:pt x="488206" y="85521"/>
                      <a:pt x="485144" y="79207"/>
                    </a:cubicBezTo>
                    <a:cubicBezTo>
                      <a:pt x="482081" y="72925"/>
                      <a:pt x="478135" y="66422"/>
                      <a:pt x="473021" y="59382"/>
                    </a:cubicBezTo>
                    <a:cubicBezTo>
                      <a:pt x="464687" y="47827"/>
                      <a:pt x="453606" y="37062"/>
                      <a:pt x="440063" y="27276"/>
                    </a:cubicBezTo>
                    <a:cubicBezTo>
                      <a:pt x="429014" y="19320"/>
                      <a:pt x="416323" y="12817"/>
                      <a:pt x="402306" y="7987"/>
                    </a:cubicBezTo>
                    <a:cubicBezTo>
                      <a:pt x="389899" y="3725"/>
                      <a:pt x="376199" y="1105"/>
                      <a:pt x="361645" y="253"/>
                    </a:cubicBezTo>
                    <a:cubicBezTo>
                      <a:pt x="358772" y="95"/>
                      <a:pt x="355836" y="0"/>
                      <a:pt x="352869" y="0"/>
                    </a:cubicBezTo>
                    <a:cubicBezTo>
                      <a:pt x="342420" y="0"/>
                      <a:pt x="331465" y="1042"/>
                      <a:pt x="320100" y="3125"/>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5" name="Google Shape;1965;p50"/>
              <p:cNvSpPr/>
              <p:nvPr/>
            </p:nvSpPr>
            <p:spPr>
              <a:xfrm>
                <a:off x="560634" y="5614144"/>
                <a:ext cx="22157" cy="34800"/>
              </a:xfrm>
              <a:custGeom>
                <a:avLst/>
                <a:gdLst/>
                <a:ahLst/>
                <a:cxnLst/>
                <a:rect l="l" t="t" r="r" b="b"/>
                <a:pathLst>
                  <a:path w="22157" h="34800" extrusionOk="0">
                    <a:moveTo>
                      <a:pt x="11935" y="3543"/>
                    </a:moveTo>
                    <a:cubicBezTo>
                      <a:pt x="10104" y="8247"/>
                      <a:pt x="8052" y="12888"/>
                      <a:pt x="5842" y="17402"/>
                    </a:cubicBezTo>
                    <a:cubicBezTo>
                      <a:pt x="4264" y="20559"/>
                      <a:pt x="2591" y="23653"/>
                      <a:pt x="823" y="26683"/>
                    </a:cubicBezTo>
                    <a:cubicBezTo>
                      <a:pt x="-598" y="29146"/>
                      <a:pt x="-219" y="32271"/>
                      <a:pt x="2275" y="33944"/>
                    </a:cubicBezTo>
                    <a:cubicBezTo>
                      <a:pt x="4516" y="35460"/>
                      <a:pt x="8115" y="34955"/>
                      <a:pt x="9536" y="32492"/>
                    </a:cubicBezTo>
                    <a:cubicBezTo>
                      <a:pt x="14271" y="24284"/>
                      <a:pt x="18407" y="15729"/>
                      <a:pt x="21848" y="6921"/>
                    </a:cubicBezTo>
                    <a:cubicBezTo>
                      <a:pt x="22889" y="4269"/>
                      <a:pt x="21185" y="1176"/>
                      <a:pt x="18565" y="260"/>
                    </a:cubicBezTo>
                    <a:cubicBezTo>
                      <a:pt x="18123" y="102"/>
                      <a:pt x="17649" y="8"/>
                      <a:pt x="17207" y="8"/>
                    </a:cubicBezTo>
                    <a:cubicBezTo>
                      <a:pt x="14903" y="-119"/>
                      <a:pt x="12787" y="1333"/>
                      <a:pt x="11903" y="354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6" name="Google Shape;1966;p50"/>
              <p:cNvSpPr/>
              <p:nvPr/>
            </p:nvSpPr>
            <p:spPr>
              <a:xfrm>
                <a:off x="591131" y="5616953"/>
                <a:ext cx="22973" cy="33401"/>
              </a:xfrm>
              <a:custGeom>
                <a:avLst/>
                <a:gdLst/>
                <a:ahLst/>
                <a:cxnLst/>
                <a:rect l="l" t="t" r="r" b="b"/>
                <a:pathLst>
                  <a:path w="22973" h="33401" extrusionOk="0">
                    <a:moveTo>
                      <a:pt x="13417" y="2313"/>
                    </a:moveTo>
                    <a:cubicBezTo>
                      <a:pt x="9219" y="9952"/>
                      <a:pt x="5020" y="17624"/>
                      <a:pt x="884" y="25295"/>
                    </a:cubicBezTo>
                    <a:cubicBezTo>
                      <a:pt x="190" y="26558"/>
                      <a:pt x="-189" y="27821"/>
                      <a:pt x="95" y="29273"/>
                    </a:cubicBezTo>
                    <a:cubicBezTo>
                      <a:pt x="379" y="30599"/>
                      <a:pt x="1200" y="31767"/>
                      <a:pt x="2305" y="32556"/>
                    </a:cubicBezTo>
                    <a:cubicBezTo>
                      <a:pt x="4515" y="34008"/>
                      <a:pt x="8208" y="33629"/>
                      <a:pt x="9566" y="31104"/>
                    </a:cubicBezTo>
                    <a:cubicBezTo>
                      <a:pt x="13701" y="23401"/>
                      <a:pt x="17869" y="15761"/>
                      <a:pt x="22099" y="8122"/>
                    </a:cubicBezTo>
                    <a:cubicBezTo>
                      <a:pt x="22825" y="6859"/>
                      <a:pt x="23172" y="5596"/>
                      <a:pt x="22856" y="4144"/>
                    </a:cubicBezTo>
                    <a:cubicBezTo>
                      <a:pt x="22572" y="2818"/>
                      <a:pt x="21783" y="1618"/>
                      <a:pt x="20647" y="861"/>
                    </a:cubicBezTo>
                    <a:cubicBezTo>
                      <a:pt x="19889" y="356"/>
                      <a:pt x="18973" y="71"/>
                      <a:pt x="18026" y="8"/>
                    </a:cubicBezTo>
                    <a:cubicBezTo>
                      <a:pt x="16195" y="-86"/>
                      <a:pt x="14301" y="640"/>
                      <a:pt x="13386" y="2281"/>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7" name="Google Shape;1967;p50"/>
              <p:cNvSpPr/>
              <p:nvPr/>
            </p:nvSpPr>
            <p:spPr>
              <a:xfrm>
                <a:off x="578067" y="5667528"/>
                <a:ext cx="30301" cy="35193"/>
              </a:xfrm>
              <a:custGeom>
                <a:avLst/>
                <a:gdLst/>
                <a:ahLst/>
                <a:cxnLst/>
                <a:rect l="l" t="t" r="r" b="b"/>
                <a:pathLst>
                  <a:path w="30301" h="35193" extrusionOk="0">
                    <a:moveTo>
                      <a:pt x="20735" y="2312"/>
                    </a:moveTo>
                    <a:cubicBezTo>
                      <a:pt x="16821" y="8310"/>
                      <a:pt x="12528" y="14024"/>
                      <a:pt x="7855" y="19454"/>
                    </a:cubicBezTo>
                    <a:cubicBezTo>
                      <a:pt x="5866" y="21696"/>
                      <a:pt x="3814" y="23906"/>
                      <a:pt x="1731" y="26052"/>
                    </a:cubicBezTo>
                    <a:cubicBezTo>
                      <a:pt x="-258" y="28073"/>
                      <a:pt x="-700" y="31198"/>
                      <a:pt x="1289" y="33440"/>
                    </a:cubicBezTo>
                    <a:cubicBezTo>
                      <a:pt x="3088" y="35460"/>
                      <a:pt x="6687" y="35902"/>
                      <a:pt x="8676" y="33881"/>
                    </a:cubicBezTo>
                    <a:cubicBezTo>
                      <a:pt x="16411" y="25989"/>
                      <a:pt x="23419" y="17402"/>
                      <a:pt x="29449" y="8121"/>
                    </a:cubicBezTo>
                    <a:cubicBezTo>
                      <a:pt x="30995" y="5722"/>
                      <a:pt x="30396" y="2470"/>
                      <a:pt x="27996" y="860"/>
                    </a:cubicBezTo>
                    <a:cubicBezTo>
                      <a:pt x="27207" y="355"/>
                      <a:pt x="26323" y="71"/>
                      <a:pt x="25439" y="8"/>
                    </a:cubicBezTo>
                    <a:cubicBezTo>
                      <a:pt x="23640" y="-87"/>
                      <a:pt x="21777" y="702"/>
                      <a:pt x="20735" y="2312"/>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8" name="Google Shape;1968;p50"/>
              <p:cNvSpPr/>
              <p:nvPr/>
            </p:nvSpPr>
            <p:spPr>
              <a:xfrm>
                <a:off x="538959" y="5665957"/>
                <a:ext cx="27656" cy="39941"/>
              </a:xfrm>
              <a:custGeom>
                <a:avLst/>
                <a:gdLst/>
                <a:ahLst/>
                <a:cxnLst/>
                <a:rect l="l" t="t" r="r" b="b"/>
                <a:pathLst>
                  <a:path w="27656" h="39941" extrusionOk="0">
                    <a:moveTo>
                      <a:pt x="21329" y="95"/>
                    </a:moveTo>
                    <a:cubicBezTo>
                      <a:pt x="20130" y="347"/>
                      <a:pt x="18614" y="1168"/>
                      <a:pt x="18046" y="2336"/>
                    </a:cubicBezTo>
                    <a:cubicBezTo>
                      <a:pt x="12964" y="12502"/>
                      <a:pt x="7218" y="22351"/>
                      <a:pt x="873" y="31790"/>
                    </a:cubicBezTo>
                    <a:cubicBezTo>
                      <a:pt x="-737" y="34190"/>
                      <a:pt x="-43" y="37473"/>
                      <a:pt x="2325" y="39083"/>
                    </a:cubicBezTo>
                    <a:cubicBezTo>
                      <a:pt x="4724" y="40661"/>
                      <a:pt x="8007" y="39998"/>
                      <a:pt x="9586" y="37631"/>
                    </a:cubicBezTo>
                    <a:cubicBezTo>
                      <a:pt x="15963" y="28160"/>
                      <a:pt x="21677" y="18342"/>
                      <a:pt x="26791" y="8145"/>
                    </a:cubicBezTo>
                    <a:cubicBezTo>
                      <a:pt x="27454" y="6819"/>
                      <a:pt x="27864" y="5683"/>
                      <a:pt x="27549" y="4167"/>
                    </a:cubicBezTo>
                    <a:cubicBezTo>
                      <a:pt x="27264" y="2841"/>
                      <a:pt x="26444" y="1642"/>
                      <a:pt x="25339" y="884"/>
                    </a:cubicBezTo>
                    <a:cubicBezTo>
                      <a:pt x="24581" y="379"/>
                      <a:pt x="23666" y="63"/>
                      <a:pt x="22750" y="0"/>
                    </a:cubicBezTo>
                    <a:cubicBezTo>
                      <a:pt x="22277" y="0"/>
                      <a:pt x="21803" y="0"/>
                      <a:pt x="21361" y="9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9" name="Google Shape;1969;p50"/>
              <p:cNvSpPr/>
              <p:nvPr/>
            </p:nvSpPr>
            <p:spPr>
              <a:xfrm>
                <a:off x="531391" y="5721543"/>
                <a:ext cx="23947" cy="26910"/>
              </a:xfrm>
              <a:custGeom>
                <a:avLst/>
                <a:gdLst/>
                <a:ahLst/>
                <a:cxnLst/>
                <a:rect l="l" t="t" r="r" b="b"/>
                <a:pathLst>
                  <a:path w="23947" h="26910" extrusionOk="0">
                    <a:moveTo>
                      <a:pt x="14344" y="2280"/>
                    </a:moveTo>
                    <a:cubicBezTo>
                      <a:pt x="10556" y="7331"/>
                      <a:pt x="6578" y="12256"/>
                      <a:pt x="2411" y="17023"/>
                    </a:cubicBezTo>
                    <a:cubicBezTo>
                      <a:pt x="2190" y="17244"/>
                      <a:pt x="2001" y="17497"/>
                      <a:pt x="1780" y="17749"/>
                    </a:cubicBezTo>
                    <a:cubicBezTo>
                      <a:pt x="801" y="18823"/>
                      <a:pt x="107" y="19833"/>
                      <a:pt x="12" y="21348"/>
                    </a:cubicBezTo>
                    <a:cubicBezTo>
                      <a:pt x="-83" y="22737"/>
                      <a:pt x="391" y="24094"/>
                      <a:pt x="1338" y="25136"/>
                    </a:cubicBezTo>
                    <a:cubicBezTo>
                      <a:pt x="2285" y="26178"/>
                      <a:pt x="3548" y="26809"/>
                      <a:pt x="4937" y="26904"/>
                    </a:cubicBezTo>
                    <a:cubicBezTo>
                      <a:pt x="6168" y="26967"/>
                      <a:pt x="7873" y="26557"/>
                      <a:pt x="8725" y="25578"/>
                    </a:cubicBezTo>
                    <a:cubicBezTo>
                      <a:pt x="13713" y="19927"/>
                      <a:pt x="18511" y="14119"/>
                      <a:pt x="23057" y="8121"/>
                    </a:cubicBezTo>
                    <a:cubicBezTo>
                      <a:pt x="24762" y="5848"/>
                      <a:pt x="23878" y="2375"/>
                      <a:pt x="21605" y="860"/>
                    </a:cubicBezTo>
                    <a:cubicBezTo>
                      <a:pt x="20784" y="323"/>
                      <a:pt x="19932" y="39"/>
                      <a:pt x="19080" y="7"/>
                    </a:cubicBezTo>
                    <a:cubicBezTo>
                      <a:pt x="17280" y="-87"/>
                      <a:pt x="15512" y="765"/>
                      <a:pt x="14344" y="2312"/>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0" name="Google Shape;1970;p50"/>
              <p:cNvSpPr/>
              <p:nvPr/>
            </p:nvSpPr>
            <p:spPr>
              <a:xfrm>
                <a:off x="498542" y="5701017"/>
                <a:ext cx="27316" cy="29511"/>
              </a:xfrm>
              <a:custGeom>
                <a:avLst/>
                <a:gdLst/>
                <a:ahLst/>
                <a:cxnLst/>
                <a:rect l="l" t="t" r="r" b="b"/>
                <a:pathLst>
                  <a:path w="27316" h="29511" extrusionOk="0">
                    <a:moveTo>
                      <a:pt x="18623" y="1307"/>
                    </a:moveTo>
                    <a:cubicBezTo>
                      <a:pt x="12625" y="7905"/>
                      <a:pt x="6721" y="14629"/>
                      <a:pt x="881" y="21353"/>
                    </a:cubicBezTo>
                    <a:cubicBezTo>
                      <a:pt x="28" y="22364"/>
                      <a:pt x="-161" y="24131"/>
                      <a:pt x="123" y="25363"/>
                    </a:cubicBezTo>
                    <a:cubicBezTo>
                      <a:pt x="407" y="26657"/>
                      <a:pt x="1228" y="27857"/>
                      <a:pt x="2333" y="28646"/>
                    </a:cubicBezTo>
                    <a:cubicBezTo>
                      <a:pt x="3501" y="29404"/>
                      <a:pt x="4953" y="29688"/>
                      <a:pt x="6311" y="29404"/>
                    </a:cubicBezTo>
                    <a:cubicBezTo>
                      <a:pt x="7794" y="29088"/>
                      <a:pt x="8647" y="28267"/>
                      <a:pt x="9562" y="27194"/>
                    </a:cubicBezTo>
                    <a:cubicBezTo>
                      <a:pt x="10667" y="25931"/>
                      <a:pt x="11741" y="24700"/>
                      <a:pt x="12814" y="23437"/>
                    </a:cubicBezTo>
                    <a:cubicBezTo>
                      <a:pt x="12782" y="23500"/>
                      <a:pt x="12719" y="23532"/>
                      <a:pt x="12688" y="23595"/>
                    </a:cubicBezTo>
                    <a:cubicBezTo>
                      <a:pt x="16918" y="18733"/>
                      <a:pt x="21211" y="13935"/>
                      <a:pt x="25536" y="9168"/>
                    </a:cubicBezTo>
                    <a:cubicBezTo>
                      <a:pt x="26515" y="8094"/>
                      <a:pt x="27209" y="7053"/>
                      <a:pt x="27304" y="5537"/>
                    </a:cubicBezTo>
                    <a:cubicBezTo>
                      <a:pt x="27399" y="4180"/>
                      <a:pt x="26925" y="2791"/>
                      <a:pt x="25978" y="1749"/>
                    </a:cubicBezTo>
                    <a:cubicBezTo>
                      <a:pt x="25063" y="739"/>
                      <a:pt x="23768" y="76"/>
                      <a:pt x="22379" y="12"/>
                    </a:cubicBezTo>
                    <a:cubicBezTo>
                      <a:pt x="21117" y="-82"/>
                      <a:pt x="19475" y="360"/>
                      <a:pt x="18591" y="1307"/>
                    </a:cubicBezTo>
                    <a:moveTo>
                      <a:pt x="13572" y="22584"/>
                    </a:moveTo>
                    <a:cubicBezTo>
                      <a:pt x="13382" y="22774"/>
                      <a:pt x="13224" y="22995"/>
                      <a:pt x="13035" y="23185"/>
                    </a:cubicBezTo>
                    <a:cubicBezTo>
                      <a:pt x="13224" y="22963"/>
                      <a:pt x="13382" y="22774"/>
                      <a:pt x="13572" y="225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1" name="Google Shape;1971;p50"/>
              <p:cNvSpPr/>
              <p:nvPr/>
            </p:nvSpPr>
            <p:spPr>
              <a:xfrm>
                <a:off x="565708" y="5391641"/>
                <a:ext cx="16193" cy="34683"/>
              </a:xfrm>
              <a:custGeom>
                <a:avLst/>
                <a:gdLst/>
                <a:ahLst/>
                <a:cxnLst/>
                <a:rect l="l" t="t" r="r" b="b"/>
                <a:pathLst>
                  <a:path w="16193" h="34683" extrusionOk="0">
                    <a:moveTo>
                      <a:pt x="7429" y="1337"/>
                    </a:moveTo>
                    <a:cubicBezTo>
                      <a:pt x="6293" y="2347"/>
                      <a:pt x="5945" y="3516"/>
                      <a:pt x="5661" y="4936"/>
                    </a:cubicBezTo>
                    <a:cubicBezTo>
                      <a:pt x="5535" y="5536"/>
                      <a:pt x="5440" y="6136"/>
                      <a:pt x="5314" y="6735"/>
                    </a:cubicBezTo>
                    <a:cubicBezTo>
                      <a:pt x="3925" y="13807"/>
                      <a:pt x="2220" y="20816"/>
                      <a:pt x="231" y="27761"/>
                    </a:cubicBezTo>
                    <a:cubicBezTo>
                      <a:pt x="-558" y="30507"/>
                      <a:pt x="705" y="33475"/>
                      <a:pt x="3515" y="34422"/>
                    </a:cubicBezTo>
                    <a:cubicBezTo>
                      <a:pt x="6103" y="35306"/>
                      <a:pt x="9386" y="33885"/>
                      <a:pt x="10176" y="31139"/>
                    </a:cubicBezTo>
                    <a:cubicBezTo>
                      <a:pt x="12575" y="22710"/>
                      <a:pt x="14532" y="14186"/>
                      <a:pt x="16142" y="5567"/>
                    </a:cubicBezTo>
                    <a:cubicBezTo>
                      <a:pt x="16395" y="4305"/>
                      <a:pt x="15669" y="2727"/>
                      <a:pt x="14816" y="1779"/>
                    </a:cubicBezTo>
                    <a:cubicBezTo>
                      <a:pt x="13901" y="769"/>
                      <a:pt x="12575" y="106"/>
                      <a:pt x="11217" y="11"/>
                    </a:cubicBezTo>
                    <a:cubicBezTo>
                      <a:pt x="9828" y="-83"/>
                      <a:pt x="8439" y="422"/>
                      <a:pt x="7429" y="133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2" name="Google Shape;1972;p50"/>
              <p:cNvSpPr/>
              <p:nvPr/>
            </p:nvSpPr>
            <p:spPr>
              <a:xfrm>
                <a:off x="599854" y="5332070"/>
                <a:ext cx="11662" cy="22688"/>
              </a:xfrm>
              <a:custGeom>
                <a:avLst/>
                <a:gdLst/>
                <a:ahLst/>
                <a:cxnLst/>
                <a:rect l="l" t="t" r="r" b="b"/>
                <a:pathLst>
                  <a:path w="11662" h="22688" extrusionOk="0">
                    <a:moveTo>
                      <a:pt x="1191" y="4936"/>
                    </a:moveTo>
                    <a:cubicBezTo>
                      <a:pt x="780" y="8977"/>
                      <a:pt x="370" y="13049"/>
                      <a:pt x="23" y="17122"/>
                    </a:cubicBezTo>
                    <a:cubicBezTo>
                      <a:pt x="-262" y="19963"/>
                      <a:pt x="2169" y="22488"/>
                      <a:pt x="4947" y="22678"/>
                    </a:cubicBezTo>
                    <a:cubicBezTo>
                      <a:pt x="7883" y="22867"/>
                      <a:pt x="10219" y="20594"/>
                      <a:pt x="10472" y="17753"/>
                    </a:cubicBezTo>
                    <a:cubicBezTo>
                      <a:pt x="10851" y="13712"/>
                      <a:pt x="11230" y="9608"/>
                      <a:pt x="11640" y="5567"/>
                    </a:cubicBezTo>
                    <a:cubicBezTo>
                      <a:pt x="11924" y="2695"/>
                      <a:pt x="9493" y="201"/>
                      <a:pt x="6715" y="11"/>
                    </a:cubicBezTo>
                    <a:cubicBezTo>
                      <a:pt x="3779" y="-178"/>
                      <a:pt x="1443" y="2095"/>
                      <a:pt x="1191" y="493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3" name="Google Shape;1973;p50"/>
              <p:cNvSpPr/>
              <p:nvPr/>
            </p:nvSpPr>
            <p:spPr>
              <a:xfrm>
                <a:off x="638369" y="5364933"/>
                <a:ext cx="15055" cy="31488"/>
              </a:xfrm>
              <a:custGeom>
                <a:avLst/>
                <a:gdLst/>
                <a:ahLst/>
                <a:cxnLst/>
                <a:rect l="l" t="t" r="r" b="b"/>
                <a:pathLst>
                  <a:path w="15055" h="31488" extrusionOk="0">
                    <a:moveTo>
                      <a:pt x="7535" y="580"/>
                    </a:moveTo>
                    <a:cubicBezTo>
                      <a:pt x="6430" y="1148"/>
                      <a:pt x="5199" y="2316"/>
                      <a:pt x="4947" y="3548"/>
                    </a:cubicBezTo>
                    <a:cubicBezTo>
                      <a:pt x="3463" y="10587"/>
                      <a:pt x="1884" y="17596"/>
                      <a:pt x="243" y="24573"/>
                    </a:cubicBezTo>
                    <a:cubicBezTo>
                      <a:pt x="-104" y="25993"/>
                      <a:pt x="-136" y="27288"/>
                      <a:pt x="527" y="28614"/>
                    </a:cubicBezTo>
                    <a:cubicBezTo>
                      <a:pt x="1158" y="29813"/>
                      <a:pt x="2232" y="30760"/>
                      <a:pt x="3494" y="31202"/>
                    </a:cubicBezTo>
                    <a:cubicBezTo>
                      <a:pt x="4820" y="31676"/>
                      <a:pt x="6304" y="31549"/>
                      <a:pt x="7535" y="30918"/>
                    </a:cubicBezTo>
                    <a:cubicBezTo>
                      <a:pt x="8640" y="30350"/>
                      <a:pt x="9840" y="29182"/>
                      <a:pt x="10124" y="27951"/>
                    </a:cubicBezTo>
                    <a:cubicBezTo>
                      <a:pt x="11766" y="20942"/>
                      <a:pt x="13344" y="13966"/>
                      <a:pt x="14828" y="6926"/>
                    </a:cubicBezTo>
                    <a:cubicBezTo>
                      <a:pt x="15112" y="5505"/>
                      <a:pt x="15238" y="4242"/>
                      <a:pt x="14544" y="2885"/>
                    </a:cubicBezTo>
                    <a:cubicBezTo>
                      <a:pt x="13912" y="1685"/>
                      <a:pt x="12839" y="738"/>
                      <a:pt x="11576" y="296"/>
                    </a:cubicBezTo>
                    <a:cubicBezTo>
                      <a:pt x="11134" y="138"/>
                      <a:pt x="10661" y="44"/>
                      <a:pt x="10187" y="12"/>
                    </a:cubicBezTo>
                    <a:cubicBezTo>
                      <a:pt x="9272" y="-51"/>
                      <a:pt x="8325" y="138"/>
                      <a:pt x="7504" y="549"/>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4" name="Google Shape;1974;p50"/>
              <p:cNvSpPr/>
              <p:nvPr/>
            </p:nvSpPr>
            <p:spPr>
              <a:xfrm>
                <a:off x="597566" y="5417243"/>
                <a:ext cx="18404" cy="27749"/>
              </a:xfrm>
              <a:custGeom>
                <a:avLst/>
                <a:gdLst/>
                <a:ahLst/>
                <a:cxnLst/>
                <a:rect l="l" t="t" r="r" b="b"/>
                <a:pathLst>
                  <a:path w="18404" h="27749" extrusionOk="0">
                    <a:moveTo>
                      <a:pt x="10771" y="517"/>
                    </a:moveTo>
                    <a:cubicBezTo>
                      <a:pt x="9445" y="1180"/>
                      <a:pt x="8782" y="2190"/>
                      <a:pt x="8182" y="3484"/>
                    </a:cubicBezTo>
                    <a:cubicBezTo>
                      <a:pt x="5530" y="9230"/>
                      <a:pt x="2910" y="15007"/>
                      <a:pt x="353" y="20816"/>
                    </a:cubicBezTo>
                    <a:cubicBezTo>
                      <a:pt x="-815" y="23436"/>
                      <a:pt x="1079" y="26593"/>
                      <a:pt x="3636" y="27477"/>
                    </a:cubicBezTo>
                    <a:cubicBezTo>
                      <a:pt x="4962" y="27919"/>
                      <a:pt x="6446" y="27824"/>
                      <a:pt x="7677" y="27193"/>
                    </a:cubicBezTo>
                    <a:cubicBezTo>
                      <a:pt x="8971" y="26530"/>
                      <a:pt x="9697" y="25520"/>
                      <a:pt x="10266" y="24225"/>
                    </a:cubicBezTo>
                    <a:cubicBezTo>
                      <a:pt x="12823" y="18448"/>
                      <a:pt x="15443" y="12671"/>
                      <a:pt x="18095" y="6894"/>
                    </a:cubicBezTo>
                    <a:cubicBezTo>
                      <a:pt x="18663" y="5694"/>
                      <a:pt x="18379" y="3989"/>
                      <a:pt x="17811" y="2853"/>
                    </a:cubicBezTo>
                    <a:cubicBezTo>
                      <a:pt x="17179" y="1622"/>
                      <a:pt x="16106" y="706"/>
                      <a:pt x="14843" y="264"/>
                    </a:cubicBezTo>
                    <a:cubicBezTo>
                      <a:pt x="14401" y="106"/>
                      <a:pt x="13928" y="43"/>
                      <a:pt x="13454" y="12"/>
                    </a:cubicBezTo>
                    <a:cubicBezTo>
                      <a:pt x="12539" y="-51"/>
                      <a:pt x="11592" y="138"/>
                      <a:pt x="10771" y="580"/>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5" name="Google Shape;1975;p50"/>
              <p:cNvSpPr/>
              <p:nvPr/>
            </p:nvSpPr>
            <p:spPr>
              <a:xfrm>
                <a:off x="610622" y="5458130"/>
                <a:ext cx="22816" cy="35978"/>
              </a:xfrm>
              <a:custGeom>
                <a:avLst/>
                <a:gdLst/>
                <a:ahLst/>
                <a:cxnLst/>
                <a:rect l="l" t="t" r="r" b="b"/>
                <a:pathLst>
                  <a:path w="22816" h="35978" extrusionOk="0">
                    <a:moveTo>
                      <a:pt x="12616" y="3543"/>
                    </a:moveTo>
                    <a:cubicBezTo>
                      <a:pt x="10658" y="8310"/>
                      <a:pt x="8543" y="13014"/>
                      <a:pt x="6270" y="17655"/>
                    </a:cubicBezTo>
                    <a:cubicBezTo>
                      <a:pt x="4534" y="21096"/>
                      <a:pt x="2703" y="24505"/>
                      <a:pt x="809" y="27851"/>
                    </a:cubicBezTo>
                    <a:cubicBezTo>
                      <a:pt x="-580" y="30314"/>
                      <a:pt x="-233" y="33439"/>
                      <a:pt x="2261" y="35113"/>
                    </a:cubicBezTo>
                    <a:cubicBezTo>
                      <a:pt x="4502" y="36628"/>
                      <a:pt x="8133" y="36154"/>
                      <a:pt x="9522" y="33692"/>
                    </a:cubicBezTo>
                    <a:cubicBezTo>
                      <a:pt x="14447" y="25073"/>
                      <a:pt x="18803" y="16139"/>
                      <a:pt x="22497" y="6953"/>
                    </a:cubicBezTo>
                    <a:cubicBezTo>
                      <a:pt x="23570" y="4301"/>
                      <a:pt x="21802" y="1176"/>
                      <a:pt x="19245" y="292"/>
                    </a:cubicBezTo>
                    <a:cubicBezTo>
                      <a:pt x="18772" y="134"/>
                      <a:pt x="18298" y="39"/>
                      <a:pt x="17856" y="8"/>
                    </a:cubicBezTo>
                    <a:cubicBezTo>
                      <a:pt x="15552" y="-119"/>
                      <a:pt x="13468" y="1334"/>
                      <a:pt x="12584" y="354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6" name="Google Shape;1976;p50"/>
              <p:cNvSpPr/>
              <p:nvPr/>
            </p:nvSpPr>
            <p:spPr>
              <a:xfrm>
                <a:off x="559283" y="5480362"/>
                <a:ext cx="22071" cy="32890"/>
              </a:xfrm>
              <a:custGeom>
                <a:avLst/>
                <a:gdLst/>
                <a:ahLst/>
                <a:cxnLst/>
                <a:rect l="l" t="t" r="r" b="b"/>
                <a:pathLst>
                  <a:path w="22071" h="32890" extrusionOk="0">
                    <a:moveTo>
                      <a:pt x="15717" y="94"/>
                    </a:moveTo>
                    <a:cubicBezTo>
                      <a:pt x="14517" y="347"/>
                      <a:pt x="13033" y="1168"/>
                      <a:pt x="12465" y="2304"/>
                    </a:cubicBezTo>
                    <a:cubicBezTo>
                      <a:pt x="8582" y="9786"/>
                      <a:pt x="4731" y="17268"/>
                      <a:pt x="879" y="24750"/>
                    </a:cubicBezTo>
                    <a:cubicBezTo>
                      <a:pt x="216" y="26076"/>
                      <a:pt x="-226" y="27244"/>
                      <a:pt x="122" y="28759"/>
                    </a:cubicBezTo>
                    <a:cubicBezTo>
                      <a:pt x="406" y="30085"/>
                      <a:pt x="1226" y="31253"/>
                      <a:pt x="2331" y="32011"/>
                    </a:cubicBezTo>
                    <a:cubicBezTo>
                      <a:pt x="3499" y="32769"/>
                      <a:pt x="4952" y="33084"/>
                      <a:pt x="6341" y="32769"/>
                    </a:cubicBezTo>
                    <a:cubicBezTo>
                      <a:pt x="7540" y="32516"/>
                      <a:pt x="9024" y="31695"/>
                      <a:pt x="9592" y="30559"/>
                    </a:cubicBezTo>
                    <a:cubicBezTo>
                      <a:pt x="13444" y="23045"/>
                      <a:pt x="17327" y="15595"/>
                      <a:pt x="21178" y="8113"/>
                    </a:cubicBezTo>
                    <a:cubicBezTo>
                      <a:pt x="21841" y="6787"/>
                      <a:pt x="22283" y="5587"/>
                      <a:pt x="21967" y="4104"/>
                    </a:cubicBezTo>
                    <a:cubicBezTo>
                      <a:pt x="21683" y="2778"/>
                      <a:pt x="20862" y="1610"/>
                      <a:pt x="19758" y="852"/>
                    </a:cubicBezTo>
                    <a:cubicBezTo>
                      <a:pt x="19000" y="347"/>
                      <a:pt x="18084" y="32"/>
                      <a:pt x="17169" y="0"/>
                    </a:cubicBezTo>
                    <a:cubicBezTo>
                      <a:pt x="16695" y="0"/>
                      <a:pt x="16222" y="0"/>
                      <a:pt x="15780" y="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7" name="Google Shape;1977;p50"/>
              <p:cNvSpPr/>
              <p:nvPr/>
            </p:nvSpPr>
            <p:spPr>
              <a:xfrm>
                <a:off x="527313" y="5292959"/>
                <a:ext cx="17808" cy="23367"/>
              </a:xfrm>
              <a:custGeom>
                <a:avLst/>
                <a:gdLst/>
                <a:ahLst/>
                <a:cxnLst/>
                <a:rect l="l" t="t" r="r" b="b"/>
                <a:pathLst>
                  <a:path w="17808" h="23367" extrusionOk="0">
                    <a:moveTo>
                      <a:pt x="8257" y="2344"/>
                    </a:moveTo>
                    <a:cubicBezTo>
                      <a:pt x="5731" y="6606"/>
                      <a:pt x="3269" y="10931"/>
                      <a:pt x="901" y="15288"/>
                    </a:cubicBezTo>
                    <a:cubicBezTo>
                      <a:pt x="175" y="16550"/>
                      <a:pt x="-204" y="17813"/>
                      <a:pt x="112" y="19265"/>
                    </a:cubicBezTo>
                    <a:cubicBezTo>
                      <a:pt x="396" y="20591"/>
                      <a:pt x="1185" y="21791"/>
                      <a:pt x="2322" y="22517"/>
                    </a:cubicBezTo>
                    <a:cubicBezTo>
                      <a:pt x="4563" y="24001"/>
                      <a:pt x="8194" y="23559"/>
                      <a:pt x="9614" y="21065"/>
                    </a:cubicBezTo>
                    <a:cubicBezTo>
                      <a:pt x="12014" y="16708"/>
                      <a:pt x="14476" y="12415"/>
                      <a:pt x="16970" y="8153"/>
                    </a:cubicBezTo>
                    <a:cubicBezTo>
                      <a:pt x="18422" y="5690"/>
                      <a:pt x="18012" y="2534"/>
                      <a:pt x="15549" y="860"/>
                    </a:cubicBezTo>
                    <a:cubicBezTo>
                      <a:pt x="14792" y="355"/>
                      <a:pt x="13876" y="71"/>
                      <a:pt x="12961" y="8"/>
                    </a:cubicBezTo>
                    <a:cubicBezTo>
                      <a:pt x="11130" y="-87"/>
                      <a:pt x="9236" y="671"/>
                      <a:pt x="8288" y="231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8" name="Google Shape;1978;p50"/>
              <p:cNvSpPr/>
              <p:nvPr/>
            </p:nvSpPr>
            <p:spPr>
              <a:xfrm>
                <a:off x="553658" y="5180481"/>
                <a:ext cx="12891" cy="24641"/>
              </a:xfrm>
              <a:custGeom>
                <a:avLst/>
                <a:gdLst/>
                <a:ahLst/>
                <a:cxnLst/>
                <a:rect l="l" t="t" r="r" b="b"/>
                <a:pathLst>
                  <a:path w="12891" h="24641" extrusionOk="0">
                    <a:moveTo>
                      <a:pt x="4105" y="1332"/>
                    </a:moveTo>
                    <a:cubicBezTo>
                      <a:pt x="2968" y="2342"/>
                      <a:pt x="2590" y="3510"/>
                      <a:pt x="2369" y="4931"/>
                    </a:cubicBezTo>
                    <a:cubicBezTo>
                      <a:pt x="1548" y="9666"/>
                      <a:pt x="790" y="14370"/>
                      <a:pt x="33" y="19105"/>
                    </a:cubicBezTo>
                    <a:cubicBezTo>
                      <a:pt x="-157" y="20399"/>
                      <a:pt x="506" y="21946"/>
                      <a:pt x="1358" y="22894"/>
                    </a:cubicBezTo>
                    <a:cubicBezTo>
                      <a:pt x="2274" y="23935"/>
                      <a:pt x="3600" y="24566"/>
                      <a:pt x="4957" y="24630"/>
                    </a:cubicBezTo>
                    <a:cubicBezTo>
                      <a:pt x="6346" y="24724"/>
                      <a:pt x="7735" y="24251"/>
                      <a:pt x="8746" y="23335"/>
                    </a:cubicBezTo>
                    <a:cubicBezTo>
                      <a:pt x="9882" y="22325"/>
                      <a:pt x="10293" y="21157"/>
                      <a:pt x="10514" y="19737"/>
                    </a:cubicBezTo>
                    <a:cubicBezTo>
                      <a:pt x="11271" y="15001"/>
                      <a:pt x="12029" y="10297"/>
                      <a:pt x="12850" y="5562"/>
                    </a:cubicBezTo>
                    <a:cubicBezTo>
                      <a:pt x="13071" y="4268"/>
                      <a:pt x="12376" y="2721"/>
                      <a:pt x="11524" y="1774"/>
                    </a:cubicBezTo>
                    <a:cubicBezTo>
                      <a:pt x="10608" y="732"/>
                      <a:pt x="9282" y="100"/>
                      <a:pt x="7925" y="6"/>
                    </a:cubicBezTo>
                    <a:cubicBezTo>
                      <a:pt x="6536" y="-57"/>
                      <a:pt x="5178" y="385"/>
                      <a:pt x="4137" y="1332"/>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9" name="Google Shape;1979;p50"/>
              <p:cNvSpPr/>
              <p:nvPr/>
            </p:nvSpPr>
            <p:spPr>
              <a:xfrm>
                <a:off x="597532" y="5122549"/>
                <a:ext cx="11596" cy="34710"/>
              </a:xfrm>
              <a:custGeom>
                <a:avLst/>
                <a:gdLst/>
                <a:ahLst/>
                <a:cxnLst/>
                <a:rect l="l" t="t" r="r" b="b"/>
                <a:pathLst>
                  <a:path w="11596" h="34710" extrusionOk="0">
                    <a:moveTo>
                      <a:pt x="1113" y="4964"/>
                    </a:moveTo>
                    <a:cubicBezTo>
                      <a:pt x="766" y="13046"/>
                      <a:pt x="387" y="21096"/>
                      <a:pt x="8" y="29178"/>
                    </a:cubicBezTo>
                    <a:cubicBezTo>
                      <a:pt x="-150" y="32019"/>
                      <a:pt x="2060" y="34545"/>
                      <a:pt x="4933" y="34702"/>
                    </a:cubicBezTo>
                    <a:cubicBezTo>
                      <a:pt x="7742" y="34860"/>
                      <a:pt x="10331" y="32619"/>
                      <a:pt x="10489" y="29778"/>
                    </a:cubicBezTo>
                    <a:cubicBezTo>
                      <a:pt x="10899" y="21696"/>
                      <a:pt x="11278" y="13646"/>
                      <a:pt x="11594" y="5564"/>
                    </a:cubicBezTo>
                    <a:cubicBezTo>
                      <a:pt x="11689" y="2723"/>
                      <a:pt x="9542" y="197"/>
                      <a:pt x="6669" y="8"/>
                    </a:cubicBezTo>
                    <a:cubicBezTo>
                      <a:pt x="3859" y="-150"/>
                      <a:pt x="1239" y="2092"/>
                      <a:pt x="1144" y="493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0" name="Google Shape;1980;p50"/>
              <p:cNvSpPr/>
              <p:nvPr/>
            </p:nvSpPr>
            <p:spPr>
              <a:xfrm>
                <a:off x="569065" y="5204882"/>
                <a:ext cx="16647" cy="31204"/>
              </a:xfrm>
              <a:custGeom>
                <a:avLst/>
                <a:gdLst/>
                <a:ahLst/>
                <a:cxnLst/>
                <a:rect l="l" t="t" r="r" b="b"/>
                <a:pathLst>
                  <a:path w="16647" h="31204" extrusionOk="0">
                    <a:moveTo>
                      <a:pt x="6503" y="3544"/>
                    </a:moveTo>
                    <a:cubicBezTo>
                      <a:pt x="4483" y="10457"/>
                      <a:pt x="2399" y="17371"/>
                      <a:pt x="253" y="24285"/>
                    </a:cubicBezTo>
                    <a:cubicBezTo>
                      <a:pt x="-600" y="26999"/>
                      <a:pt x="758" y="29999"/>
                      <a:pt x="3536" y="30946"/>
                    </a:cubicBezTo>
                    <a:cubicBezTo>
                      <a:pt x="6156" y="31830"/>
                      <a:pt x="9313" y="30378"/>
                      <a:pt x="10165" y="27663"/>
                    </a:cubicBezTo>
                    <a:cubicBezTo>
                      <a:pt x="12312" y="20749"/>
                      <a:pt x="14396" y="13867"/>
                      <a:pt x="16416" y="6922"/>
                    </a:cubicBezTo>
                    <a:cubicBezTo>
                      <a:pt x="17205" y="4175"/>
                      <a:pt x="15942" y="1208"/>
                      <a:pt x="13133" y="261"/>
                    </a:cubicBezTo>
                    <a:cubicBezTo>
                      <a:pt x="12722" y="103"/>
                      <a:pt x="12280" y="40"/>
                      <a:pt x="11807" y="8"/>
                    </a:cubicBezTo>
                    <a:cubicBezTo>
                      <a:pt x="9534" y="-118"/>
                      <a:pt x="7166" y="1239"/>
                      <a:pt x="6472" y="354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1" name="Google Shape;1981;p50"/>
              <p:cNvSpPr/>
              <p:nvPr/>
            </p:nvSpPr>
            <p:spPr>
              <a:xfrm>
                <a:off x="533185" y="5125864"/>
                <a:ext cx="15093" cy="23431"/>
              </a:xfrm>
              <a:custGeom>
                <a:avLst/>
                <a:gdLst/>
                <a:ahLst/>
                <a:cxnLst/>
                <a:rect l="l" t="t" r="r" b="b"/>
                <a:pathLst>
                  <a:path w="15093" h="23431" extrusionOk="0">
                    <a:moveTo>
                      <a:pt x="4910" y="3544"/>
                    </a:moveTo>
                    <a:cubicBezTo>
                      <a:pt x="3426" y="7900"/>
                      <a:pt x="1880" y="12194"/>
                      <a:pt x="301" y="16519"/>
                    </a:cubicBezTo>
                    <a:cubicBezTo>
                      <a:pt x="-709" y="19170"/>
                      <a:pt x="933" y="22264"/>
                      <a:pt x="3584" y="23148"/>
                    </a:cubicBezTo>
                    <a:cubicBezTo>
                      <a:pt x="6331" y="24095"/>
                      <a:pt x="9235" y="22580"/>
                      <a:pt x="10245" y="19897"/>
                    </a:cubicBezTo>
                    <a:cubicBezTo>
                      <a:pt x="11824" y="15571"/>
                      <a:pt x="13371" y="11278"/>
                      <a:pt x="14823" y="6921"/>
                    </a:cubicBezTo>
                    <a:cubicBezTo>
                      <a:pt x="15738" y="4207"/>
                      <a:pt x="14255" y="1176"/>
                      <a:pt x="11540" y="260"/>
                    </a:cubicBezTo>
                    <a:cubicBezTo>
                      <a:pt x="11098" y="103"/>
                      <a:pt x="10656" y="8"/>
                      <a:pt x="10182" y="8"/>
                    </a:cubicBezTo>
                    <a:cubicBezTo>
                      <a:pt x="7878" y="-118"/>
                      <a:pt x="5636" y="1271"/>
                      <a:pt x="4879" y="354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2" name="Google Shape;1982;p50"/>
              <p:cNvSpPr/>
              <p:nvPr/>
            </p:nvSpPr>
            <p:spPr>
              <a:xfrm>
                <a:off x="200427" y="5730441"/>
                <a:ext cx="29496" cy="36480"/>
              </a:xfrm>
              <a:custGeom>
                <a:avLst/>
                <a:gdLst/>
                <a:ahLst/>
                <a:cxnLst/>
                <a:rect l="l" t="t" r="r" b="b"/>
                <a:pathLst>
                  <a:path w="29496" h="36480" extrusionOk="0">
                    <a:moveTo>
                      <a:pt x="2878" y="611"/>
                    </a:moveTo>
                    <a:cubicBezTo>
                      <a:pt x="1678" y="1211"/>
                      <a:pt x="731" y="2316"/>
                      <a:pt x="289" y="3579"/>
                    </a:cubicBezTo>
                    <a:cubicBezTo>
                      <a:pt x="-121" y="4779"/>
                      <a:pt x="-153" y="6515"/>
                      <a:pt x="574" y="7620"/>
                    </a:cubicBezTo>
                    <a:cubicBezTo>
                      <a:pt x="6698" y="16996"/>
                      <a:pt x="13296" y="26056"/>
                      <a:pt x="20367" y="34738"/>
                    </a:cubicBezTo>
                    <a:cubicBezTo>
                      <a:pt x="22198" y="36948"/>
                      <a:pt x="25671" y="37011"/>
                      <a:pt x="27755" y="35180"/>
                    </a:cubicBezTo>
                    <a:cubicBezTo>
                      <a:pt x="29964" y="33223"/>
                      <a:pt x="30028" y="29971"/>
                      <a:pt x="28197" y="27792"/>
                    </a:cubicBezTo>
                    <a:cubicBezTo>
                      <a:pt x="22767" y="21163"/>
                      <a:pt x="17652" y="14313"/>
                      <a:pt x="12822" y="7273"/>
                    </a:cubicBezTo>
                    <a:cubicBezTo>
                      <a:pt x="12949" y="7431"/>
                      <a:pt x="13043" y="7589"/>
                      <a:pt x="13170" y="7746"/>
                    </a:cubicBezTo>
                    <a:cubicBezTo>
                      <a:pt x="12065" y="6136"/>
                      <a:pt x="10991" y="4494"/>
                      <a:pt x="9918" y="2853"/>
                    </a:cubicBezTo>
                    <a:cubicBezTo>
                      <a:pt x="9129" y="1654"/>
                      <a:pt x="8308" y="738"/>
                      <a:pt x="6951" y="264"/>
                    </a:cubicBezTo>
                    <a:cubicBezTo>
                      <a:pt x="6509" y="107"/>
                      <a:pt x="6035" y="12"/>
                      <a:pt x="5561" y="12"/>
                    </a:cubicBezTo>
                    <a:cubicBezTo>
                      <a:pt x="4646" y="-51"/>
                      <a:pt x="3699" y="138"/>
                      <a:pt x="2847" y="580"/>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3" name="Google Shape;1983;p50"/>
              <p:cNvSpPr/>
              <p:nvPr/>
            </p:nvSpPr>
            <p:spPr>
              <a:xfrm>
                <a:off x="228994" y="5690454"/>
                <a:ext cx="17904" cy="30734"/>
              </a:xfrm>
              <a:custGeom>
                <a:avLst/>
                <a:gdLst/>
                <a:ahLst/>
                <a:cxnLst/>
                <a:rect l="l" t="t" r="r" b="b"/>
                <a:pathLst>
                  <a:path w="17904" h="30734" extrusionOk="0">
                    <a:moveTo>
                      <a:pt x="4175" y="95"/>
                    </a:moveTo>
                    <a:cubicBezTo>
                      <a:pt x="1523" y="663"/>
                      <a:pt x="-624" y="3567"/>
                      <a:pt x="166" y="6314"/>
                    </a:cubicBezTo>
                    <a:cubicBezTo>
                      <a:pt x="2218" y="13701"/>
                      <a:pt x="4838" y="20930"/>
                      <a:pt x="8026" y="27876"/>
                    </a:cubicBezTo>
                    <a:cubicBezTo>
                      <a:pt x="9226" y="30496"/>
                      <a:pt x="12604" y="31443"/>
                      <a:pt x="15098" y="30180"/>
                    </a:cubicBezTo>
                    <a:cubicBezTo>
                      <a:pt x="17718" y="28854"/>
                      <a:pt x="18570" y="25729"/>
                      <a:pt x="17371" y="23140"/>
                    </a:cubicBezTo>
                    <a:cubicBezTo>
                      <a:pt x="15824" y="19762"/>
                      <a:pt x="14435" y="16353"/>
                      <a:pt x="13172" y="12880"/>
                    </a:cubicBezTo>
                    <a:cubicBezTo>
                      <a:pt x="12162" y="9976"/>
                      <a:pt x="11246" y="7071"/>
                      <a:pt x="10426" y="4136"/>
                    </a:cubicBezTo>
                    <a:cubicBezTo>
                      <a:pt x="9794" y="1831"/>
                      <a:pt x="7932" y="126"/>
                      <a:pt x="5627" y="0"/>
                    </a:cubicBezTo>
                    <a:cubicBezTo>
                      <a:pt x="5185" y="0"/>
                      <a:pt x="4712" y="0"/>
                      <a:pt x="4206" y="95"/>
                    </a:cubicBezTo>
                    <a:moveTo>
                      <a:pt x="12920" y="12249"/>
                    </a:moveTo>
                    <a:cubicBezTo>
                      <a:pt x="12920" y="12249"/>
                      <a:pt x="13014" y="12470"/>
                      <a:pt x="13046" y="12596"/>
                    </a:cubicBezTo>
                    <a:cubicBezTo>
                      <a:pt x="13014" y="12470"/>
                      <a:pt x="12951" y="12375"/>
                      <a:pt x="12920" y="12249"/>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4" name="Google Shape;1984;p50"/>
              <p:cNvSpPr/>
              <p:nvPr/>
            </p:nvSpPr>
            <p:spPr>
              <a:xfrm>
                <a:off x="261610" y="5737070"/>
                <a:ext cx="19240" cy="27818"/>
              </a:xfrm>
              <a:custGeom>
                <a:avLst/>
                <a:gdLst/>
                <a:ahLst/>
                <a:cxnLst/>
                <a:rect l="l" t="t" r="r" b="b"/>
                <a:pathLst>
                  <a:path w="19240" h="27818" extrusionOk="0">
                    <a:moveTo>
                      <a:pt x="2844" y="549"/>
                    </a:moveTo>
                    <a:cubicBezTo>
                      <a:pt x="319" y="1843"/>
                      <a:pt x="-755" y="5063"/>
                      <a:pt x="571" y="7589"/>
                    </a:cubicBezTo>
                    <a:cubicBezTo>
                      <a:pt x="3570" y="13334"/>
                      <a:pt x="6506" y="19143"/>
                      <a:pt x="9348" y="24952"/>
                    </a:cubicBezTo>
                    <a:cubicBezTo>
                      <a:pt x="10610" y="27540"/>
                      <a:pt x="13862" y="28551"/>
                      <a:pt x="16388" y="27256"/>
                    </a:cubicBezTo>
                    <a:cubicBezTo>
                      <a:pt x="18976" y="25962"/>
                      <a:pt x="19955" y="22773"/>
                      <a:pt x="18692" y="20216"/>
                    </a:cubicBezTo>
                    <a:cubicBezTo>
                      <a:pt x="15851" y="14376"/>
                      <a:pt x="12915" y="8630"/>
                      <a:pt x="9916" y="2853"/>
                    </a:cubicBezTo>
                    <a:cubicBezTo>
                      <a:pt x="9032" y="1148"/>
                      <a:pt x="7327" y="107"/>
                      <a:pt x="5496" y="12"/>
                    </a:cubicBezTo>
                    <a:cubicBezTo>
                      <a:pt x="4612" y="-51"/>
                      <a:pt x="3697" y="138"/>
                      <a:pt x="2844" y="549"/>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5" name="Google Shape;1985;p50"/>
              <p:cNvSpPr/>
              <p:nvPr/>
            </p:nvSpPr>
            <p:spPr>
              <a:xfrm>
                <a:off x="245855" y="5776626"/>
                <a:ext cx="20909" cy="26279"/>
              </a:xfrm>
              <a:custGeom>
                <a:avLst/>
                <a:gdLst/>
                <a:ahLst/>
                <a:cxnLst/>
                <a:rect l="l" t="t" r="r" b="b"/>
                <a:pathLst>
                  <a:path w="20909" h="26279" extrusionOk="0">
                    <a:moveTo>
                      <a:pt x="2878" y="580"/>
                    </a:moveTo>
                    <a:cubicBezTo>
                      <a:pt x="1679" y="1212"/>
                      <a:pt x="731" y="2285"/>
                      <a:pt x="289" y="3548"/>
                    </a:cubicBezTo>
                    <a:cubicBezTo>
                      <a:pt x="-121" y="4779"/>
                      <a:pt x="-153" y="6483"/>
                      <a:pt x="574" y="7620"/>
                    </a:cubicBezTo>
                    <a:cubicBezTo>
                      <a:pt x="4015" y="12892"/>
                      <a:pt x="7519" y="18164"/>
                      <a:pt x="11023" y="23405"/>
                    </a:cubicBezTo>
                    <a:cubicBezTo>
                      <a:pt x="11844" y="24573"/>
                      <a:pt x="12601" y="25520"/>
                      <a:pt x="13990" y="25993"/>
                    </a:cubicBezTo>
                    <a:cubicBezTo>
                      <a:pt x="15316" y="26467"/>
                      <a:pt x="16800" y="26340"/>
                      <a:pt x="18031" y="25709"/>
                    </a:cubicBezTo>
                    <a:cubicBezTo>
                      <a:pt x="19263" y="25078"/>
                      <a:pt x="20178" y="24004"/>
                      <a:pt x="20620" y="22742"/>
                    </a:cubicBezTo>
                    <a:cubicBezTo>
                      <a:pt x="21030" y="21542"/>
                      <a:pt x="21062" y="19774"/>
                      <a:pt x="20336" y="18669"/>
                    </a:cubicBezTo>
                    <a:cubicBezTo>
                      <a:pt x="16800" y="13429"/>
                      <a:pt x="13328" y="8188"/>
                      <a:pt x="9886" y="2885"/>
                    </a:cubicBezTo>
                    <a:cubicBezTo>
                      <a:pt x="9129" y="1685"/>
                      <a:pt x="8308" y="770"/>
                      <a:pt x="6919" y="296"/>
                    </a:cubicBezTo>
                    <a:cubicBezTo>
                      <a:pt x="6477" y="138"/>
                      <a:pt x="6003" y="44"/>
                      <a:pt x="5530" y="12"/>
                    </a:cubicBezTo>
                    <a:cubicBezTo>
                      <a:pt x="4614" y="-51"/>
                      <a:pt x="3667" y="138"/>
                      <a:pt x="2847" y="548"/>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6" name="Google Shape;1986;p50"/>
              <p:cNvSpPr/>
              <p:nvPr/>
            </p:nvSpPr>
            <p:spPr>
              <a:xfrm>
                <a:off x="143026" y="5578782"/>
                <a:ext cx="20894" cy="33967"/>
              </a:xfrm>
              <a:custGeom>
                <a:avLst/>
                <a:gdLst/>
                <a:ahLst/>
                <a:cxnLst/>
                <a:rect l="l" t="t" r="r" b="b"/>
                <a:pathLst>
                  <a:path w="20894" h="33967" extrusionOk="0">
                    <a:moveTo>
                      <a:pt x="2823" y="517"/>
                    </a:moveTo>
                    <a:cubicBezTo>
                      <a:pt x="171" y="1843"/>
                      <a:pt x="-649" y="4937"/>
                      <a:pt x="519" y="7557"/>
                    </a:cubicBezTo>
                    <a:cubicBezTo>
                      <a:pt x="4023" y="15418"/>
                      <a:pt x="7527" y="23278"/>
                      <a:pt x="11031" y="31139"/>
                    </a:cubicBezTo>
                    <a:cubicBezTo>
                      <a:pt x="12199" y="33728"/>
                      <a:pt x="15609" y="34675"/>
                      <a:pt x="18071" y="33412"/>
                    </a:cubicBezTo>
                    <a:cubicBezTo>
                      <a:pt x="20723" y="32086"/>
                      <a:pt x="21544" y="28993"/>
                      <a:pt x="20376" y="26372"/>
                    </a:cubicBezTo>
                    <a:lnTo>
                      <a:pt x="9863" y="2822"/>
                    </a:lnTo>
                    <a:cubicBezTo>
                      <a:pt x="9105" y="1085"/>
                      <a:pt x="7338" y="107"/>
                      <a:pt x="5506" y="12"/>
                    </a:cubicBezTo>
                    <a:cubicBezTo>
                      <a:pt x="4591" y="-51"/>
                      <a:pt x="3644" y="138"/>
                      <a:pt x="2823" y="549"/>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7" name="Google Shape;1987;p50"/>
              <p:cNvSpPr/>
              <p:nvPr/>
            </p:nvSpPr>
            <p:spPr>
              <a:xfrm>
                <a:off x="214543" y="5589899"/>
                <a:ext cx="11723" cy="27737"/>
              </a:xfrm>
              <a:custGeom>
                <a:avLst/>
                <a:gdLst/>
                <a:ahLst/>
                <a:cxnLst/>
                <a:rect l="l" t="t" r="r" b="b"/>
                <a:pathLst>
                  <a:path w="11723" h="27737" extrusionOk="0">
                    <a:moveTo>
                      <a:pt x="0" y="4901"/>
                    </a:moveTo>
                    <a:cubicBezTo>
                      <a:pt x="0" y="11152"/>
                      <a:pt x="474" y="17403"/>
                      <a:pt x="1389" y="23590"/>
                    </a:cubicBezTo>
                    <a:cubicBezTo>
                      <a:pt x="1831" y="26431"/>
                      <a:pt x="4956" y="28199"/>
                      <a:pt x="7608" y="27631"/>
                    </a:cubicBezTo>
                    <a:cubicBezTo>
                      <a:pt x="10544" y="27000"/>
                      <a:pt x="12091" y="24222"/>
                      <a:pt x="11649" y="21412"/>
                    </a:cubicBezTo>
                    <a:cubicBezTo>
                      <a:pt x="11239" y="18697"/>
                      <a:pt x="10923" y="15951"/>
                      <a:pt x="10702" y="13235"/>
                    </a:cubicBezTo>
                    <a:cubicBezTo>
                      <a:pt x="10544" y="10678"/>
                      <a:pt x="10481" y="8121"/>
                      <a:pt x="10481" y="5533"/>
                    </a:cubicBezTo>
                    <a:cubicBezTo>
                      <a:pt x="10481" y="2691"/>
                      <a:pt x="8524" y="166"/>
                      <a:pt x="5556" y="8"/>
                    </a:cubicBezTo>
                    <a:cubicBezTo>
                      <a:pt x="2810" y="-150"/>
                      <a:pt x="0" y="2060"/>
                      <a:pt x="32" y="493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8" name="Google Shape;1988;p50"/>
              <p:cNvSpPr/>
              <p:nvPr/>
            </p:nvSpPr>
            <p:spPr>
              <a:xfrm>
                <a:off x="314302" y="5563925"/>
                <a:ext cx="2714" cy="41607"/>
              </a:xfrm>
              <a:custGeom>
                <a:avLst/>
                <a:gdLst/>
                <a:ahLst/>
                <a:cxnLst/>
                <a:rect l="l" t="t" r="r" b="b"/>
                <a:pathLst>
                  <a:path w="2714" h="41607" extrusionOk="0">
                    <a:moveTo>
                      <a:pt x="0" y="284"/>
                    </a:moveTo>
                    <a:cubicBezTo>
                      <a:pt x="1010" y="14364"/>
                      <a:pt x="1926" y="28128"/>
                      <a:pt x="2715" y="41608"/>
                    </a:cubicBezTo>
                    <a:cubicBezTo>
                      <a:pt x="1957" y="28065"/>
                      <a:pt x="1073" y="14238"/>
                      <a:pt x="63" y="0"/>
                    </a:cubicBezTo>
                    <a:lnTo>
                      <a:pt x="0" y="252"/>
                    </a:lnTo>
                    <a:close/>
                  </a:path>
                </a:pathLst>
              </a:custGeom>
              <a:solidFill>
                <a:srgbClr val="60689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9" name="Google Shape;1989;p50"/>
              <p:cNvSpPr/>
              <p:nvPr/>
            </p:nvSpPr>
            <p:spPr>
              <a:xfrm>
                <a:off x="314365" y="5563704"/>
                <a:ext cx="2525" cy="39461"/>
              </a:xfrm>
              <a:custGeom>
                <a:avLst/>
                <a:gdLst/>
                <a:ahLst/>
                <a:cxnLst/>
                <a:rect l="l" t="t" r="r" b="b"/>
                <a:pathLst>
                  <a:path w="2525" h="39461" extrusionOk="0">
                    <a:moveTo>
                      <a:pt x="0" y="253"/>
                    </a:moveTo>
                    <a:cubicBezTo>
                      <a:pt x="947" y="13638"/>
                      <a:pt x="1768" y="26708"/>
                      <a:pt x="2526" y="39461"/>
                    </a:cubicBezTo>
                    <a:cubicBezTo>
                      <a:pt x="1799" y="26645"/>
                      <a:pt x="979" y="13512"/>
                      <a:pt x="63" y="0"/>
                    </a:cubicBezTo>
                    <a:lnTo>
                      <a:pt x="0" y="253"/>
                    </a:lnTo>
                    <a:close/>
                  </a:path>
                </a:pathLst>
              </a:custGeom>
              <a:solidFill>
                <a:srgbClr val="808AA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0" name="Google Shape;1990;p50"/>
              <p:cNvSpPr/>
              <p:nvPr/>
            </p:nvSpPr>
            <p:spPr>
              <a:xfrm>
                <a:off x="161769" y="4968563"/>
                <a:ext cx="304531" cy="1160196"/>
              </a:xfrm>
              <a:custGeom>
                <a:avLst/>
                <a:gdLst/>
                <a:ahLst/>
                <a:cxnLst/>
                <a:rect l="l" t="t" r="r" b="b"/>
                <a:pathLst>
                  <a:path w="304531" h="1160196" extrusionOk="0">
                    <a:moveTo>
                      <a:pt x="234265" y="0"/>
                    </a:moveTo>
                    <a:lnTo>
                      <a:pt x="233855" y="0"/>
                    </a:lnTo>
                    <a:cubicBezTo>
                      <a:pt x="233855" y="0"/>
                      <a:pt x="233129" y="0"/>
                      <a:pt x="233129" y="0"/>
                    </a:cubicBezTo>
                    <a:cubicBezTo>
                      <a:pt x="231582" y="0"/>
                      <a:pt x="230193" y="536"/>
                      <a:pt x="229119" y="1578"/>
                    </a:cubicBezTo>
                    <a:cubicBezTo>
                      <a:pt x="228078" y="2557"/>
                      <a:pt x="227541" y="3820"/>
                      <a:pt x="227541" y="5083"/>
                    </a:cubicBezTo>
                    <a:cubicBezTo>
                      <a:pt x="227951" y="46438"/>
                      <a:pt x="223437" y="90003"/>
                      <a:pt x="213335" y="142156"/>
                    </a:cubicBezTo>
                    <a:lnTo>
                      <a:pt x="213082" y="143545"/>
                    </a:lnTo>
                    <a:lnTo>
                      <a:pt x="213651" y="142472"/>
                    </a:lnTo>
                    <a:cubicBezTo>
                      <a:pt x="209010" y="164254"/>
                      <a:pt x="204085" y="185500"/>
                      <a:pt x="198971" y="205578"/>
                    </a:cubicBezTo>
                    <a:cubicBezTo>
                      <a:pt x="195435" y="183669"/>
                      <a:pt x="189469" y="161981"/>
                      <a:pt x="184165" y="143387"/>
                    </a:cubicBezTo>
                    <a:lnTo>
                      <a:pt x="181103" y="132748"/>
                    </a:lnTo>
                    <a:cubicBezTo>
                      <a:pt x="173652" y="106672"/>
                      <a:pt x="165950" y="79775"/>
                      <a:pt x="161656" y="52910"/>
                    </a:cubicBezTo>
                    <a:cubicBezTo>
                      <a:pt x="160614" y="46596"/>
                      <a:pt x="159762" y="40061"/>
                      <a:pt x="159162" y="33495"/>
                    </a:cubicBezTo>
                    <a:cubicBezTo>
                      <a:pt x="158941" y="31127"/>
                      <a:pt x="156353" y="29327"/>
                      <a:pt x="154174" y="29201"/>
                    </a:cubicBezTo>
                    <a:cubicBezTo>
                      <a:pt x="151081" y="29201"/>
                      <a:pt x="148650" y="31348"/>
                      <a:pt x="148429" y="34284"/>
                    </a:cubicBezTo>
                    <a:cubicBezTo>
                      <a:pt x="146187" y="64306"/>
                      <a:pt x="149944" y="94960"/>
                      <a:pt x="154332" y="123624"/>
                    </a:cubicBezTo>
                    <a:cubicBezTo>
                      <a:pt x="155279" y="129717"/>
                      <a:pt x="156258" y="135778"/>
                      <a:pt x="157205" y="141840"/>
                    </a:cubicBezTo>
                    <a:lnTo>
                      <a:pt x="157678" y="144744"/>
                    </a:lnTo>
                    <a:lnTo>
                      <a:pt x="158089" y="147333"/>
                    </a:lnTo>
                    <a:cubicBezTo>
                      <a:pt x="161625" y="168926"/>
                      <a:pt x="165224" y="191024"/>
                      <a:pt x="166960" y="213281"/>
                    </a:cubicBezTo>
                    <a:cubicBezTo>
                      <a:pt x="168159" y="229571"/>
                      <a:pt x="168223" y="245513"/>
                      <a:pt x="168128" y="263160"/>
                    </a:cubicBezTo>
                    <a:cubicBezTo>
                      <a:pt x="168033" y="279986"/>
                      <a:pt x="167623" y="296907"/>
                      <a:pt x="166865" y="314933"/>
                    </a:cubicBezTo>
                    <a:cubicBezTo>
                      <a:pt x="165476" y="348997"/>
                      <a:pt x="163077" y="381923"/>
                      <a:pt x="160330" y="418385"/>
                    </a:cubicBezTo>
                    <a:lnTo>
                      <a:pt x="159383" y="431108"/>
                    </a:lnTo>
                    <a:lnTo>
                      <a:pt x="158405" y="443894"/>
                    </a:lnTo>
                    <a:cubicBezTo>
                      <a:pt x="150102" y="421921"/>
                      <a:pt x="140663" y="400833"/>
                      <a:pt x="130087" y="377535"/>
                    </a:cubicBezTo>
                    <a:cubicBezTo>
                      <a:pt x="117680" y="350196"/>
                      <a:pt x="104832" y="321974"/>
                      <a:pt x="94225" y="292393"/>
                    </a:cubicBezTo>
                    <a:cubicBezTo>
                      <a:pt x="85606" y="267832"/>
                      <a:pt x="79387" y="244755"/>
                      <a:pt x="75220" y="221836"/>
                    </a:cubicBezTo>
                    <a:cubicBezTo>
                      <a:pt x="74778" y="219563"/>
                      <a:pt x="72631" y="217701"/>
                      <a:pt x="70232" y="217543"/>
                    </a:cubicBezTo>
                    <a:lnTo>
                      <a:pt x="69916" y="217543"/>
                    </a:lnTo>
                    <a:cubicBezTo>
                      <a:pt x="67138" y="217543"/>
                      <a:pt x="64802" y="219721"/>
                      <a:pt x="64486" y="222625"/>
                    </a:cubicBezTo>
                    <a:cubicBezTo>
                      <a:pt x="62592" y="243272"/>
                      <a:pt x="66286" y="263697"/>
                      <a:pt x="69822" y="283427"/>
                    </a:cubicBezTo>
                    <a:lnTo>
                      <a:pt x="69979" y="284153"/>
                    </a:lnTo>
                    <a:lnTo>
                      <a:pt x="70074" y="284659"/>
                    </a:lnTo>
                    <a:lnTo>
                      <a:pt x="70169" y="285164"/>
                    </a:lnTo>
                    <a:lnTo>
                      <a:pt x="70264" y="285763"/>
                    </a:lnTo>
                    <a:cubicBezTo>
                      <a:pt x="71937" y="295266"/>
                      <a:pt x="73673" y="305115"/>
                      <a:pt x="74715" y="314807"/>
                    </a:cubicBezTo>
                    <a:lnTo>
                      <a:pt x="74273" y="314018"/>
                    </a:lnTo>
                    <a:lnTo>
                      <a:pt x="73515" y="313355"/>
                    </a:lnTo>
                    <a:cubicBezTo>
                      <a:pt x="63255" y="304263"/>
                      <a:pt x="54037" y="294066"/>
                      <a:pt x="45135" y="284185"/>
                    </a:cubicBezTo>
                    <a:lnTo>
                      <a:pt x="41662" y="280334"/>
                    </a:lnTo>
                    <a:cubicBezTo>
                      <a:pt x="30202" y="267706"/>
                      <a:pt x="20163" y="257414"/>
                      <a:pt x="8483" y="248323"/>
                    </a:cubicBezTo>
                    <a:cubicBezTo>
                      <a:pt x="7788" y="247786"/>
                      <a:pt x="6873" y="247470"/>
                      <a:pt x="5894" y="247407"/>
                    </a:cubicBezTo>
                    <a:lnTo>
                      <a:pt x="5547" y="247407"/>
                    </a:lnTo>
                    <a:cubicBezTo>
                      <a:pt x="4189" y="247407"/>
                      <a:pt x="2800" y="247912"/>
                      <a:pt x="1822" y="248796"/>
                    </a:cubicBezTo>
                    <a:cubicBezTo>
                      <a:pt x="212" y="250280"/>
                      <a:pt x="-672" y="253248"/>
                      <a:pt x="622" y="255300"/>
                    </a:cubicBezTo>
                    <a:cubicBezTo>
                      <a:pt x="10756" y="271400"/>
                      <a:pt x="21773" y="288194"/>
                      <a:pt x="30613" y="301643"/>
                    </a:cubicBezTo>
                    <a:lnTo>
                      <a:pt x="31055" y="302306"/>
                    </a:lnTo>
                    <a:lnTo>
                      <a:pt x="31781" y="303411"/>
                    </a:lnTo>
                    <a:lnTo>
                      <a:pt x="32759" y="304895"/>
                    </a:lnTo>
                    <a:lnTo>
                      <a:pt x="33328" y="305747"/>
                    </a:lnTo>
                    <a:cubicBezTo>
                      <a:pt x="46334" y="325604"/>
                      <a:pt x="59783" y="346155"/>
                      <a:pt x="72410" y="366581"/>
                    </a:cubicBezTo>
                    <a:cubicBezTo>
                      <a:pt x="99465" y="410493"/>
                      <a:pt x="117996" y="447555"/>
                      <a:pt x="130718" y="483165"/>
                    </a:cubicBezTo>
                    <a:lnTo>
                      <a:pt x="130845" y="482439"/>
                    </a:lnTo>
                    <a:cubicBezTo>
                      <a:pt x="137064" y="501349"/>
                      <a:pt x="141957" y="519501"/>
                      <a:pt x="145335" y="536359"/>
                    </a:cubicBezTo>
                    <a:cubicBezTo>
                      <a:pt x="147229" y="545798"/>
                      <a:pt x="148744" y="555743"/>
                      <a:pt x="149849" y="565877"/>
                    </a:cubicBezTo>
                    <a:cubicBezTo>
                      <a:pt x="150828" y="574369"/>
                      <a:pt x="151459" y="583208"/>
                      <a:pt x="152028" y="591006"/>
                    </a:cubicBezTo>
                    <a:lnTo>
                      <a:pt x="152406" y="596593"/>
                    </a:lnTo>
                    <a:lnTo>
                      <a:pt x="152722" y="595173"/>
                    </a:lnTo>
                    <a:cubicBezTo>
                      <a:pt x="156795" y="655438"/>
                      <a:pt x="159004" y="708443"/>
                      <a:pt x="159415" y="757186"/>
                    </a:cubicBezTo>
                    <a:cubicBezTo>
                      <a:pt x="159951" y="816851"/>
                      <a:pt x="157805" y="870803"/>
                      <a:pt x="152848" y="922103"/>
                    </a:cubicBezTo>
                    <a:cubicBezTo>
                      <a:pt x="149628" y="955661"/>
                      <a:pt x="145019" y="988019"/>
                      <a:pt x="139147" y="1018325"/>
                    </a:cubicBezTo>
                    <a:cubicBezTo>
                      <a:pt x="135675" y="1035941"/>
                      <a:pt x="131192" y="1054314"/>
                      <a:pt x="125857" y="1072909"/>
                    </a:cubicBezTo>
                    <a:cubicBezTo>
                      <a:pt x="120111" y="1092703"/>
                      <a:pt x="113829" y="1111486"/>
                      <a:pt x="107862" y="1128849"/>
                    </a:cubicBezTo>
                    <a:cubicBezTo>
                      <a:pt x="107389" y="1130175"/>
                      <a:pt x="107484" y="1131659"/>
                      <a:pt x="108147" y="1132984"/>
                    </a:cubicBezTo>
                    <a:cubicBezTo>
                      <a:pt x="108778" y="1134310"/>
                      <a:pt x="109883" y="1135289"/>
                      <a:pt x="111209" y="1135731"/>
                    </a:cubicBezTo>
                    <a:cubicBezTo>
                      <a:pt x="111651" y="1135889"/>
                      <a:pt x="112156" y="1135984"/>
                      <a:pt x="112787" y="1136047"/>
                    </a:cubicBezTo>
                    <a:cubicBezTo>
                      <a:pt x="118691" y="1139867"/>
                      <a:pt x="125667" y="1143560"/>
                      <a:pt x="134128" y="1147285"/>
                    </a:cubicBezTo>
                    <a:cubicBezTo>
                      <a:pt x="143220" y="1151326"/>
                      <a:pt x="152596" y="1154515"/>
                      <a:pt x="162003" y="1156756"/>
                    </a:cubicBezTo>
                    <a:cubicBezTo>
                      <a:pt x="169643" y="1158587"/>
                      <a:pt x="176431" y="1159661"/>
                      <a:pt x="182808" y="1160039"/>
                    </a:cubicBezTo>
                    <a:cubicBezTo>
                      <a:pt x="184544" y="1160134"/>
                      <a:pt x="186280" y="1160197"/>
                      <a:pt x="187985" y="1160197"/>
                    </a:cubicBezTo>
                    <a:cubicBezTo>
                      <a:pt x="189184" y="1160197"/>
                      <a:pt x="190416" y="1160197"/>
                      <a:pt x="191584" y="1160134"/>
                    </a:cubicBezTo>
                    <a:cubicBezTo>
                      <a:pt x="202096" y="1159661"/>
                      <a:pt x="211030" y="1157230"/>
                      <a:pt x="218133" y="1152936"/>
                    </a:cubicBezTo>
                    <a:cubicBezTo>
                      <a:pt x="221890" y="1150663"/>
                      <a:pt x="225205" y="1147885"/>
                      <a:pt x="228267" y="1144350"/>
                    </a:cubicBezTo>
                    <a:cubicBezTo>
                      <a:pt x="230477" y="1141792"/>
                      <a:pt x="232339" y="1138951"/>
                      <a:pt x="233981" y="1135636"/>
                    </a:cubicBezTo>
                    <a:cubicBezTo>
                      <a:pt x="234076" y="1135478"/>
                      <a:pt x="234171" y="1135321"/>
                      <a:pt x="234234" y="1135131"/>
                    </a:cubicBezTo>
                    <a:cubicBezTo>
                      <a:pt x="234486" y="1134658"/>
                      <a:pt x="234707" y="1134152"/>
                      <a:pt x="234928" y="1133648"/>
                    </a:cubicBezTo>
                    <a:lnTo>
                      <a:pt x="235212" y="1133048"/>
                    </a:lnTo>
                    <a:lnTo>
                      <a:pt x="235339" y="1132764"/>
                    </a:lnTo>
                    <a:lnTo>
                      <a:pt x="235496" y="1132448"/>
                    </a:lnTo>
                    <a:cubicBezTo>
                      <a:pt x="236412" y="1130396"/>
                      <a:pt x="235496" y="1128155"/>
                      <a:pt x="234171" y="1126829"/>
                    </a:cubicBezTo>
                    <a:cubicBezTo>
                      <a:pt x="233823" y="1120041"/>
                      <a:pt x="233508" y="1113159"/>
                      <a:pt x="233160" y="1106245"/>
                    </a:cubicBezTo>
                    <a:lnTo>
                      <a:pt x="232529" y="1093365"/>
                    </a:lnTo>
                    <a:cubicBezTo>
                      <a:pt x="231866" y="1080422"/>
                      <a:pt x="230887" y="1067542"/>
                      <a:pt x="229625" y="1052136"/>
                    </a:cubicBezTo>
                    <a:cubicBezTo>
                      <a:pt x="227352" y="1024702"/>
                      <a:pt x="224700" y="997521"/>
                      <a:pt x="222143" y="972266"/>
                    </a:cubicBezTo>
                    <a:lnTo>
                      <a:pt x="219017" y="941612"/>
                    </a:lnTo>
                    <a:cubicBezTo>
                      <a:pt x="214755" y="900162"/>
                      <a:pt x="210367" y="857291"/>
                      <a:pt x="207116" y="813505"/>
                    </a:cubicBezTo>
                    <a:lnTo>
                      <a:pt x="206800" y="814231"/>
                    </a:lnTo>
                    <a:cubicBezTo>
                      <a:pt x="203138" y="759837"/>
                      <a:pt x="201717" y="713084"/>
                      <a:pt x="202538" y="671223"/>
                    </a:cubicBezTo>
                    <a:cubicBezTo>
                      <a:pt x="202980" y="646757"/>
                      <a:pt x="204306" y="622070"/>
                      <a:pt x="206390" y="597825"/>
                    </a:cubicBezTo>
                    <a:cubicBezTo>
                      <a:pt x="208663" y="571433"/>
                      <a:pt x="211788" y="548103"/>
                      <a:pt x="215955" y="526510"/>
                    </a:cubicBezTo>
                    <a:lnTo>
                      <a:pt x="215418" y="527394"/>
                    </a:lnTo>
                    <a:cubicBezTo>
                      <a:pt x="225584" y="477199"/>
                      <a:pt x="241716" y="427983"/>
                      <a:pt x="257311" y="380376"/>
                    </a:cubicBezTo>
                    <a:lnTo>
                      <a:pt x="262646" y="363960"/>
                    </a:lnTo>
                    <a:cubicBezTo>
                      <a:pt x="279346" y="312692"/>
                      <a:pt x="296235" y="257793"/>
                      <a:pt x="303559" y="200369"/>
                    </a:cubicBezTo>
                    <a:lnTo>
                      <a:pt x="303812" y="198096"/>
                    </a:lnTo>
                    <a:lnTo>
                      <a:pt x="304065" y="196044"/>
                    </a:lnTo>
                    <a:lnTo>
                      <a:pt x="304286" y="194024"/>
                    </a:lnTo>
                    <a:lnTo>
                      <a:pt x="304507" y="191940"/>
                    </a:lnTo>
                    <a:cubicBezTo>
                      <a:pt x="304791" y="189225"/>
                      <a:pt x="302612" y="186605"/>
                      <a:pt x="299708" y="186226"/>
                    </a:cubicBezTo>
                    <a:cubicBezTo>
                      <a:pt x="299171" y="185973"/>
                      <a:pt x="298508" y="185816"/>
                      <a:pt x="297877" y="185784"/>
                    </a:cubicBezTo>
                    <a:lnTo>
                      <a:pt x="297561" y="185784"/>
                    </a:lnTo>
                    <a:cubicBezTo>
                      <a:pt x="296235" y="185784"/>
                      <a:pt x="294941" y="186258"/>
                      <a:pt x="293962" y="187142"/>
                    </a:cubicBezTo>
                    <a:cubicBezTo>
                      <a:pt x="292826" y="188152"/>
                      <a:pt x="292479" y="189320"/>
                      <a:pt x="292163" y="190835"/>
                    </a:cubicBezTo>
                    <a:lnTo>
                      <a:pt x="292037" y="191593"/>
                    </a:lnTo>
                    <a:cubicBezTo>
                      <a:pt x="286891" y="217606"/>
                      <a:pt x="279788" y="243872"/>
                      <a:pt x="270854" y="269663"/>
                    </a:cubicBezTo>
                    <a:cubicBezTo>
                      <a:pt x="262488" y="293656"/>
                      <a:pt x="252102" y="318406"/>
                      <a:pt x="239916" y="343188"/>
                    </a:cubicBezTo>
                    <a:lnTo>
                      <a:pt x="239632" y="343788"/>
                    </a:lnTo>
                    <a:cubicBezTo>
                      <a:pt x="230982" y="361151"/>
                      <a:pt x="221259" y="378924"/>
                      <a:pt x="210778" y="396634"/>
                    </a:cubicBezTo>
                    <a:lnTo>
                      <a:pt x="214755" y="374125"/>
                    </a:lnTo>
                    <a:lnTo>
                      <a:pt x="214850" y="373526"/>
                    </a:lnTo>
                    <a:lnTo>
                      <a:pt x="215008" y="372484"/>
                    </a:lnTo>
                    <a:cubicBezTo>
                      <a:pt x="222553" y="325667"/>
                      <a:pt x="230351" y="277272"/>
                      <a:pt x="236128" y="228434"/>
                    </a:cubicBezTo>
                    <a:cubicBezTo>
                      <a:pt x="244999" y="153110"/>
                      <a:pt x="247145" y="91708"/>
                      <a:pt x="242884" y="35199"/>
                    </a:cubicBezTo>
                    <a:cubicBezTo>
                      <a:pt x="242157" y="25476"/>
                      <a:pt x="241116" y="15090"/>
                      <a:pt x="239758" y="4357"/>
                    </a:cubicBezTo>
                    <a:cubicBezTo>
                      <a:pt x="239411" y="1862"/>
                      <a:pt x="236917" y="221"/>
                      <a:pt x="234676" y="63"/>
                    </a:cubicBezTo>
                    <a:lnTo>
                      <a:pt x="234328" y="63"/>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91" name="Google Shape;1991;p50"/>
            <p:cNvGrpSpPr/>
            <p:nvPr/>
          </p:nvGrpSpPr>
          <p:grpSpPr>
            <a:xfrm>
              <a:off x="7886737" y="1597091"/>
              <a:ext cx="756990" cy="1488602"/>
              <a:chOff x="838185" y="5380288"/>
              <a:chExt cx="356936" cy="701939"/>
            </a:xfrm>
          </p:grpSpPr>
          <p:sp>
            <p:nvSpPr>
              <p:cNvPr id="1992" name="Google Shape;1992;p50"/>
              <p:cNvSpPr/>
              <p:nvPr/>
            </p:nvSpPr>
            <p:spPr>
              <a:xfrm>
                <a:off x="838185" y="5380288"/>
                <a:ext cx="356936" cy="553574"/>
              </a:xfrm>
              <a:custGeom>
                <a:avLst/>
                <a:gdLst/>
                <a:ahLst/>
                <a:cxnLst/>
                <a:rect l="l" t="t" r="r" b="b"/>
                <a:pathLst>
                  <a:path w="356936" h="553574" extrusionOk="0">
                    <a:moveTo>
                      <a:pt x="166376" y="158"/>
                    </a:moveTo>
                    <a:cubicBezTo>
                      <a:pt x="158704" y="632"/>
                      <a:pt x="151475" y="1989"/>
                      <a:pt x="144940" y="4230"/>
                    </a:cubicBezTo>
                    <a:cubicBezTo>
                      <a:pt x="137553" y="6787"/>
                      <a:pt x="130860" y="10197"/>
                      <a:pt x="125020" y="14396"/>
                    </a:cubicBezTo>
                    <a:cubicBezTo>
                      <a:pt x="117885" y="19541"/>
                      <a:pt x="112045" y="25224"/>
                      <a:pt x="107625" y="31317"/>
                    </a:cubicBezTo>
                    <a:cubicBezTo>
                      <a:pt x="104942" y="35042"/>
                      <a:pt x="102858" y="38451"/>
                      <a:pt x="101248" y="41766"/>
                    </a:cubicBezTo>
                    <a:cubicBezTo>
                      <a:pt x="99638" y="45112"/>
                      <a:pt x="98281" y="48522"/>
                      <a:pt x="97144" y="51900"/>
                    </a:cubicBezTo>
                    <a:cubicBezTo>
                      <a:pt x="93388" y="63391"/>
                      <a:pt x="92030" y="75577"/>
                      <a:pt x="90704" y="87384"/>
                    </a:cubicBezTo>
                    <a:cubicBezTo>
                      <a:pt x="90483" y="89404"/>
                      <a:pt x="90262" y="91393"/>
                      <a:pt x="90041" y="93382"/>
                    </a:cubicBezTo>
                    <a:cubicBezTo>
                      <a:pt x="88368" y="91835"/>
                      <a:pt x="86790" y="90540"/>
                      <a:pt x="85211" y="89372"/>
                    </a:cubicBezTo>
                    <a:cubicBezTo>
                      <a:pt x="83001" y="87762"/>
                      <a:pt x="80034" y="85710"/>
                      <a:pt x="76814" y="84163"/>
                    </a:cubicBezTo>
                    <a:cubicBezTo>
                      <a:pt x="71384" y="81575"/>
                      <a:pt x="66144" y="80249"/>
                      <a:pt x="61187" y="80217"/>
                    </a:cubicBezTo>
                    <a:cubicBezTo>
                      <a:pt x="60461" y="80217"/>
                      <a:pt x="59767" y="80217"/>
                      <a:pt x="59041" y="80280"/>
                    </a:cubicBezTo>
                    <a:cubicBezTo>
                      <a:pt x="53863" y="80596"/>
                      <a:pt x="48749" y="82175"/>
                      <a:pt x="44298" y="84858"/>
                    </a:cubicBezTo>
                    <a:cubicBezTo>
                      <a:pt x="39026" y="88046"/>
                      <a:pt x="34227" y="92655"/>
                      <a:pt x="30439" y="98180"/>
                    </a:cubicBezTo>
                    <a:cubicBezTo>
                      <a:pt x="28071" y="101653"/>
                      <a:pt x="26209" y="104810"/>
                      <a:pt x="24756" y="107935"/>
                    </a:cubicBezTo>
                    <a:cubicBezTo>
                      <a:pt x="23146" y="111344"/>
                      <a:pt x="21757" y="114849"/>
                      <a:pt x="20652" y="118353"/>
                    </a:cubicBezTo>
                    <a:cubicBezTo>
                      <a:pt x="17906" y="126908"/>
                      <a:pt x="16138" y="136031"/>
                      <a:pt x="15412" y="145408"/>
                    </a:cubicBezTo>
                    <a:cubicBezTo>
                      <a:pt x="14086" y="161855"/>
                      <a:pt x="16517" y="179408"/>
                      <a:pt x="22452" y="196139"/>
                    </a:cubicBezTo>
                    <a:cubicBezTo>
                      <a:pt x="27314" y="209840"/>
                      <a:pt x="34290" y="223667"/>
                      <a:pt x="44361" y="239578"/>
                    </a:cubicBezTo>
                    <a:cubicBezTo>
                      <a:pt x="39278" y="240209"/>
                      <a:pt x="34543" y="241757"/>
                      <a:pt x="30281" y="244187"/>
                    </a:cubicBezTo>
                    <a:cubicBezTo>
                      <a:pt x="24946" y="247250"/>
                      <a:pt x="20084" y="251669"/>
                      <a:pt x="16201" y="256973"/>
                    </a:cubicBezTo>
                    <a:cubicBezTo>
                      <a:pt x="12634" y="261835"/>
                      <a:pt x="9666" y="267170"/>
                      <a:pt x="7425" y="272789"/>
                    </a:cubicBezTo>
                    <a:cubicBezTo>
                      <a:pt x="5057" y="278724"/>
                      <a:pt x="3258" y="284722"/>
                      <a:pt x="2090" y="290626"/>
                    </a:cubicBezTo>
                    <a:cubicBezTo>
                      <a:pt x="890" y="296718"/>
                      <a:pt x="196" y="302716"/>
                      <a:pt x="38" y="308399"/>
                    </a:cubicBezTo>
                    <a:cubicBezTo>
                      <a:pt x="-57" y="311650"/>
                      <a:pt x="38" y="314366"/>
                      <a:pt x="196" y="316859"/>
                    </a:cubicBezTo>
                    <a:cubicBezTo>
                      <a:pt x="480" y="320427"/>
                      <a:pt x="953" y="324057"/>
                      <a:pt x="1711" y="327972"/>
                    </a:cubicBezTo>
                    <a:cubicBezTo>
                      <a:pt x="4584" y="342999"/>
                      <a:pt x="11245" y="358120"/>
                      <a:pt x="20968" y="371663"/>
                    </a:cubicBezTo>
                    <a:cubicBezTo>
                      <a:pt x="28576" y="382271"/>
                      <a:pt x="38079" y="392341"/>
                      <a:pt x="49191" y="401591"/>
                    </a:cubicBezTo>
                    <a:cubicBezTo>
                      <a:pt x="44898" y="401907"/>
                      <a:pt x="41109" y="402475"/>
                      <a:pt x="37637" y="403359"/>
                    </a:cubicBezTo>
                    <a:cubicBezTo>
                      <a:pt x="34764" y="404085"/>
                      <a:pt x="32459" y="404843"/>
                      <a:pt x="30407" y="405821"/>
                    </a:cubicBezTo>
                    <a:cubicBezTo>
                      <a:pt x="28671" y="406642"/>
                      <a:pt x="26619" y="407684"/>
                      <a:pt x="24820" y="409010"/>
                    </a:cubicBezTo>
                    <a:cubicBezTo>
                      <a:pt x="21852" y="411220"/>
                      <a:pt x="19516" y="413777"/>
                      <a:pt x="17906" y="416618"/>
                    </a:cubicBezTo>
                    <a:cubicBezTo>
                      <a:pt x="16296" y="419459"/>
                      <a:pt x="15254" y="422648"/>
                      <a:pt x="14875" y="425868"/>
                    </a:cubicBezTo>
                    <a:cubicBezTo>
                      <a:pt x="14054" y="432687"/>
                      <a:pt x="15191" y="440074"/>
                      <a:pt x="18316" y="448408"/>
                    </a:cubicBezTo>
                    <a:cubicBezTo>
                      <a:pt x="21347" y="456458"/>
                      <a:pt x="25640" y="464666"/>
                      <a:pt x="31544" y="473474"/>
                    </a:cubicBezTo>
                    <a:cubicBezTo>
                      <a:pt x="37068" y="481777"/>
                      <a:pt x="43603" y="490142"/>
                      <a:pt x="50990" y="498414"/>
                    </a:cubicBezTo>
                    <a:cubicBezTo>
                      <a:pt x="58220" y="506464"/>
                      <a:pt x="65638" y="513788"/>
                      <a:pt x="73089" y="520165"/>
                    </a:cubicBezTo>
                    <a:cubicBezTo>
                      <a:pt x="81044" y="526984"/>
                      <a:pt x="87800" y="531908"/>
                      <a:pt x="94430" y="535728"/>
                    </a:cubicBezTo>
                    <a:cubicBezTo>
                      <a:pt x="96860" y="537117"/>
                      <a:pt x="100049" y="538885"/>
                      <a:pt x="103553" y="540148"/>
                    </a:cubicBezTo>
                    <a:cubicBezTo>
                      <a:pt x="112929" y="543558"/>
                      <a:pt x="121547" y="545641"/>
                      <a:pt x="129882" y="546462"/>
                    </a:cubicBezTo>
                    <a:cubicBezTo>
                      <a:pt x="136353" y="547093"/>
                      <a:pt x="143014" y="547219"/>
                      <a:pt x="149707" y="546809"/>
                    </a:cubicBezTo>
                    <a:cubicBezTo>
                      <a:pt x="151538" y="546714"/>
                      <a:pt x="153369" y="546556"/>
                      <a:pt x="155169" y="546367"/>
                    </a:cubicBezTo>
                    <a:cubicBezTo>
                      <a:pt x="157599" y="546114"/>
                      <a:pt x="160062" y="545830"/>
                      <a:pt x="162524" y="545483"/>
                    </a:cubicBezTo>
                    <a:cubicBezTo>
                      <a:pt x="163313" y="536959"/>
                      <a:pt x="164071" y="528373"/>
                      <a:pt x="164702" y="519817"/>
                    </a:cubicBezTo>
                    <a:cubicBezTo>
                      <a:pt x="166754" y="491405"/>
                      <a:pt x="167544" y="466624"/>
                      <a:pt x="167102" y="444052"/>
                    </a:cubicBezTo>
                    <a:cubicBezTo>
                      <a:pt x="166881" y="431392"/>
                      <a:pt x="166218" y="418354"/>
                      <a:pt x="165081" y="405348"/>
                    </a:cubicBezTo>
                    <a:cubicBezTo>
                      <a:pt x="164197" y="395088"/>
                      <a:pt x="163061" y="385365"/>
                      <a:pt x="161609" y="375768"/>
                    </a:cubicBezTo>
                    <a:cubicBezTo>
                      <a:pt x="161198" y="373116"/>
                      <a:pt x="160756" y="370495"/>
                      <a:pt x="160283" y="367907"/>
                    </a:cubicBezTo>
                    <a:lnTo>
                      <a:pt x="160283" y="368002"/>
                    </a:lnTo>
                    <a:cubicBezTo>
                      <a:pt x="160283" y="368002"/>
                      <a:pt x="160283" y="368222"/>
                      <a:pt x="160283" y="368222"/>
                    </a:cubicBezTo>
                    <a:cubicBezTo>
                      <a:pt x="160283" y="368191"/>
                      <a:pt x="160283" y="368128"/>
                      <a:pt x="160283" y="368064"/>
                    </a:cubicBezTo>
                    <a:lnTo>
                      <a:pt x="160283" y="368254"/>
                    </a:lnTo>
                    <a:cubicBezTo>
                      <a:pt x="154979" y="341704"/>
                      <a:pt x="146455" y="315660"/>
                      <a:pt x="138216" y="290468"/>
                    </a:cubicBezTo>
                    <a:lnTo>
                      <a:pt x="135469" y="282070"/>
                    </a:lnTo>
                    <a:cubicBezTo>
                      <a:pt x="126662" y="254952"/>
                      <a:pt x="117728" y="225972"/>
                      <a:pt x="113876" y="195760"/>
                    </a:cubicBezTo>
                    <a:lnTo>
                      <a:pt x="113592" y="193393"/>
                    </a:lnTo>
                    <a:lnTo>
                      <a:pt x="113339" y="191309"/>
                    </a:lnTo>
                    <a:cubicBezTo>
                      <a:pt x="113182" y="189825"/>
                      <a:pt x="114350" y="188436"/>
                      <a:pt x="115897" y="188247"/>
                    </a:cubicBezTo>
                    <a:cubicBezTo>
                      <a:pt x="116244" y="188058"/>
                      <a:pt x="116623" y="187994"/>
                      <a:pt x="117065" y="187963"/>
                    </a:cubicBezTo>
                    <a:cubicBezTo>
                      <a:pt x="117759" y="187963"/>
                      <a:pt x="118454" y="188247"/>
                      <a:pt x="118990" y="188689"/>
                    </a:cubicBezTo>
                    <a:cubicBezTo>
                      <a:pt x="119590" y="189257"/>
                      <a:pt x="119780" y="189920"/>
                      <a:pt x="119969" y="190678"/>
                    </a:cubicBezTo>
                    <a:lnTo>
                      <a:pt x="120032" y="191056"/>
                    </a:lnTo>
                    <a:cubicBezTo>
                      <a:pt x="122715" y="204757"/>
                      <a:pt x="126472" y="218585"/>
                      <a:pt x="131176" y="232191"/>
                    </a:cubicBezTo>
                    <a:cubicBezTo>
                      <a:pt x="135564" y="244787"/>
                      <a:pt x="141057" y="257825"/>
                      <a:pt x="147466" y="270958"/>
                    </a:cubicBezTo>
                    <a:lnTo>
                      <a:pt x="147623" y="271274"/>
                    </a:lnTo>
                    <a:cubicBezTo>
                      <a:pt x="150938" y="277935"/>
                      <a:pt x="155042" y="285637"/>
                      <a:pt x="159809" y="294225"/>
                    </a:cubicBezTo>
                    <a:cubicBezTo>
                      <a:pt x="160725" y="295803"/>
                      <a:pt x="161640" y="297444"/>
                      <a:pt x="162556" y="299054"/>
                    </a:cubicBezTo>
                    <a:lnTo>
                      <a:pt x="160630" y="287311"/>
                    </a:lnTo>
                    <a:lnTo>
                      <a:pt x="160535" y="286711"/>
                    </a:lnTo>
                    <a:lnTo>
                      <a:pt x="160441" y="285985"/>
                    </a:lnTo>
                    <a:cubicBezTo>
                      <a:pt x="156463" y="261361"/>
                      <a:pt x="152359" y="235853"/>
                      <a:pt x="149360" y="210472"/>
                    </a:cubicBezTo>
                    <a:cubicBezTo>
                      <a:pt x="144688" y="170726"/>
                      <a:pt x="143551" y="138368"/>
                      <a:pt x="145761" y="108566"/>
                    </a:cubicBezTo>
                    <a:cubicBezTo>
                      <a:pt x="146203" y="103231"/>
                      <a:pt x="146771" y="97738"/>
                      <a:pt x="147434" y="92277"/>
                    </a:cubicBezTo>
                    <a:cubicBezTo>
                      <a:pt x="147623" y="90919"/>
                      <a:pt x="148981" y="90035"/>
                      <a:pt x="150181" y="89940"/>
                    </a:cubicBezTo>
                    <a:lnTo>
                      <a:pt x="150907" y="89940"/>
                    </a:lnTo>
                    <a:cubicBezTo>
                      <a:pt x="151759" y="89940"/>
                      <a:pt x="152517" y="90256"/>
                      <a:pt x="153085" y="90793"/>
                    </a:cubicBezTo>
                    <a:cubicBezTo>
                      <a:pt x="153653" y="91361"/>
                      <a:pt x="153937" y="91993"/>
                      <a:pt x="153937" y="92687"/>
                    </a:cubicBezTo>
                    <a:cubicBezTo>
                      <a:pt x="153716" y="114533"/>
                      <a:pt x="156084" y="137547"/>
                      <a:pt x="161451" y="165107"/>
                    </a:cubicBezTo>
                    <a:lnTo>
                      <a:pt x="161451" y="165580"/>
                    </a:lnTo>
                    <a:cubicBezTo>
                      <a:pt x="163029" y="173251"/>
                      <a:pt x="164923" y="181870"/>
                      <a:pt x="167228" y="191877"/>
                    </a:cubicBezTo>
                    <a:cubicBezTo>
                      <a:pt x="167733" y="193993"/>
                      <a:pt x="168238" y="196139"/>
                      <a:pt x="168775" y="198286"/>
                    </a:cubicBezTo>
                    <a:cubicBezTo>
                      <a:pt x="170764" y="186637"/>
                      <a:pt x="173921" y="175303"/>
                      <a:pt x="176730" y="165580"/>
                    </a:cubicBezTo>
                    <a:lnTo>
                      <a:pt x="178340" y="159803"/>
                    </a:lnTo>
                    <a:cubicBezTo>
                      <a:pt x="182255" y="146197"/>
                      <a:pt x="186296" y="132117"/>
                      <a:pt x="188569" y="117911"/>
                    </a:cubicBezTo>
                    <a:cubicBezTo>
                      <a:pt x="189137" y="114407"/>
                      <a:pt x="189579" y="110966"/>
                      <a:pt x="189863" y="107651"/>
                    </a:cubicBezTo>
                    <a:cubicBezTo>
                      <a:pt x="190021" y="106325"/>
                      <a:pt x="191473" y="105378"/>
                      <a:pt x="192736" y="105315"/>
                    </a:cubicBezTo>
                    <a:cubicBezTo>
                      <a:pt x="194251" y="105315"/>
                      <a:pt x="195514" y="106546"/>
                      <a:pt x="195672" y="108093"/>
                    </a:cubicBezTo>
                    <a:cubicBezTo>
                      <a:pt x="196840" y="123940"/>
                      <a:pt x="194882" y="140072"/>
                      <a:pt x="192578" y="155194"/>
                    </a:cubicBezTo>
                    <a:cubicBezTo>
                      <a:pt x="192104" y="158224"/>
                      <a:pt x="191599" y="161255"/>
                      <a:pt x="191126" y="164286"/>
                    </a:cubicBezTo>
                    <a:lnTo>
                      <a:pt x="191031" y="164917"/>
                    </a:lnTo>
                    <a:lnTo>
                      <a:pt x="190936" y="165643"/>
                    </a:lnTo>
                    <a:lnTo>
                      <a:pt x="190715" y="167064"/>
                    </a:lnTo>
                    <a:lnTo>
                      <a:pt x="190621" y="167664"/>
                    </a:lnTo>
                    <a:cubicBezTo>
                      <a:pt x="188758" y="178966"/>
                      <a:pt x="186864" y="190678"/>
                      <a:pt x="185948" y="202453"/>
                    </a:cubicBezTo>
                    <a:cubicBezTo>
                      <a:pt x="185286" y="211103"/>
                      <a:pt x="185286" y="219469"/>
                      <a:pt x="185349" y="228750"/>
                    </a:cubicBezTo>
                    <a:cubicBezTo>
                      <a:pt x="185380" y="238000"/>
                      <a:pt x="185601" y="246934"/>
                      <a:pt x="186012" y="256057"/>
                    </a:cubicBezTo>
                    <a:cubicBezTo>
                      <a:pt x="186769" y="274683"/>
                      <a:pt x="188064" y="292488"/>
                      <a:pt x="189453" y="310609"/>
                    </a:cubicBezTo>
                    <a:lnTo>
                      <a:pt x="189958" y="317301"/>
                    </a:lnTo>
                    <a:lnTo>
                      <a:pt x="190116" y="321374"/>
                    </a:lnTo>
                    <a:lnTo>
                      <a:pt x="190273" y="323899"/>
                    </a:lnTo>
                    <a:cubicBezTo>
                      <a:pt x="194914" y="311966"/>
                      <a:pt x="200060" y="300538"/>
                      <a:pt x="205363" y="288889"/>
                    </a:cubicBezTo>
                    <a:lnTo>
                      <a:pt x="205490" y="288574"/>
                    </a:lnTo>
                    <a:lnTo>
                      <a:pt x="205616" y="288258"/>
                    </a:lnTo>
                    <a:cubicBezTo>
                      <a:pt x="212025" y="274146"/>
                      <a:pt x="218623" y="259561"/>
                      <a:pt x="224179" y="244093"/>
                    </a:cubicBezTo>
                    <a:cubicBezTo>
                      <a:pt x="228725" y="231149"/>
                      <a:pt x="231976" y="218995"/>
                      <a:pt x="234186" y="206904"/>
                    </a:cubicBezTo>
                    <a:cubicBezTo>
                      <a:pt x="234439" y="205610"/>
                      <a:pt x="235607" y="204663"/>
                      <a:pt x="237059" y="204568"/>
                    </a:cubicBezTo>
                    <a:cubicBezTo>
                      <a:pt x="238574" y="204568"/>
                      <a:pt x="239805" y="205768"/>
                      <a:pt x="239995" y="207346"/>
                    </a:cubicBezTo>
                    <a:cubicBezTo>
                      <a:pt x="240973" y="218237"/>
                      <a:pt x="238953" y="229413"/>
                      <a:pt x="237122" y="239452"/>
                    </a:cubicBezTo>
                    <a:lnTo>
                      <a:pt x="237059" y="239925"/>
                    </a:lnTo>
                    <a:cubicBezTo>
                      <a:pt x="236427" y="243430"/>
                      <a:pt x="235607" y="247976"/>
                      <a:pt x="234881" y="252521"/>
                    </a:cubicBezTo>
                    <a:cubicBezTo>
                      <a:pt x="234723" y="253626"/>
                      <a:pt x="234565" y="254700"/>
                      <a:pt x="234407" y="255805"/>
                    </a:cubicBezTo>
                    <a:lnTo>
                      <a:pt x="234691" y="255521"/>
                    </a:lnTo>
                    <a:lnTo>
                      <a:pt x="235070" y="255174"/>
                    </a:lnTo>
                    <a:cubicBezTo>
                      <a:pt x="240405" y="250469"/>
                      <a:pt x="245204" y="245134"/>
                      <a:pt x="249844" y="239989"/>
                    </a:cubicBezTo>
                    <a:lnTo>
                      <a:pt x="250097" y="239705"/>
                    </a:lnTo>
                    <a:lnTo>
                      <a:pt x="251865" y="237747"/>
                    </a:lnTo>
                    <a:cubicBezTo>
                      <a:pt x="257958" y="231055"/>
                      <a:pt x="263261" y="225625"/>
                      <a:pt x="269386" y="220858"/>
                    </a:cubicBezTo>
                    <a:cubicBezTo>
                      <a:pt x="269828" y="220510"/>
                      <a:pt x="270301" y="220353"/>
                      <a:pt x="270964" y="220353"/>
                    </a:cubicBezTo>
                    <a:cubicBezTo>
                      <a:pt x="271690" y="220353"/>
                      <a:pt x="272416" y="220637"/>
                      <a:pt x="272985" y="221110"/>
                    </a:cubicBezTo>
                    <a:cubicBezTo>
                      <a:pt x="273869" y="221900"/>
                      <a:pt x="274342" y="223510"/>
                      <a:pt x="273616" y="224614"/>
                    </a:cubicBezTo>
                    <a:cubicBezTo>
                      <a:pt x="267807" y="233833"/>
                      <a:pt x="261525" y="243430"/>
                      <a:pt x="256916" y="250438"/>
                    </a:cubicBezTo>
                    <a:lnTo>
                      <a:pt x="256695" y="250785"/>
                    </a:lnTo>
                    <a:cubicBezTo>
                      <a:pt x="248361" y="263507"/>
                      <a:pt x="241984" y="273326"/>
                      <a:pt x="235796" y="283301"/>
                    </a:cubicBezTo>
                    <a:cubicBezTo>
                      <a:pt x="221622" y="306347"/>
                      <a:pt x="211835" y="325857"/>
                      <a:pt x="205016" y="344767"/>
                    </a:cubicBezTo>
                    <a:cubicBezTo>
                      <a:pt x="201733" y="354395"/>
                      <a:pt x="199144" y="363834"/>
                      <a:pt x="197408" y="372863"/>
                    </a:cubicBezTo>
                    <a:cubicBezTo>
                      <a:pt x="196429" y="377662"/>
                      <a:pt x="195609" y="382902"/>
                      <a:pt x="195009" y="388395"/>
                    </a:cubicBezTo>
                    <a:cubicBezTo>
                      <a:pt x="194567" y="392215"/>
                      <a:pt x="194220" y="396098"/>
                      <a:pt x="193872" y="401812"/>
                    </a:cubicBezTo>
                    <a:lnTo>
                      <a:pt x="193620" y="404275"/>
                    </a:lnTo>
                    <a:cubicBezTo>
                      <a:pt x="191378" y="434865"/>
                      <a:pt x="190210" y="462677"/>
                      <a:pt x="189958" y="489322"/>
                    </a:cubicBezTo>
                    <a:cubicBezTo>
                      <a:pt x="189768" y="510789"/>
                      <a:pt x="190210" y="530772"/>
                      <a:pt x="191347" y="549808"/>
                    </a:cubicBezTo>
                    <a:cubicBezTo>
                      <a:pt x="193683" y="551071"/>
                      <a:pt x="196145" y="552049"/>
                      <a:pt x="198702" y="552649"/>
                    </a:cubicBezTo>
                    <a:cubicBezTo>
                      <a:pt x="202049" y="553439"/>
                      <a:pt x="205679" y="553723"/>
                      <a:pt x="209467" y="553502"/>
                    </a:cubicBezTo>
                    <a:cubicBezTo>
                      <a:pt x="211425" y="553375"/>
                      <a:pt x="213445" y="553123"/>
                      <a:pt x="215497" y="552744"/>
                    </a:cubicBezTo>
                    <a:cubicBezTo>
                      <a:pt x="221590" y="551576"/>
                      <a:pt x="227683" y="549493"/>
                      <a:pt x="234186" y="546304"/>
                    </a:cubicBezTo>
                    <a:cubicBezTo>
                      <a:pt x="247035" y="539959"/>
                      <a:pt x="259726" y="530867"/>
                      <a:pt x="272985" y="518460"/>
                    </a:cubicBezTo>
                    <a:cubicBezTo>
                      <a:pt x="285833" y="506432"/>
                      <a:pt x="297324" y="493173"/>
                      <a:pt x="307079" y="479030"/>
                    </a:cubicBezTo>
                    <a:cubicBezTo>
                      <a:pt x="317750" y="463624"/>
                      <a:pt x="324726" y="450239"/>
                      <a:pt x="329083" y="436885"/>
                    </a:cubicBezTo>
                    <a:cubicBezTo>
                      <a:pt x="331324" y="430003"/>
                      <a:pt x="332587" y="423752"/>
                      <a:pt x="332903" y="417786"/>
                    </a:cubicBezTo>
                    <a:cubicBezTo>
                      <a:pt x="333061" y="414692"/>
                      <a:pt x="332966" y="411977"/>
                      <a:pt x="332619" y="409484"/>
                    </a:cubicBezTo>
                    <a:cubicBezTo>
                      <a:pt x="332177" y="406453"/>
                      <a:pt x="331545" y="403864"/>
                      <a:pt x="330630" y="401622"/>
                    </a:cubicBezTo>
                    <a:cubicBezTo>
                      <a:pt x="328578" y="396508"/>
                      <a:pt x="325295" y="392247"/>
                      <a:pt x="321128" y="389279"/>
                    </a:cubicBezTo>
                    <a:cubicBezTo>
                      <a:pt x="318570" y="387480"/>
                      <a:pt x="316045" y="386091"/>
                      <a:pt x="313425" y="385112"/>
                    </a:cubicBezTo>
                    <a:cubicBezTo>
                      <a:pt x="311909" y="384544"/>
                      <a:pt x="310394" y="384039"/>
                      <a:pt x="308879" y="383691"/>
                    </a:cubicBezTo>
                    <a:cubicBezTo>
                      <a:pt x="309889" y="382681"/>
                      <a:pt x="310836" y="381608"/>
                      <a:pt x="311783" y="380534"/>
                    </a:cubicBezTo>
                    <a:cubicBezTo>
                      <a:pt x="316392" y="375199"/>
                      <a:pt x="320686" y="369012"/>
                      <a:pt x="325326" y="361056"/>
                    </a:cubicBezTo>
                    <a:cubicBezTo>
                      <a:pt x="329998" y="353069"/>
                      <a:pt x="334323" y="344451"/>
                      <a:pt x="338206" y="335454"/>
                    </a:cubicBezTo>
                    <a:cubicBezTo>
                      <a:pt x="342405" y="325762"/>
                      <a:pt x="345972" y="315975"/>
                      <a:pt x="348845" y="306379"/>
                    </a:cubicBezTo>
                    <a:cubicBezTo>
                      <a:pt x="352034" y="295677"/>
                      <a:pt x="354244" y="286079"/>
                      <a:pt x="355506" y="277019"/>
                    </a:cubicBezTo>
                    <a:cubicBezTo>
                      <a:pt x="356990" y="266444"/>
                      <a:pt x="357306" y="257857"/>
                      <a:pt x="356517" y="250028"/>
                    </a:cubicBezTo>
                    <a:cubicBezTo>
                      <a:pt x="355601" y="241093"/>
                      <a:pt x="353486" y="233927"/>
                      <a:pt x="350045" y="228150"/>
                    </a:cubicBezTo>
                    <a:cubicBezTo>
                      <a:pt x="346351" y="221931"/>
                      <a:pt x="340827" y="217101"/>
                      <a:pt x="334544" y="214575"/>
                    </a:cubicBezTo>
                    <a:cubicBezTo>
                      <a:pt x="330756" y="213060"/>
                      <a:pt x="326873" y="212145"/>
                      <a:pt x="322990" y="211797"/>
                    </a:cubicBezTo>
                    <a:cubicBezTo>
                      <a:pt x="319991" y="211545"/>
                      <a:pt x="316897" y="211513"/>
                      <a:pt x="313803" y="211703"/>
                    </a:cubicBezTo>
                    <a:cubicBezTo>
                      <a:pt x="313267" y="211734"/>
                      <a:pt x="312730" y="211766"/>
                      <a:pt x="312193" y="211860"/>
                    </a:cubicBezTo>
                    <a:cubicBezTo>
                      <a:pt x="314782" y="195129"/>
                      <a:pt x="315003" y="178271"/>
                      <a:pt x="312888" y="161697"/>
                    </a:cubicBezTo>
                    <a:cubicBezTo>
                      <a:pt x="310804" y="145628"/>
                      <a:pt x="306858" y="129939"/>
                      <a:pt x="301081" y="115070"/>
                    </a:cubicBezTo>
                    <a:cubicBezTo>
                      <a:pt x="295178" y="99790"/>
                      <a:pt x="287664" y="85300"/>
                      <a:pt x="278730" y="72041"/>
                    </a:cubicBezTo>
                    <a:cubicBezTo>
                      <a:pt x="269512" y="58277"/>
                      <a:pt x="258999" y="45744"/>
                      <a:pt x="247508" y="34726"/>
                    </a:cubicBezTo>
                    <a:cubicBezTo>
                      <a:pt x="242047" y="29485"/>
                      <a:pt x="236017" y="23992"/>
                      <a:pt x="229293" y="19289"/>
                    </a:cubicBezTo>
                    <a:cubicBezTo>
                      <a:pt x="222600" y="14617"/>
                      <a:pt x="216160" y="11018"/>
                      <a:pt x="209562" y="8208"/>
                    </a:cubicBezTo>
                    <a:cubicBezTo>
                      <a:pt x="202207" y="5083"/>
                      <a:pt x="195040" y="2904"/>
                      <a:pt x="188221" y="1642"/>
                    </a:cubicBezTo>
                    <a:cubicBezTo>
                      <a:pt x="182255" y="537"/>
                      <a:pt x="176478" y="0"/>
                      <a:pt x="170985" y="0"/>
                    </a:cubicBezTo>
                    <a:cubicBezTo>
                      <a:pt x="169406" y="0"/>
                      <a:pt x="167859" y="32"/>
                      <a:pt x="166312" y="12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3" name="Google Shape;1993;p50"/>
              <p:cNvSpPr/>
              <p:nvPr/>
            </p:nvSpPr>
            <p:spPr>
              <a:xfrm>
                <a:off x="890153" y="5810887"/>
                <a:ext cx="11674" cy="18320"/>
              </a:xfrm>
              <a:custGeom>
                <a:avLst/>
                <a:gdLst/>
                <a:ahLst/>
                <a:cxnLst/>
                <a:rect l="l" t="t" r="r" b="b"/>
                <a:pathLst>
                  <a:path w="11674" h="18320" extrusionOk="0">
                    <a:moveTo>
                      <a:pt x="5368" y="1835"/>
                    </a:moveTo>
                    <a:cubicBezTo>
                      <a:pt x="6346" y="4329"/>
                      <a:pt x="7420" y="6760"/>
                      <a:pt x="8588" y="9159"/>
                    </a:cubicBezTo>
                    <a:cubicBezTo>
                      <a:pt x="9409" y="10800"/>
                      <a:pt x="10293" y="12442"/>
                      <a:pt x="11240" y="14052"/>
                    </a:cubicBezTo>
                    <a:cubicBezTo>
                      <a:pt x="11997" y="15346"/>
                      <a:pt x="11776" y="16988"/>
                      <a:pt x="10482" y="17872"/>
                    </a:cubicBezTo>
                    <a:cubicBezTo>
                      <a:pt x="9282" y="18661"/>
                      <a:pt x="7388" y="18408"/>
                      <a:pt x="6662" y="17114"/>
                    </a:cubicBezTo>
                    <a:cubicBezTo>
                      <a:pt x="4168" y="12789"/>
                      <a:pt x="1990" y="8275"/>
                      <a:pt x="159" y="3634"/>
                    </a:cubicBezTo>
                    <a:cubicBezTo>
                      <a:pt x="-378" y="2245"/>
                      <a:pt x="506" y="603"/>
                      <a:pt x="1895" y="130"/>
                    </a:cubicBezTo>
                    <a:cubicBezTo>
                      <a:pt x="2148" y="35"/>
                      <a:pt x="2369" y="4"/>
                      <a:pt x="2621" y="4"/>
                    </a:cubicBezTo>
                    <a:cubicBezTo>
                      <a:pt x="3821" y="-60"/>
                      <a:pt x="4957" y="698"/>
                      <a:pt x="5399"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4" name="Google Shape;1994;p50"/>
              <p:cNvSpPr/>
              <p:nvPr/>
            </p:nvSpPr>
            <p:spPr>
              <a:xfrm>
                <a:off x="873620" y="5812336"/>
                <a:ext cx="12103" cy="17637"/>
              </a:xfrm>
              <a:custGeom>
                <a:avLst/>
                <a:gdLst/>
                <a:ahLst/>
                <a:cxnLst/>
                <a:rect l="l" t="t" r="r" b="b"/>
                <a:pathLst>
                  <a:path w="12103" h="17637" extrusionOk="0">
                    <a:moveTo>
                      <a:pt x="5044" y="1206"/>
                    </a:moveTo>
                    <a:cubicBezTo>
                      <a:pt x="7254" y="5247"/>
                      <a:pt x="9463" y="9288"/>
                      <a:pt x="11642" y="13329"/>
                    </a:cubicBezTo>
                    <a:cubicBezTo>
                      <a:pt x="11989" y="13992"/>
                      <a:pt x="12210" y="14654"/>
                      <a:pt x="12052" y="15444"/>
                    </a:cubicBezTo>
                    <a:cubicBezTo>
                      <a:pt x="11894" y="16138"/>
                      <a:pt x="11484" y="16770"/>
                      <a:pt x="10884" y="17180"/>
                    </a:cubicBezTo>
                    <a:cubicBezTo>
                      <a:pt x="9716" y="17969"/>
                      <a:pt x="7759" y="17748"/>
                      <a:pt x="7064" y="16423"/>
                    </a:cubicBezTo>
                    <a:cubicBezTo>
                      <a:pt x="4886" y="12382"/>
                      <a:pt x="2676" y="8341"/>
                      <a:pt x="466" y="4300"/>
                    </a:cubicBezTo>
                    <a:cubicBezTo>
                      <a:pt x="87" y="3637"/>
                      <a:pt x="-102" y="2974"/>
                      <a:pt x="56" y="2185"/>
                    </a:cubicBezTo>
                    <a:cubicBezTo>
                      <a:pt x="214" y="1490"/>
                      <a:pt x="624" y="859"/>
                      <a:pt x="1224" y="448"/>
                    </a:cubicBezTo>
                    <a:cubicBezTo>
                      <a:pt x="1634" y="196"/>
                      <a:pt x="2108" y="38"/>
                      <a:pt x="2613" y="6"/>
                    </a:cubicBezTo>
                    <a:cubicBezTo>
                      <a:pt x="3592" y="-57"/>
                      <a:pt x="4570" y="354"/>
                      <a:pt x="5075" y="120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5" name="Google Shape;1995;p50"/>
              <p:cNvSpPr/>
              <p:nvPr/>
            </p:nvSpPr>
            <p:spPr>
              <a:xfrm>
                <a:off x="876599" y="5838981"/>
                <a:ext cx="15971" cy="18545"/>
              </a:xfrm>
              <a:custGeom>
                <a:avLst/>
                <a:gdLst/>
                <a:ahLst/>
                <a:cxnLst/>
                <a:rect l="l" t="t" r="r" b="b"/>
                <a:pathLst>
                  <a:path w="15971" h="18545" extrusionOk="0">
                    <a:moveTo>
                      <a:pt x="5063" y="1237"/>
                    </a:moveTo>
                    <a:cubicBezTo>
                      <a:pt x="7115" y="4394"/>
                      <a:pt x="9388" y="7425"/>
                      <a:pt x="11850" y="10266"/>
                    </a:cubicBezTo>
                    <a:cubicBezTo>
                      <a:pt x="12892" y="11466"/>
                      <a:pt x="13966" y="12602"/>
                      <a:pt x="15070" y="13738"/>
                    </a:cubicBezTo>
                    <a:cubicBezTo>
                      <a:pt x="16112" y="14812"/>
                      <a:pt x="16333" y="16453"/>
                      <a:pt x="15291" y="17621"/>
                    </a:cubicBezTo>
                    <a:cubicBezTo>
                      <a:pt x="14344" y="18695"/>
                      <a:pt x="12450" y="18916"/>
                      <a:pt x="11408" y="17843"/>
                    </a:cubicBezTo>
                    <a:cubicBezTo>
                      <a:pt x="7336" y="13675"/>
                      <a:pt x="3642" y="9161"/>
                      <a:pt x="454" y="4268"/>
                    </a:cubicBezTo>
                    <a:cubicBezTo>
                      <a:pt x="-367" y="3005"/>
                      <a:pt x="-51" y="1269"/>
                      <a:pt x="1212" y="448"/>
                    </a:cubicBezTo>
                    <a:cubicBezTo>
                      <a:pt x="1622" y="164"/>
                      <a:pt x="2096" y="38"/>
                      <a:pt x="2569" y="6"/>
                    </a:cubicBezTo>
                    <a:cubicBezTo>
                      <a:pt x="3516" y="-57"/>
                      <a:pt x="4495" y="385"/>
                      <a:pt x="5063" y="123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6" name="Google Shape;1996;p50"/>
              <p:cNvSpPr/>
              <p:nvPr/>
            </p:nvSpPr>
            <p:spPr>
              <a:xfrm>
                <a:off x="898689" y="5838166"/>
                <a:ext cx="14559" cy="21060"/>
              </a:xfrm>
              <a:custGeom>
                <a:avLst/>
                <a:gdLst/>
                <a:ahLst/>
                <a:cxnLst/>
                <a:rect l="l" t="t" r="r" b="b"/>
                <a:pathLst>
                  <a:path w="14559" h="21060" extrusionOk="0">
                    <a:moveTo>
                      <a:pt x="3303" y="63"/>
                    </a:moveTo>
                    <a:cubicBezTo>
                      <a:pt x="3935" y="189"/>
                      <a:pt x="4724" y="631"/>
                      <a:pt x="5040" y="1231"/>
                    </a:cubicBezTo>
                    <a:cubicBezTo>
                      <a:pt x="7723" y="6598"/>
                      <a:pt x="10754" y="11775"/>
                      <a:pt x="14100" y="16763"/>
                    </a:cubicBezTo>
                    <a:cubicBezTo>
                      <a:pt x="14953" y="18026"/>
                      <a:pt x="14574" y="19762"/>
                      <a:pt x="13342" y="20615"/>
                    </a:cubicBezTo>
                    <a:cubicBezTo>
                      <a:pt x="12080" y="21436"/>
                      <a:pt x="10343" y="21088"/>
                      <a:pt x="9523" y="19857"/>
                    </a:cubicBezTo>
                    <a:cubicBezTo>
                      <a:pt x="6176" y="14869"/>
                      <a:pt x="3146" y="9692"/>
                      <a:pt x="462" y="4325"/>
                    </a:cubicBezTo>
                    <a:cubicBezTo>
                      <a:pt x="115" y="3631"/>
                      <a:pt x="-106" y="3031"/>
                      <a:pt x="52" y="2210"/>
                    </a:cubicBezTo>
                    <a:cubicBezTo>
                      <a:pt x="210" y="1515"/>
                      <a:pt x="620" y="884"/>
                      <a:pt x="1220" y="474"/>
                    </a:cubicBezTo>
                    <a:cubicBezTo>
                      <a:pt x="1630" y="189"/>
                      <a:pt x="2104" y="32"/>
                      <a:pt x="2577" y="0"/>
                    </a:cubicBezTo>
                    <a:cubicBezTo>
                      <a:pt x="2830" y="0"/>
                      <a:pt x="3082" y="0"/>
                      <a:pt x="330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7" name="Google Shape;1997;p50"/>
              <p:cNvSpPr/>
              <p:nvPr/>
            </p:nvSpPr>
            <p:spPr>
              <a:xfrm>
                <a:off x="904575" y="5867425"/>
                <a:ext cx="12605" cy="14214"/>
              </a:xfrm>
              <a:custGeom>
                <a:avLst/>
                <a:gdLst/>
                <a:ahLst/>
                <a:cxnLst/>
                <a:rect l="l" t="t" r="r" b="b"/>
                <a:pathLst>
                  <a:path w="12605" h="14214" extrusionOk="0">
                    <a:moveTo>
                      <a:pt x="5089" y="1268"/>
                    </a:moveTo>
                    <a:cubicBezTo>
                      <a:pt x="7078" y="3920"/>
                      <a:pt x="9193" y="6509"/>
                      <a:pt x="11371" y="9034"/>
                    </a:cubicBezTo>
                    <a:cubicBezTo>
                      <a:pt x="11466" y="9161"/>
                      <a:pt x="11592" y="9287"/>
                      <a:pt x="11687" y="9413"/>
                    </a:cubicBezTo>
                    <a:cubicBezTo>
                      <a:pt x="12192" y="9981"/>
                      <a:pt x="12571" y="10518"/>
                      <a:pt x="12602" y="11307"/>
                    </a:cubicBezTo>
                    <a:cubicBezTo>
                      <a:pt x="12634" y="12033"/>
                      <a:pt x="12413" y="12759"/>
                      <a:pt x="11908" y="13296"/>
                    </a:cubicBezTo>
                    <a:cubicBezTo>
                      <a:pt x="11434" y="13833"/>
                      <a:pt x="10740" y="14180"/>
                      <a:pt x="10013" y="14212"/>
                    </a:cubicBezTo>
                    <a:cubicBezTo>
                      <a:pt x="9351" y="14243"/>
                      <a:pt x="8467" y="14022"/>
                      <a:pt x="8025" y="13517"/>
                    </a:cubicBezTo>
                    <a:cubicBezTo>
                      <a:pt x="5404" y="10550"/>
                      <a:pt x="2879" y="7487"/>
                      <a:pt x="480" y="4299"/>
                    </a:cubicBezTo>
                    <a:cubicBezTo>
                      <a:pt x="-436" y="3099"/>
                      <a:pt x="38" y="1268"/>
                      <a:pt x="1237" y="479"/>
                    </a:cubicBezTo>
                    <a:cubicBezTo>
                      <a:pt x="1648" y="195"/>
                      <a:pt x="2121" y="37"/>
                      <a:pt x="2563" y="6"/>
                    </a:cubicBezTo>
                    <a:cubicBezTo>
                      <a:pt x="3510" y="-58"/>
                      <a:pt x="4457" y="416"/>
                      <a:pt x="5057" y="120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8" name="Google Shape;1998;p50"/>
              <p:cNvSpPr/>
              <p:nvPr/>
            </p:nvSpPr>
            <p:spPr>
              <a:xfrm>
                <a:off x="920111" y="5856663"/>
                <a:ext cx="14418" cy="15595"/>
              </a:xfrm>
              <a:custGeom>
                <a:avLst/>
                <a:gdLst/>
                <a:ahLst/>
                <a:cxnLst/>
                <a:rect l="l" t="t" r="r" b="b"/>
                <a:pathLst>
                  <a:path w="14418" h="15595" extrusionOk="0">
                    <a:moveTo>
                      <a:pt x="4612" y="697"/>
                    </a:moveTo>
                    <a:cubicBezTo>
                      <a:pt x="7769" y="4170"/>
                      <a:pt x="10894" y="7706"/>
                      <a:pt x="13957" y="11273"/>
                    </a:cubicBezTo>
                    <a:cubicBezTo>
                      <a:pt x="14398" y="11810"/>
                      <a:pt x="14493" y="12725"/>
                      <a:pt x="14367" y="13388"/>
                    </a:cubicBezTo>
                    <a:cubicBezTo>
                      <a:pt x="14209" y="14083"/>
                      <a:pt x="13799" y="14714"/>
                      <a:pt x="13199" y="15125"/>
                    </a:cubicBezTo>
                    <a:cubicBezTo>
                      <a:pt x="12599" y="15535"/>
                      <a:pt x="11810" y="15693"/>
                      <a:pt x="11084" y="15535"/>
                    </a:cubicBezTo>
                    <a:cubicBezTo>
                      <a:pt x="10295" y="15377"/>
                      <a:pt x="9852" y="14935"/>
                      <a:pt x="9347" y="14367"/>
                    </a:cubicBezTo>
                    <a:cubicBezTo>
                      <a:pt x="8779" y="13704"/>
                      <a:pt x="8211" y="13041"/>
                      <a:pt x="7643" y="12378"/>
                    </a:cubicBezTo>
                    <a:cubicBezTo>
                      <a:pt x="7643" y="12378"/>
                      <a:pt x="7674" y="12441"/>
                      <a:pt x="7706" y="12441"/>
                    </a:cubicBezTo>
                    <a:cubicBezTo>
                      <a:pt x="5464" y="9884"/>
                      <a:pt x="3223" y="7358"/>
                      <a:pt x="918" y="4833"/>
                    </a:cubicBezTo>
                    <a:cubicBezTo>
                      <a:pt x="413" y="4265"/>
                      <a:pt x="35" y="3728"/>
                      <a:pt x="3" y="2907"/>
                    </a:cubicBezTo>
                    <a:cubicBezTo>
                      <a:pt x="-29" y="2181"/>
                      <a:pt x="192" y="1455"/>
                      <a:pt x="697" y="919"/>
                    </a:cubicBezTo>
                    <a:cubicBezTo>
                      <a:pt x="1171" y="382"/>
                      <a:pt x="1866" y="35"/>
                      <a:pt x="2592" y="3"/>
                    </a:cubicBezTo>
                    <a:cubicBezTo>
                      <a:pt x="3255" y="-29"/>
                      <a:pt x="4138" y="193"/>
                      <a:pt x="4581" y="697"/>
                    </a:cubicBezTo>
                    <a:moveTo>
                      <a:pt x="7232" y="11905"/>
                    </a:moveTo>
                    <a:cubicBezTo>
                      <a:pt x="7232" y="11905"/>
                      <a:pt x="7422" y="12125"/>
                      <a:pt x="7516" y="12220"/>
                    </a:cubicBezTo>
                    <a:cubicBezTo>
                      <a:pt x="7422" y="12125"/>
                      <a:pt x="7327" y="11999"/>
                      <a:pt x="7232" y="1190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99" name="Google Shape;1999;p50"/>
              <p:cNvSpPr/>
              <p:nvPr/>
            </p:nvSpPr>
            <p:spPr>
              <a:xfrm>
                <a:off x="890603" y="5693514"/>
                <a:ext cx="8509" cy="18264"/>
              </a:xfrm>
              <a:custGeom>
                <a:avLst/>
                <a:gdLst/>
                <a:ahLst/>
                <a:cxnLst/>
                <a:rect l="l" t="t" r="r" b="b"/>
                <a:pathLst>
                  <a:path w="8509" h="18264" extrusionOk="0">
                    <a:moveTo>
                      <a:pt x="4602" y="697"/>
                    </a:moveTo>
                    <a:cubicBezTo>
                      <a:pt x="5202" y="1234"/>
                      <a:pt x="5391" y="1865"/>
                      <a:pt x="5518" y="2591"/>
                    </a:cubicBezTo>
                    <a:cubicBezTo>
                      <a:pt x="5581" y="2907"/>
                      <a:pt x="5644" y="3223"/>
                      <a:pt x="5707" y="3538"/>
                    </a:cubicBezTo>
                    <a:cubicBezTo>
                      <a:pt x="6433" y="7264"/>
                      <a:pt x="7349" y="10957"/>
                      <a:pt x="8390" y="14619"/>
                    </a:cubicBezTo>
                    <a:cubicBezTo>
                      <a:pt x="8801" y="16072"/>
                      <a:pt x="8138" y="17618"/>
                      <a:pt x="6654" y="18124"/>
                    </a:cubicBezTo>
                    <a:cubicBezTo>
                      <a:pt x="5297" y="18597"/>
                      <a:pt x="3560" y="17839"/>
                      <a:pt x="3150" y="16387"/>
                    </a:cubicBezTo>
                    <a:cubicBezTo>
                      <a:pt x="1887" y="11936"/>
                      <a:pt x="845" y="7453"/>
                      <a:pt x="25" y="2907"/>
                    </a:cubicBezTo>
                    <a:cubicBezTo>
                      <a:pt x="-102" y="2244"/>
                      <a:pt x="277" y="1392"/>
                      <a:pt x="719" y="918"/>
                    </a:cubicBezTo>
                    <a:cubicBezTo>
                      <a:pt x="1193" y="381"/>
                      <a:pt x="1887" y="34"/>
                      <a:pt x="2613" y="3"/>
                    </a:cubicBezTo>
                    <a:cubicBezTo>
                      <a:pt x="3339" y="-29"/>
                      <a:pt x="4065" y="224"/>
                      <a:pt x="4602" y="69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0" name="Google Shape;2000;p50"/>
              <p:cNvSpPr/>
              <p:nvPr/>
            </p:nvSpPr>
            <p:spPr>
              <a:xfrm>
                <a:off x="874993" y="5662100"/>
                <a:ext cx="6141" cy="11943"/>
              </a:xfrm>
              <a:custGeom>
                <a:avLst/>
                <a:gdLst/>
                <a:ahLst/>
                <a:cxnLst/>
                <a:rect l="l" t="t" r="r" b="b"/>
                <a:pathLst>
                  <a:path w="6141" h="11943" extrusionOk="0">
                    <a:moveTo>
                      <a:pt x="5502" y="2594"/>
                    </a:moveTo>
                    <a:cubicBezTo>
                      <a:pt x="5723" y="4741"/>
                      <a:pt x="5944" y="6887"/>
                      <a:pt x="6133" y="9034"/>
                    </a:cubicBezTo>
                    <a:cubicBezTo>
                      <a:pt x="6259" y="10549"/>
                      <a:pt x="4997" y="11875"/>
                      <a:pt x="3544" y="11938"/>
                    </a:cubicBezTo>
                    <a:cubicBezTo>
                      <a:pt x="1998" y="12033"/>
                      <a:pt x="766" y="10834"/>
                      <a:pt x="640" y="9350"/>
                    </a:cubicBezTo>
                    <a:cubicBezTo>
                      <a:pt x="451" y="7203"/>
                      <a:pt x="230" y="5056"/>
                      <a:pt x="9" y="2910"/>
                    </a:cubicBezTo>
                    <a:cubicBezTo>
                      <a:pt x="-118" y="1395"/>
                      <a:pt x="1145" y="68"/>
                      <a:pt x="2597" y="5"/>
                    </a:cubicBezTo>
                    <a:cubicBezTo>
                      <a:pt x="4144" y="-90"/>
                      <a:pt x="5375" y="1110"/>
                      <a:pt x="5502"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1" name="Google Shape;2001;p50"/>
              <p:cNvSpPr/>
              <p:nvPr/>
            </p:nvSpPr>
            <p:spPr>
              <a:xfrm>
                <a:off x="852842" y="5679405"/>
                <a:ext cx="7940" cy="16635"/>
              </a:xfrm>
              <a:custGeom>
                <a:avLst/>
                <a:gdLst/>
                <a:ahLst/>
                <a:cxnLst/>
                <a:rect l="l" t="t" r="r" b="b"/>
                <a:pathLst>
                  <a:path w="7940" h="16635" extrusionOk="0">
                    <a:moveTo>
                      <a:pt x="4007" y="316"/>
                    </a:moveTo>
                    <a:cubicBezTo>
                      <a:pt x="4575" y="632"/>
                      <a:pt x="5238" y="1231"/>
                      <a:pt x="5364" y="1894"/>
                    </a:cubicBezTo>
                    <a:cubicBezTo>
                      <a:pt x="6154" y="5588"/>
                      <a:pt x="6974" y="9313"/>
                      <a:pt x="7827" y="12975"/>
                    </a:cubicBezTo>
                    <a:cubicBezTo>
                      <a:pt x="7985" y="13732"/>
                      <a:pt x="8016" y="14396"/>
                      <a:pt x="7669" y="15122"/>
                    </a:cubicBezTo>
                    <a:cubicBezTo>
                      <a:pt x="7353" y="15753"/>
                      <a:pt x="6785" y="16258"/>
                      <a:pt x="6090" y="16479"/>
                    </a:cubicBezTo>
                    <a:cubicBezTo>
                      <a:pt x="5396" y="16732"/>
                      <a:pt x="4607" y="16669"/>
                      <a:pt x="3944" y="16353"/>
                    </a:cubicBezTo>
                    <a:cubicBezTo>
                      <a:pt x="3344" y="16037"/>
                      <a:pt x="2744" y="15437"/>
                      <a:pt x="2586" y="14775"/>
                    </a:cubicBezTo>
                    <a:cubicBezTo>
                      <a:pt x="1734" y="11081"/>
                      <a:pt x="882" y="7387"/>
                      <a:pt x="124" y="3662"/>
                    </a:cubicBezTo>
                    <a:cubicBezTo>
                      <a:pt x="-34" y="2904"/>
                      <a:pt x="-97" y="2242"/>
                      <a:pt x="282" y="1515"/>
                    </a:cubicBezTo>
                    <a:cubicBezTo>
                      <a:pt x="597" y="884"/>
                      <a:pt x="1166" y="379"/>
                      <a:pt x="1860" y="158"/>
                    </a:cubicBezTo>
                    <a:cubicBezTo>
                      <a:pt x="2081" y="63"/>
                      <a:pt x="2334" y="32"/>
                      <a:pt x="2586" y="0"/>
                    </a:cubicBezTo>
                    <a:cubicBezTo>
                      <a:pt x="3060" y="0"/>
                      <a:pt x="3565" y="63"/>
                      <a:pt x="4007"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2" name="Google Shape;2002;p50"/>
              <p:cNvSpPr/>
              <p:nvPr/>
            </p:nvSpPr>
            <p:spPr>
              <a:xfrm>
                <a:off x="872600" y="5706965"/>
                <a:ext cx="9716" cy="14662"/>
              </a:xfrm>
              <a:custGeom>
                <a:avLst/>
                <a:gdLst/>
                <a:ahLst/>
                <a:cxnLst/>
                <a:rect l="l" t="t" r="r" b="b"/>
                <a:pathLst>
                  <a:path w="9716" h="14662" extrusionOk="0">
                    <a:moveTo>
                      <a:pt x="4043" y="316"/>
                    </a:moveTo>
                    <a:cubicBezTo>
                      <a:pt x="4738" y="663"/>
                      <a:pt x="5085" y="1200"/>
                      <a:pt x="5401" y="1894"/>
                    </a:cubicBezTo>
                    <a:cubicBezTo>
                      <a:pt x="6790" y="4925"/>
                      <a:pt x="8179" y="7987"/>
                      <a:pt x="9536" y="11018"/>
                    </a:cubicBezTo>
                    <a:cubicBezTo>
                      <a:pt x="10136" y="12407"/>
                      <a:pt x="9157" y="14048"/>
                      <a:pt x="7800" y="14522"/>
                    </a:cubicBezTo>
                    <a:cubicBezTo>
                      <a:pt x="7105" y="14743"/>
                      <a:pt x="6316" y="14711"/>
                      <a:pt x="5653" y="14364"/>
                    </a:cubicBezTo>
                    <a:cubicBezTo>
                      <a:pt x="4959" y="14017"/>
                      <a:pt x="4611" y="13480"/>
                      <a:pt x="4296" y="12786"/>
                    </a:cubicBezTo>
                    <a:cubicBezTo>
                      <a:pt x="2938" y="9724"/>
                      <a:pt x="1581" y="6693"/>
                      <a:pt x="160" y="3631"/>
                    </a:cubicBezTo>
                    <a:cubicBezTo>
                      <a:pt x="-124" y="2999"/>
                      <a:pt x="2" y="2084"/>
                      <a:pt x="286" y="1484"/>
                    </a:cubicBezTo>
                    <a:cubicBezTo>
                      <a:pt x="602" y="852"/>
                      <a:pt x="1170" y="347"/>
                      <a:pt x="1865" y="126"/>
                    </a:cubicBezTo>
                    <a:cubicBezTo>
                      <a:pt x="2086" y="63"/>
                      <a:pt x="2338" y="0"/>
                      <a:pt x="2591" y="0"/>
                    </a:cubicBezTo>
                    <a:cubicBezTo>
                      <a:pt x="3096" y="0"/>
                      <a:pt x="3570" y="63"/>
                      <a:pt x="4012"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3" name="Google Shape;2003;p50"/>
              <p:cNvSpPr/>
              <p:nvPr/>
            </p:nvSpPr>
            <p:spPr>
              <a:xfrm>
                <a:off x="863402" y="5728555"/>
                <a:ext cx="12020" cy="18983"/>
              </a:xfrm>
              <a:custGeom>
                <a:avLst/>
                <a:gdLst/>
                <a:ahLst/>
                <a:cxnLst/>
                <a:rect l="l" t="t" r="r" b="b"/>
                <a:pathLst>
                  <a:path w="12020" h="18983" extrusionOk="0">
                    <a:moveTo>
                      <a:pt x="5380" y="1898"/>
                    </a:moveTo>
                    <a:cubicBezTo>
                      <a:pt x="6390" y="4423"/>
                      <a:pt x="7527" y="6886"/>
                      <a:pt x="8727" y="9316"/>
                    </a:cubicBezTo>
                    <a:cubicBezTo>
                      <a:pt x="9642" y="11147"/>
                      <a:pt x="10589" y="12947"/>
                      <a:pt x="11599" y="14715"/>
                    </a:cubicBezTo>
                    <a:cubicBezTo>
                      <a:pt x="12326" y="16009"/>
                      <a:pt x="12136" y="17651"/>
                      <a:pt x="10842" y="18535"/>
                    </a:cubicBezTo>
                    <a:cubicBezTo>
                      <a:pt x="9642" y="19324"/>
                      <a:pt x="7748" y="19071"/>
                      <a:pt x="7022" y="17777"/>
                    </a:cubicBezTo>
                    <a:cubicBezTo>
                      <a:pt x="4433" y="13231"/>
                      <a:pt x="2129" y="8527"/>
                      <a:pt x="171" y="3665"/>
                    </a:cubicBezTo>
                    <a:cubicBezTo>
                      <a:pt x="-397" y="2277"/>
                      <a:pt x="519" y="603"/>
                      <a:pt x="1876" y="161"/>
                    </a:cubicBezTo>
                    <a:cubicBezTo>
                      <a:pt x="2129" y="66"/>
                      <a:pt x="2381" y="35"/>
                      <a:pt x="2602" y="4"/>
                    </a:cubicBezTo>
                    <a:cubicBezTo>
                      <a:pt x="3802" y="-60"/>
                      <a:pt x="4907" y="698"/>
                      <a:pt x="538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4" name="Google Shape;2004;p50"/>
              <p:cNvSpPr/>
              <p:nvPr/>
            </p:nvSpPr>
            <p:spPr>
              <a:xfrm>
                <a:off x="890860" y="5740302"/>
                <a:ext cx="11658" cy="17379"/>
              </a:xfrm>
              <a:custGeom>
                <a:avLst/>
                <a:gdLst/>
                <a:ahLst/>
                <a:cxnLst/>
                <a:rect l="l" t="t" r="r" b="b"/>
                <a:pathLst>
                  <a:path w="11658" h="17379" extrusionOk="0">
                    <a:moveTo>
                      <a:pt x="3367" y="63"/>
                    </a:moveTo>
                    <a:cubicBezTo>
                      <a:pt x="3998" y="189"/>
                      <a:pt x="4787" y="631"/>
                      <a:pt x="5103" y="1231"/>
                    </a:cubicBezTo>
                    <a:cubicBezTo>
                      <a:pt x="7155" y="5177"/>
                      <a:pt x="9175" y="9124"/>
                      <a:pt x="11196" y="13070"/>
                    </a:cubicBezTo>
                    <a:cubicBezTo>
                      <a:pt x="11543" y="13764"/>
                      <a:pt x="11764" y="14395"/>
                      <a:pt x="11606" y="15185"/>
                    </a:cubicBezTo>
                    <a:cubicBezTo>
                      <a:pt x="11448" y="15879"/>
                      <a:pt x="11038" y="16511"/>
                      <a:pt x="10438" y="16921"/>
                    </a:cubicBezTo>
                    <a:cubicBezTo>
                      <a:pt x="9838" y="17331"/>
                      <a:pt x="9049" y="17489"/>
                      <a:pt x="8323" y="17300"/>
                    </a:cubicBezTo>
                    <a:cubicBezTo>
                      <a:pt x="7692" y="17173"/>
                      <a:pt x="6902" y="16731"/>
                      <a:pt x="6587" y="16132"/>
                    </a:cubicBezTo>
                    <a:cubicBezTo>
                      <a:pt x="4566" y="12186"/>
                      <a:pt x="2514" y="8239"/>
                      <a:pt x="462" y="4293"/>
                    </a:cubicBezTo>
                    <a:cubicBezTo>
                      <a:pt x="115" y="3599"/>
                      <a:pt x="-106" y="2967"/>
                      <a:pt x="52" y="2178"/>
                    </a:cubicBezTo>
                    <a:cubicBezTo>
                      <a:pt x="210" y="1484"/>
                      <a:pt x="620" y="852"/>
                      <a:pt x="1220" y="442"/>
                    </a:cubicBezTo>
                    <a:cubicBezTo>
                      <a:pt x="1630" y="189"/>
                      <a:pt x="2104" y="32"/>
                      <a:pt x="2577" y="0"/>
                    </a:cubicBezTo>
                    <a:cubicBezTo>
                      <a:pt x="2830" y="0"/>
                      <a:pt x="3083" y="0"/>
                      <a:pt x="330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5" name="Google Shape;2005;p50"/>
              <p:cNvSpPr/>
              <p:nvPr/>
            </p:nvSpPr>
            <p:spPr>
              <a:xfrm>
                <a:off x="909987" y="5641516"/>
                <a:ext cx="9392" cy="12324"/>
              </a:xfrm>
              <a:custGeom>
                <a:avLst/>
                <a:gdLst/>
                <a:ahLst/>
                <a:cxnLst/>
                <a:rect l="l" t="t" r="r" b="b"/>
                <a:pathLst>
                  <a:path w="9392" h="12324" extrusionOk="0">
                    <a:moveTo>
                      <a:pt x="5044" y="1206"/>
                    </a:moveTo>
                    <a:cubicBezTo>
                      <a:pt x="6370" y="3479"/>
                      <a:pt x="7664" y="5752"/>
                      <a:pt x="8927" y="8025"/>
                    </a:cubicBezTo>
                    <a:cubicBezTo>
                      <a:pt x="9306" y="8688"/>
                      <a:pt x="9495" y="9351"/>
                      <a:pt x="9337" y="10140"/>
                    </a:cubicBezTo>
                    <a:cubicBezTo>
                      <a:pt x="9211" y="10835"/>
                      <a:pt x="8769" y="11466"/>
                      <a:pt x="8169" y="11876"/>
                    </a:cubicBezTo>
                    <a:cubicBezTo>
                      <a:pt x="7001" y="12666"/>
                      <a:pt x="5075" y="12413"/>
                      <a:pt x="4318" y="11119"/>
                    </a:cubicBezTo>
                    <a:cubicBezTo>
                      <a:pt x="3055" y="8814"/>
                      <a:pt x="1760" y="6541"/>
                      <a:pt x="435" y="4300"/>
                    </a:cubicBezTo>
                    <a:cubicBezTo>
                      <a:pt x="-323" y="3006"/>
                      <a:pt x="-102" y="1332"/>
                      <a:pt x="1192" y="448"/>
                    </a:cubicBezTo>
                    <a:cubicBezTo>
                      <a:pt x="1603" y="196"/>
                      <a:pt x="2076" y="38"/>
                      <a:pt x="2550" y="6"/>
                    </a:cubicBezTo>
                    <a:cubicBezTo>
                      <a:pt x="3497" y="-57"/>
                      <a:pt x="4507" y="354"/>
                      <a:pt x="5012" y="120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6" name="Google Shape;2006;p50"/>
              <p:cNvSpPr/>
              <p:nvPr/>
            </p:nvSpPr>
            <p:spPr>
              <a:xfrm>
                <a:off x="898717" y="5582169"/>
                <a:ext cx="6764" cy="12980"/>
              </a:xfrm>
              <a:custGeom>
                <a:avLst/>
                <a:gdLst/>
                <a:ahLst/>
                <a:cxnLst/>
                <a:rect l="l" t="t" r="r" b="b"/>
                <a:pathLst>
                  <a:path w="6764" h="12980" extrusionOk="0">
                    <a:moveTo>
                      <a:pt x="4602" y="697"/>
                    </a:moveTo>
                    <a:cubicBezTo>
                      <a:pt x="5202" y="1234"/>
                      <a:pt x="5391" y="1834"/>
                      <a:pt x="5518" y="2591"/>
                    </a:cubicBezTo>
                    <a:cubicBezTo>
                      <a:pt x="5960" y="5086"/>
                      <a:pt x="6338" y="7579"/>
                      <a:pt x="6749" y="10073"/>
                    </a:cubicBezTo>
                    <a:cubicBezTo>
                      <a:pt x="6844" y="10768"/>
                      <a:pt x="6496" y="11557"/>
                      <a:pt x="6054" y="12062"/>
                    </a:cubicBezTo>
                    <a:cubicBezTo>
                      <a:pt x="5581" y="12599"/>
                      <a:pt x="4886" y="12946"/>
                      <a:pt x="4160" y="12978"/>
                    </a:cubicBezTo>
                    <a:cubicBezTo>
                      <a:pt x="3434" y="13009"/>
                      <a:pt x="2708" y="12788"/>
                      <a:pt x="2171" y="12283"/>
                    </a:cubicBezTo>
                    <a:cubicBezTo>
                      <a:pt x="1571" y="11747"/>
                      <a:pt x="1350" y="11147"/>
                      <a:pt x="1256" y="10389"/>
                    </a:cubicBezTo>
                    <a:cubicBezTo>
                      <a:pt x="845" y="7895"/>
                      <a:pt x="467" y="5401"/>
                      <a:pt x="25" y="2907"/>
                    </a:cubicBezTo>
                    <a:cubicBezTo>
                      <a:pt x="-102" y="2213"/>
                      <a:pt x="277" y="1392"/>
                      <a:pt x="719" y="918"/>
                    </a:cubicBezTo>
                    <a:cubicBezTo>
                      <a:pt x="1193" y="382"/>
                      <a:pt x="1887" y="35"/>
                      <a:pt x="2613" y="3"/>
                    </a:cubicBezTo>
                    <a:cubicBezTo>
                      <a:pt x="3339" y="-29"/>
                      <a:pt x="4065" y="192"/>
                      <a:pt x="4602" y="69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7" name="Google Shape;2007;p50"/>
              <p:cNvSpPr/>
              <p:nvPr/>
            </p:nvSpPr>
            <p:spPr>
              <a:xfrm>
                <a:off x="876230" y="5551640"/>
                <a:ext cx="6129" cy="18289"/>
              </a:xfrm>
              <a:custGeom>
                <a:avLst/>
                <a:gdLst/>
                <a:ahLst/>
                <a:cxnLst/>
                <a:rect l="l" t="t" r="r" b="b"/>
                <a:pathLst>
                  <a:path w="6129" h="18289" extrusionOk="0">
                    <a:moveTo>
                      <a:pt x="5527" y="2594"/>
                    </a:moveTo>
                    <a:cubicBezTo>
                      <a:pt x="5717" y="6856"/>
                      <a:pt x="5906" y="11086"/>
                      <a:pt x="6127" y="15348"/>
                    </a:cubicBezTo>
                    <a:cubicBezTo>
                      <a:pt x="6190" y="16831"/>
                      <a:pt x="5054" y="18189"/>
                      <a:pt x="3538" y="18284"/>
                    </a:cubicBezTo>
                    <a:cubicBezTo>
                      <a:pt x="2054" y="18378"/>
                      <a:pt x="697" y="17179"/>
                      <a:pt x="602" y="15695"/>
                    </a:cubicBezTo>
                    <a:cubicBezTo>
                      <a:pt x="381" y="11433"/>
                      <a:pt x="192" y="7203"/>
                      <a:pt x="3" y="2941"/>
                    </a:cubicBezTo>
                    <a:cubicBezTo>
                      <a:pt x="-61" y="1426"/>
                      <a:pt x="1076" y="100"/>
                      <a:pt x="2591" y="5"/>
                    </a:cubicBezTo>
                    <a:cubicBezTo>
                      <a:pt x="4075" y="-90"/>
                      <a:pt x="5464" y="1110"/>
                      <a:pt x="5496"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8" name="Google Shape;2008;p50"/>
              <p:cNvSpPr/>
              <p:nvPr/>
            </p:nvSpPr>
            <p:spPr>
              <a:xfrm>
                <a:off x="888583" y="5595017"/>
                <a:ext cx="8774" cy="16434"/>
              </a:xfrm>
              <a:custGeom>
                <a:avLst/>
                <a:gdLst/>
                <a:ahLst/>
                <a:cxnLst/>
                <a:rect l="l" t="t" r="r" b="b"/>
                <a:pathLst>
                  <a:path w="8774" h="16434" extrusionOk="0">
                    <a:moveTo>
                      <a:pt x="5360" y="1866"/>
                    </a:moveTo>
                    <a:cubicBezTo>
                      <a:pt x="6433" y="5528"/>
                      <a:pt x="7538" y="9159"/>
                      <a:pt x="8643" y="12789"/>
                    </a:cubicBezTo>
                    <a:cubicBezTo>
                      <a:pt x="9085" y="14210"/>
                      <a:pt x="8391" y="15788"/>
                      <a:pt x="6907" y="16294"/>
                    </a:cubicBezTo>
                    <a:cubicBezTo>
                      <a:pt x="5518" y="16767"/>
                      <a:pt x="3845" y="16009"/>
                      <a:pt x="3403" y="14557"/>
                    </a:cubicBezTo>
                    <a:cubicBezTo>
                      <a:pt x="2266" y="10927"/>
                      <a:pt x="1193" y="7265"/>
                      <a:pt x="120" y="3634"/>
                    </a:cubicBezTo>
                    <a:cubicBezTo>
                      <a:pt x="-291" y="2182"/>
                      <a:pt x="372" y="635"/>
                      <a:pt x="1856" y="130"/>
                    </a:cubicBezTo>
                    <a:cubicBezTo>
                      <a:pt x="2077" y="67"/>
                      <a:pt x="2298" y="4"/>
                      <a:pt x="2550" y="4"/>
                    </a:cubicBezTo>
                    <a:cubicBezTo>
                      <a:pt x="3750" y="-59"/>
                      <a:pt x="5013" y="667"/>
                      <a:pt x="536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09" name="Google Shape;2009;p50"/>
              <p:cNvSpPr/>
              <p:nvPr/>
            </p:nvSpPr>
            <p:spPr>
              <a:xfrm>
                <a:off x="908292" y="5553378"/>
                <a:ext cx="7973" cy="12339"/>
              </a:xfrm>
              <a:custGeom>
                <a:avLst/>
                <a:gdLst/>
                <a:ahLst/>
                <a:cxnLst/>
                <a:rect l="l" t="t" r="r" b="b"/>
                <a:pathLst>
                  <a:path w="7973" h="12339" extrusionOk="0">
                    <a:moveTo>
                      <a:pt x="5381" y="1835"/>
                    </a:moveTo>
                    <a:cubicBezTo>
                      <a:pt x="6170" y="4139"/>
                      <a:pt x="6960" y="6412"/>
                      <a:pt x="7812" y="8685"/>
                    </a:cubicBezTo>
                    <a:cubicBezTo>
                      <a:pt x="8349" y="10106"/>
                      <a:pt x="7496" y="11716"/>
                      <a:pt x="6076" y="12189"/>
                    </a:cubicBezTo>
                    <a:cubicBezTo>
                      <a:pt x="4623" y="12694"/>
                      <a:pt x="3108" y="11873"/>
                      <a:pt x="2571" y="10485"/>
                    </a:cubicBezTo>
                    <a:cubicBezTo>
                      <a:pt x="1719" y="8212"/>
                      <a:pt x="930" y="5939"/>
                      <a:pt x="141" y="3634"/>
                    </a:cubicBezTo>
                    <a:cubicBezTo>
                      <a:pt x="-333" y="2214"/>
                      <a:pt x="425" y="603"/>
                      <a:pt x="1877" y="130"/>
                    </a:cubicBezTo>
                    <a:cubicBezTo>
                      <a:pt x="2098" y="35"/>
                      <a:pt x="2350" y="4"/>
                      <a:pt x="2571" y="4"/>
                    </a:cubicBezTo>
                    <a:cubicBezTo>
                      <a:pt x="3771" y="-59"/>
                      <a:pt x="4971" y="667"/>
                      <a:pt x="535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0" name="Google Shape;2010;p50"/>
              <p:cNvSpPr/>
              <p:nvPr/>
            </p:nvSpPr>
            <p:spPr>
              <a:xfrm>
                <a:off x="1076157" y="5872198"/>
                <a:ext cx="15590" cy="19259"/>
              </a:xfrm>
              <a:custGeom>
                <a:avLst/>
                <a:gdLst/>
                <a:ahLst/>
                <a:cxnLst/>
                <a:rect l="l" t="t" r="r" b="b"/>
                <a:pathLst>
                  <a:path w="15590" h="19259" extrusionOk="0">
                    <a:moveTo>
                      <a:pt x="14083" y="316"/>
                    </a:moveTo>
                    <a:cubicBezTo>
                      <a:pt x="14714" y="631"/>
                      <a:pt x="15219" y="1200"/>
                      <a:pt x="15440" y="1894"/>
                    </a:cubicBezTo>
                    <a:cubicBezTo>
                      <a:pt x="15661" y="2525"/>
                      <a:pt x="15661" y="3441"/>
                      <a:pt x="15282" y="4041"/>
                    </a:cubicBezTo>
                    <a:cubicBezTo>
                      <a:pt x="12062" y="8997"/>
                      <a:pt x="8590" y="13764"/>
                      <a:pt x="4833" y="18341"/>
                    </a:cubicBezTo>
                    <a:cubicBezTo>
                      <a:pt x="3886" y="19510"/>
                      <a:pt x="2023" y="19541"/>
                      <a:pt x="918" y="18563"/>
                    </a:cubicBezTo>
                    <a:cubicBezTo>
                      <a:pt x="-250" y="17521"/>
                      <a:pt x="-281" y="15816"/>
                      <a:pt x="697" y="14679"/>
                    </a:cubicBezTo>
                    <a:cubicBezTo>
                      <a:pt x="3539" y="11175"/>
                      <a:pt x="6253" y="7576"/>
                      <a:pt x="8811" y="3851"/>
                    </a:cubicBezTo>
                    <a:cubicBezTo>
                      <a:pt x="8747" y="3946"/>
                      <a:pt x="8684" y="4041"/>
                      <a:pt x="8621" y="4104"/>
                    </a:cubicBezTo>
                    <a:cubicBezTo>
                      <a:pt x="9221" y="3251"/>
                      <a:pt x="9758" y="2399"/>
                      <a:pt x="10326" y="1515"/>
                    </a:cubicBezTo>
                    <a:cubicBezTo>
                      <a:pt x="10736" y="884"/>
                      <a:pt x="11178" y="410"/>
                      <a:pt x="11904" y="158"/>
                    </a:cubicBezTo>
                    <a:cubicBezTo>
                      <a:pt x="12125" y="63"/>
                      <a:pt x="12378" y="32"/>
                      <a:pt x="12631" y="0"/>
                    </a:cubicBezTo>
                    <a:cubicBezTo>
                      <a:pt x="13104" y="0"/>
                      <a:pt x="13609" y="63"/>
                      <a:pt x="14051"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1" name="Google Shape;2011;p50"/>
              <p:cNvSpPr/>
              <p:nvPr/>
            </p:nvSpPr>
            <p:spPr>
              <a:xfrm>
                <a:off x="1067260" y="5851110"/>
                <a:ext cx="9427" cy="16188"/>
              </a:xfrm>
              <a:custGeom>
                <a:avLst/>
                <a:gdLst/>
                <a:ahLst/>
                <a:cxnLst/>
                <a:rect l="l" t="t" r="r" b="b"/>
                <a:pathLst>
                  <a:path w="9427" h="16188" extrusionOk="0">
                    <a:moveTo>
                      <a:pt x="7227" y="32"/>
                    </a:moveTo>
                    <a:cubicBezTo>
                      <a:pt x="8616" y="347"/>
                      <a:pt x="9753" y="1862"/>
                      <a:pt x="9342" y="3315"/>
                    </a:cubicBezTo>
                    <a:cubicBezTo>
                      <a:pt x="8269" y="7198"/>
                      <a:pt x="6880" y="11018"/>
                      <a:pt x="5207" y="14680"/>
                    </a:cubicBezTo>
                    <a:cubicBezTo>
                      <a:pt x="4575" y="16069"/>
                      <a:pt x="2807" y="16574"/>
                      <a:pt x="1482" y="15879"/>
                    </a:cubicBezTo>
                    <a:cubicBezTo>
                      <a:pt x="92" y="15185"/>
                      <a:pt x="-350" y="13543"/>
                      <a:pt x="282" y="12186"/>
                    </a:cubicBezTo>
                    <a:cubicBezTo>
                      <a:pt x="1103" y="10418"/>
                      <a:pt x="1829" y="8618"/>
                      <a:pt x="2492" y="6787"/>
                    </a:cubicBezTo>
                    <a:cubicBezTo>
                      <a:pt x="3028" y="5272"/>
                      <a:pt x="3502" y="3725"/>
                      <a:pt x="3944" y="2178"/>
                    </a:cubicBezTo>
                    <a:cubicBezTo>
                      <a:pt x="4291" y="979"/>
                      <a:pt x="5270" y="63"/>
                      <a:pt x="6469" y="0"/>
                    </a:cubicBezTo>
                    <a:cubicBezTo>
                      <a:pt x="6722" y="0"/>
                      <a:pt x="6943" y="0"/>
                      <a:pt x="7227" y="63"/>
                    </a:cubicBezTo>
                    <a:moveTo>
                      <a:pt x="2618" y="6472"/>
                    </a:moveTo>
                    <a:cubicBezTo>
                      <a:pt x="2618" y="6472"/>
                      <a:pt x="2586" y="6598"/>
                      <a:pt x="2555" y="6661"/>
                    </a:cubicBezTo>
                    <a:cubicBezTo>
                      <a:pt x="2555" y="6598"/>
                      <a:pt x="2586" y="6535"/>
                      <a:pt x="2618" y="6472"/>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2" name="Google Shape;2012;p50"/>
              <p:cNvSpPr/>
              <p:nvPr/>
            </p:nvSpPr>
            <p:spPr>
              <a:xfrm>
                <a:off x="1049327" y="5875734"/>
                <a:ext cx="10178" cy="14647"/>
              </a:xfrm>
              <a:custGeom>
                <a:avLst/>
                <a:gdLst/>
                <a:ahLst/>
                <a:cxnLst/>
                <a:rect l="l" t="t" r="r" b="b"/>
                <a:pathLst>
                  <a:path w="10178" h="14647" extrusionOk="0">
                    <a:moveTo>
                      <a:pt x="8681" y="252"/>
                    </a:moveTo>
                    <a:cubicBezTo>
                      <a:pt x="10007" y="915"/>
                      <a:pt x="10575" y="2652"/>
                      <a:pt x="9880" y="3978"/>
                    </a:cubicBezTo>
                    <a:cubicBezTo>
                      <a:pt x="8302" y="7008"/>
                      <a:pt x="6755" y="10070"/>
                      <a:pt x="5240" y="13132"/>
                    </a:cubicBezTo>
                    <a:cubicBezTo>
                      <a:pt x="4577" y="14490"/>
                      <a:pt x="2840" y="15027"/>
                      <a:pt x="1515" y="14364"/>
                    </a:cubicBezTo>
                    <a:cubicBezTo>
                      <a:pt x="157" y="13669"/>
                      <a:pt x="-380" y="11996"/>
                      <a:pt x="283" y="10670"/>
                    </a:cubicBezTo>
                    <a:cubicBezTo>
                      <a:pt x="1799" y="7608"/>
                      <a:pt x="3346" y="4546"/>
                      <a:pt x="4924" y="1515"/>
                    </a:cubicBezTo>
                    <a:cubicBezTo>
                      <a:pt x="5398" y="631"/>
                      <a:pt x="6313" y="63"/>
                      <a:pt x="7260" y="0"/>
                    </a:cubicBezTo>
                    <a:cubicBezTo>
                      <a:pt x="7734" y="0"/>
                      <a:pt x="8207" y="63"/>
                      <a:pt x="8649"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3" name="Google Shape;2013;p50"/>
              <p:cNvSpPr/>
              <p:nvPr/>
            </p:nvSpPr>
            <p:spPr>
              <a:xfrm>
                <a:off x="1056721" y="5896538"/>
                <a:ext cx="11065" cy="13854"/>
              </a:xfrm>
              <a:custGeom>
                <a:avLst/>
                <a:gdLst/>
                <a:ahLst/>
                <a:cxnLst/>
                <a:rect l="l" t="t" r="r" b="b"/>
                <a:pathLst>
                  <a:path w="11065" h="13854" extrusionOk="0">
                    <a:moveTo>
                      <a:pt x="9558" y="316"/>
                    </a:moveTo>
                    <a:cubicBezTo>
                      <a:pt x="10189" y="631"/>
                      <a:pt x="10694" y="1231"/>
                      <a:pt x="10915" y="1894"/>
                    </a:cubicBezTo>
                    <a:cubicBezTo>
                      <a:pt x="11136" y="2557"/>
                      <a:pt x="11136" y="3441"/>
                      <a:pt x="10757" y="4041"/>
                    </a:cubicBezTo>
                    <a:cubicBezTo>
                      <a:pt x="8926" y="6819"/>
                      <a:pt x="7095" y="9597"/>
                      <a:pt x="5233" y="12344"/>
                    </a:cubicBezTo>
                    <a:cubicBezTo>
                      <a:pt x="4791" y="12975"/>
                      <a:pt x="4412" y="13448"/>
                      <a:pt x="3654" y="13701"/>
                    </a:cubicBezTo>
                    <a:cubicBezTo>
                      <a:pt x="2960" y="13954"/>
                      <a:pt x="2170" y="13890"/>
                      <a:pt x="1507" y="13543"/>
                    </a:cubicBezTo>
                    <a:cubicBezTo>
                      <a:pt x="876" y="13227"/>
                      <a:pt x="371" y="12659"/>
                      <a:pt x="150" y="11965"/>
                    </a:cubicBezTo>
                    <a:cubicBezTo>
                      <a:pt x="-71" y="11333"/>
                      <a:pt x="-71" y="10386"/>
                      <a:pt x="308" y="9818"/>
                    </a:cubicBezTo>
                    <a:cubicBezTo>
                      <a:pt x="2170" y="7071"/>
                      <a:pt x="4001" y="4293"/>
                      <a:pt x="5832" y="1515"/>
                    </a:cubicBezTo>
                    <a:cubicBezTo>
                      <a:pt x="6243" y="884"/>
                      <a:pt x="6653" y="410"/>
                      <a:pt x="7411" y="158"/>
                    </a:cubicBezTo>
                    <a:cubicBezTo>
                      <a:pt x="7632" y="63"/>
                      <a:pt x="7884" y="32"/>
                      <a:pt x="8137" y="0"/>
                    </a:cubicBezTo>
                    <a:cubicBezTo>
                      <a:pt x="8610" y="0"/>
                      <a:pt x="9116" y="63"/>
                      <a:pt x="9558"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4" name="Google Shape;2014;p50"/>
              <p:cNvSpPr/>
              <p:nvPr/>
            </p:nvSpPr>
            <p:spPr>
              <a:xfrm>
                <a:off x="1118926" y="5829011"/>
                <a:ext cx="9146" cy="16916"/>
              </a:xfrm>
              <a:custGeom>
                <a:avLst/>
                <a:gdLst/>
                <a:ahLst/>
                <a:cxnLst/>
                <a:rect l="l" t="t" r="r" b="b"/>
                <a:pathLst>
                  <a:path w="9146" h="16916" extrusionOk="0">
                    <a:moveTo>
                      <a:pt x="6955" y="63"/>
                    </a:moveTo>
                    <a:cubicBezTo>
                      <a:pt x="8375" y="379"/>
                      <a:pt x="9449" y="1894"/>
                      <a:pt x="9070" y="3347"/>
                    </a:cubicBezTo>
                    <a:cubicBezTo>
                      <a:pt x="8028" y="7419"/>
                      <a:pt x="6734" y="11428"/>
                      <a:pt x="5219" y="15406"/>
                    </a:cubicBezTo>
                    <a:cubicBezTo>
                      <a:pt x="4998" y="16037"/>
                      <a:pt x="4272" y="16542"/>
                      <a:pt x="3640" y="16763"/>
                    </a:cubicBezTo>
                    <a:cubicBezTo>
                      <a:pt x="2946" y="17016"/>
                      <a:pt x="2156" y="16953"/>
                      <a:pt x="1493" y="16605"/>
                    </a:cubicBezTo>
                    <a:cubicBezTo>
                      <a:pt x="862" y="16290"/>
                      <a:pt x="357" y="15690"/>
                      <a:pt x="136" y="15027"/>
                    </a:cubicBezTo>
                    <a:cubicBezTo>
                      <a:pt x="-117" y="14269"/>
                      <a:pt x="10" y="13606"/>
                      <a:pt x="294" y="12880"/>
                    </a:cubicBezTo>
                    <a:cubicBezTo>
                      <a:pt x="610" y="12060"/>
                      <a:pt x="894" y="11270"/>
                      <a:pt x="1178" y="10450"/>
                    </a:cubicBezTo>
                    <a:cubicBezTo>
                      <a:pt x="1083" y="10670"/>
                      <a:pt x="1020" y="10891"/>
                      <a:pt x="925" y="11112"/>
                    </a:cubicBezTo>
                    <a:cubicBezTo>
                      <a:pt x="1967" y="8176"/>
                      <a:pt x="2851" y="5177"/>
                      <a:pt x="3640" y="2178"/>
                    </a:cubicBezTo>
                    <a:cubicBezTo>
                      <a:pt x="3956" y="947"/>
                      <a:pt x="4966" y="63"/>
                      <a:pt x="6166" y="0"/>
                    </a:cubicBezTo>
                    <a:cubicBezTo>
                      <a:pt x="6418" y="0"/>
                      <a:pt x="6671" y="0"/>
                      <a:pt x="692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5" name="Google Shape;2015;p50"/>
              <p:cNvSpPr/>
              <p:nvPr/>
            </p:nvSpPr>
            <p:spPr>
              <a:xfrm>
                <a:off x="1110983" y="5792170"/>
                <a:ext cx="11044" cy="17937"/>
              </a:xfrm>
              <a:custGeom>
                <a:avLst/>
                <a:gdLst/>
                <a:ahLst/>
                <a:cxnLst/>
                <a:rect l="l" t="t" r="r" b="b"/>
                <a:pathLst>
                  <a:path w="11044" h="17937" extrusionOk="0">
                    <a:moveTo>
                      <a:pt x="9563" y="316"/>
                    </a:moveTo>
                    <a:cubicBezTo>
                      <a:pt x="10952" y="1010"/>
                      <a:pt x="11394" y="2652"/>
                      <a:pt x="10763" y="4009"/>
                    </a:cubicBezTo>
                    <a:cubicBezTo>
                      <a:pt x="8900" y="8145"/>
                      <a:pt x="7069" y="12280"/>
                      <a:pt x="5207" y="16448"/>
                    </a:cubicBezTo>
                    <a:cubicBezTo>
                      <a:pt x="4607" y="17805"/>
                      <a:pt x="2776" y="18310"/>
                      <a:pt x="1482" y="17647"/>
                    </a:cubicBezTo>
                    <a:cubicBezTo>
                      <a:pt x="92" y="16953"/>
                      <a:pt x="-350" y="15311"/>
                      <a:pt x="282" y="13922"/>
                    </a:cubicBezTo>
                    <a:lnTo>
                      <a:pt x="5838" y="1484"/>
                    </a:lnTo>
                    <a:cubicBezTo>
                      <a:pt x="6248" y="568"/>
                      <a:pt x="7164" y="63"/>
                      <a:pt x="8143" y="0"/>
                    </a:cubicBezTo>
                    <a:cubicBezTo>
                      <a:pt x="8616" y="0"/>
                      <a:pt x="9121" y="63"/>
                      <a:pt x="9563"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6" name="Google Shape;2016;p50"/>
              <p:cNvSpPr/>
              <p:nvPr/>
            </p:nvSpPr>
            <p:spPr>
              <a:xfrm>
                <a:off x="1078135" y="5798037"/>
                <a:ext cx="6170" cy="14650"/>
              </a:xfrm>
              <a:custGeom>
                <a:avLst/>
                <a:gdLst/>
                <a:ahLst/>
                <a:cxnLst/>
                <a:rect l="l" t="t" r="r" b="b"/>
                <a:pathLst>
                  <a:path w="6170" h="14650" extrusionOk="0">
                    <a:moveTo>
                      <a:pt x="6170" y="2625"/>
                    </a:moveTo>
                    <a:cubicBezTo>
                      <a:pt x="6170" y="5909"/>
                      <a:pt x="5917" y="9223"/>
                      <a:pt x="5443" y="12475"/>
                    </a:cubicBezTo>
                    <a:cubicBezTo>
                      <a:pt x="5223" y="13959"/>
                      <a:pt x="3581" y="14906"/>
                      <a:pt x="2160" y="14590"/>
                    </a:cubicBezTo>
                    <a:cubicBezTo>
                      <a:pt x="613" y="14274"/>
                      <a:pt x="-207" y="12791"/>
                      <a:pt x="45" y="11307"/>
                    </a:cubicBezTo>
                    <a:cubicBezTo>
                      <a:pt x="266" y="9855"/>
                      <a:pt x="424" y="8434"/>
                      <a:pt x="550" y="6982"/>
                    </a:cubicBezTo>
                    <a:cubicBezTo>
                      <a:pt x="613" y="5624"/>
                      <a:pt x="677" y="4267"/>
                      <a:pt x="677" y="2910"/>
                    </a:cubicBezTo>
                    <a:cubicBezTo>
                      <a:pt x="677" y="1394"/>
                      <a:pt x="1718" y="68"/>
                      <a:pt x="3265" y="5"/>
                    </a:cubicBezTo>
                    <a:cubicBezTo>
                      <a:pt x="4717" y="-89"/>
                      <a:pt x="6201" y="1079"/>
                      <a:pt x="6170"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7" name="Google Shape;2017;p50"/>
              <p:cNvSpPr/>
              <p:nvPr/>
            </p:nvSpPr>
            <p:spPr>
              <a:xfrm>
                <a:off x="951605" y="5470323"/>
                <a:ext cx="160741" cy="611904"/>
              </a:xfrm>
              <a:custGeom>
                <a:avLst/>
                <a:gdLst/>
                <a:ahLst/>
                <a:cxnLst/>
                <a:rect l="l" t="t" r="r" b="b"/>
                <a:pathLst>
                  <a:path w="160741" h="611904" extrusionOk="0">
                    <a:moveTo>
                      <a:pt x="36982" y="0"/>
                    </a:moveTo>
                    <a:lnTo>
                      <a:pt x="36824" y="0"/>
                    </a:lnTo>
                    <a:cubicBezTo>
                      <a:pt x="35624" y="95"/>
                      <a:pt x="34267" y="979"/>
                      <a:pt x="34077" y="2336"/>
                    </a:cubicBezTo>
                    <a:cubicBezTo>
                      <a:pt x="33414" y="7797"/>
                      <a:pt x="32846" y="13259"/>
                      <a:pt x="32404" y="18626"/>
                    </a:cubicBezTo>
                    <a:cubicBezTo>
                      <a:pt x="30163" y="48427"/>
                      <a:pt x="31331" y="80785"/>
                      <a:pt x="36003" y="120531"/>
                    </a:cubicBezTo>
                    <a:cubicBezTo>
                      <a:pt x="39002" y="145912"/>
                      <a:pt x="43106" y="171389"/>
                      <a:pt x="47084" y="196044"/>
                    </a:cubicBezTo>
                    <a:lnTo>
                      <a:pt x="47210" y="196770"/>
                    </a:lnTo>
                    <a:lnTo>
                      <a:pt x="47305" y="197370"/>
                    </a:lnTo>
                    <a:lnTo>
                      <a:pt x="49262" y="209272"/>
                    </a:lnTo>
                    <a:cubicBezTo>
                      <a:pt x="43296" y="198665"/>
                      <a:pt x="38244" y="189288"/>
                      <a:pt x="34298" y="181333"/>
                    </a:cubicBezTo>
                    <a:lnTo>
                      <a:pt x="34141" y="181017"/>
                    </a:lnTo>
                    <a:cubicBezTo>
                      <a:pt x="27700" y="167916"/>
                      <a:pt x="22239" y="154847"/>
                      <a:pt x="17851" y="142251"/>
                    </a:cubicBezTo>
                    <a:cubicBezTo>
                      <a:pt x="13147" y="128644"/>
                      <a:pt x="9390" y="114785"/>
                      <a:pt x="6707" y="101084"/>
                    </a:cubicBezTo>
                    <a:lnTo>
                      <a:pt x="6644" y="100706"/>
                    </a:lnTo>
                    <a:cubicBezTo>
                      <a:pt x="6454" y="99916"/>
                      <a:pt x="6297" y="99285"/>
                      <a:pt x="5665" y="98717"/>
                    </a:cubicBezTo>
                    <a:cubicBezTo>
                      <a:pt x="5128" y="98243"/>
                      <a:pt x="4434" y="97991"/>
                      <a:pt x="3739" y="97991"/>
                    </a:cubicBezTo>
                    <a:cubicBezTo>
                      <a:pt x="3266" y="97991"/>
                      <a:pt x="2919" y="98085"/>
                      <a:pt x="2571" y="98243"/>
                    </a:cubicBezTo>
                    <a:cubicBezTo>
                      <a:pt x="1025" y="98433"/>
                      <a:pt x="-144" y="99822"/>
                      <a:pt x="14" y="101305"/>
                    </a:cubicBezTo>
                    <a:lnTo>
                      <a:pt x="267" y="103421"/>
                    </a:lnTo>
                    <a:lnTo>
                      <a:pt x="551" y="105788"/>
                    </a:lnTo>
                    <a:cubicBezTo>
                      <a:pt x="4402" y="135968"/>
                      <a:pt x="13305" y="164980"/>
                      <a:pt x="22144" y="192067"/>
                    </a:cubicBezTo>
                    <a:lnTo>
                      <a:pt x="24891" y="200464"/>
                    </a:lnTo>
                    <a:cubicBezTo>
                      <a:pt x="33130" y="225656"/>
                      <a:pt x="41654" y="251732"/>
                      <a:pt x="46926" y="278250"/>
                    </a:cubicBezTo>
                    <a:lnTo>
                      <a:pt x="47021" y="277714"/>
                    </a:lnTo>
                    <a:cubicBezTo>
                      <a:pt x="49104" y="289899"/>
                      <a:pt x="50683" y="302211"/>
                      <a:pt x="51819" y="315344"/>
                    </a:cubicBezTo>
                    <a:cubicBezTo>
                      <a:pt x="52956" y="328351"/>
                      <a:pt x="53619" y="341389"/>
                      <a:pt x="53840" y="354048"/>
                    </a:cubicBezTo>
                    <a:cubicBezTo>
                      <a:pt x="54282" y="376620"/>
                      <a:pt x="53492" y="401402"/>
                      <a:pt x="51440" y="429814"/>
                    </a:cubicBezTo>
                    <a:cubicBezTo>
                      <a:pt x="49736" y="451881"/>
                      <a:pt x="47494" y="474042"/>
                      <a:pt x="45284" y="495477"/>
                    </a:cubicBezTo>
                    <a:lnTo>
                      <a:pt x="45158" y="496614"/>
                    </a:lnTo>
                    <a:lnTo>
                      <a:pt x="43517" y="512778"/>
                    </a:lnTo>
                    <a:cubicBezTo>
                      <a:pt x="41907" y="528751"/>
                      <a:pt x="40612" y="542547"/>
                      <a:pt x="39570" y="554922"/>
                    </a:cubicBezTo>
                    <a:cubicBezTo>
                      <a:pt x="38844" y="564109"/>
                      <a:pt x="38402" y="570297"/>
                      <a:pt x="38055" y="576642"/>
                    </a:cubicBezTo>
                    <a:lnTo>
                      <a:pt x="37708" y="583429"/>
                    </a:lnTo>
                    <a:cubicBezTo>
                      <a:pt x="37550" y="587060"/>
                      <a:pt x="37361" y="590690"/>
                      <a:pt x="37140" y="594321"/>
                    </a:cubicBezTo>
                    <a:cubicBezTo>
                      <a:pt x="36477" y="594983"/>
                      <a:pt x="36003" y="596151"/>
                      <a:pt x="36477" y="597257"/>
                    </a:cubicBezTo>
                    <a:lnTo>
                      <a:pt x="36635" y="597635"/>
                    </a:lnTo>
                    <a:lnTo>
                      <a:pt x="37140" y="598677"/>
                    </a:lnTo>
                    <a:cubicBezTo>
                      <a:pt x="38150" y="600698"/>
                      <a:pt x="39128" y="602213"/>
                      <a:pt x="40297" y="603539"/>
                    </a:cubicBezTo>
                    <a:cubicBezTo>
                      <a:pt x="41938" y="605433"/>
                      <a:pt x="43706" y="606917"/>
                      <a:pt x="45663" y="608053"/>
                    </a:cubicBezTo>
                    <a:cubicBezTo>
                      <a:pt x="49388" y="610326"/>
                      <a:pt x="54092" y="611620"/>
                      <a:pt x="59680" y="611873"/>
                    </a:cubicBezTo>
                    <a:cubicBezTo>
                      <a:pt x="60280" y="611873"/>
                      <a:pt x="60911" y="611904"/>
                      <a:pt x="61511" y="611904"/>
                    </a:cubicBezTo>
                    <a:cubicBezTo>
                      <a:pt x="62426" y="611904"/>
                      <a:pt x="63374" y="611873"/>
                      <a:pt x="64321" y="611810"/>
                    </a:cubicBezTo>
                    <a:cubicBezTo>
                      <a:pt x="67730" y="611589"/>
                      <a:pt x="71297" y="611021"/>
                      <a:pt x="75307" y="610074"/>
                    </a:cubicBezTo>
                    <a:cubicBezTo>
                      <a:pt x="80326" y="608874"/>
                      <a:pt x="85251" y="607201"/>
                      <a:pt x="90018" y="605086"/>
                    </a:cubicBezTo>
                    <a:cubicBezTo>
                      <a:pt x="94406" y="603160"/>
                      <a:pt x="98100" y="601234"/>
                      <a:pt x="101288" y="599151"/>
                    </a:cubicBezTo>
                    <a:lnTo>
                      <a:pt x="101320" y="599151"/>
                    </a:lnTo>
                    <a:cubicBezTo>
                      <a:pt x="101604" y="599151"/>
                      <a:pt x="101825" y="599119"/>
                      <a:pt x="102077" y="598993"/>
                    </a:cubicBezTo>
                    <a:cubicBezTo>
                      <a:pt x="102803" y="598740"/>
                      <a:pt x="103372" y="598235"/>
                      <a:pt x="103719" y="597541"/>
                    </a:cubicBezTo>
                    <a:cubicBezTo>
                      <a:pt x="104066" y="596846"/>
                      <a:pt x="104129" y="596025"/>
                      <a:pt x="103877" y="595299"/>
                    </a:cubicBezTo>
                    <a:cubicBezTo>
                      <a:pt x="100657" y="585828"/>
                      <a:pt x="97279" y="575758"/>
                      <a:pt x="94406" y="565814"/>
                    </a:cubicBezTo>
                    <a:cubicBezTo>
                      <a:pt x="91596" y="556122"/>
                      <a:pt x="89260" y="546462"/>
                      <a:pt x="87398" y="537054"/>
                    </a:cubicBezTo>
                    <a:cubicBezTo>
                      <a:pt x="84304" y="521080"/>
                      <a:pt x="81873" y="504001"/>
                      <a:pt x="80168" y="486323"/>
                    </a:cubicBezTo>
                    <a:cubicBezTo>
                      <a:pt x="77548" y="459457"/>
                      <a:pt x="76412" y="430982"/>
                      <a:pt x="76696" y="399350"/>
                    </a:cubicBezTo>
                    <a:cubicBezTo>
                      <a:pt x="76917" y="372705"/>
                      <a:pt x="78116" y="344893"/>
                      <a:pt x="80358" y="314302"/>
                    </a:cubicBezTo>
                    <a:lnTo>
                      <a:pt x="80610" y="311840"/>
                    </a:lnTo>
                    <a:cubicBezTo>
                      <a:pt x="80989" y="306157"/>
                      <a:pt x="81305" y="302274"/>
                      <a:pt x="81747" y="298455"/>
                    </a:cubicBezTo>
                    <a:cubicBezTo>
                      <a:pt x="82347" y="292930"/>
                      <a:pt x="83167" y="287721"/>
                      <a:pt x="84146" y="282891"/>
                    </a:cubicBezTo>
                    <a:cubicBezTo>
                      <a:pt x="85914" y="273894"/>
                      <a:pt x="88471" y="264455"/>
                      <a:pt x="91786" y="254826"/>
                    </a:cubicBezTo>
                    <a:cubicBezTo>
                      <a:pt x="98605" y="235948"/>
                      <a:pt x="108391" y="216407"/>
                      <a:pt x="122566" y="193393"/>
                    </a:cubicBezTo>
                    <a:cubicBezTo>
                      <a:pt x="128753" y="183385"/>
                      <a:pt x="135130" y="173599"/>
                      <a:pt x="143464" y="160876"/>
                    </a:cubicBezTo>
                    <a:lnTo>
                      <a:pt x="143685" y="160529"/>
                    </a:lnTo>
                    <a:cubicBezTo>
                      <a:pt x="148295" y="153521"/>
                      <a:pt x="154608" y="143924"/>
                      <a:pt x="160385" y="134706"/>
                    </a:cubicBezTo>
                    <a:cubicBezTo>
                      <a:pt x="161112" y="133600"/>
                      <a:pt x="160638" y="132022"/>
                      <a:pt x="159754" y="131202"/>
                    </a:cubicBezTo>
                    <a:cubicBezTo>
                      <a:pt x="159217" y="130728"/>
                      <a:pt x="158491" y="130443"/>
                      <a:pt x="157734" y="130443"/>
                    </a:cubicBezTo>
                    <a:cubicBezTo>
                      <a:pt x="157071" y="130443"/>
                      <a:pt x="156597" y="130633"/>
                      <a:pt x="156155" y="130949"/>
                    </a:cubicBezTo>
                    <a:cubicBezTo>
                      <a:pt x="150031" y="135716"/>
                      <a:pt x="144727" y="141145"/>
                      <a:pt x="138634" y="147838"/>
                    </a:cubicBezTo>
                    <a:lnTo>
                      <a:pt x="136867" y="149795"/>
                    </a:lnTo>
                    <a:lnTo>
                      <a:pt x="136614" y="150080"/>
                    </a:lnTo>
                    <a:cubicBezTo>
                      <a:pt x="131973" y="155226"/>
                      <a:pt x="127143" y="160561"/>
                      <a:pt x="121840" y="165264"/>
                    </a:cubicBezTo>
                    <a:lnTo>
                      <a:pt x="121461" y="165612"/>
                    </a:lnTo>
                    <a:lnTo>
                      <a:pt x="121113" y="165959"/>
                    </a:lnTo>
                    <a:cubicBezTo>
                      <a:pt x="121934" y="160403"/>
                      <a:pt x="123039" y="154405"/>
                      <a:pt x="123828" y="150048"/>
                    </a:cubicBezTo>
                    <a:lnTo>
                      <a:pt x="123892" y="149575"/>
                    </a:lnTo>
                    <a:cubicBezTo>
                      <a:pt x="125723" y="139535"/>
                      <a:pt x="127743" y="128360"/>
                      <a:pt x="126764" y="117469"/>
                    </a:cubicBezTo>
                    <a:cubicBezTo>
                      <a:pt x="126607" y="115890"/>
                      <a:pt x="125344" y="114722"/>
                      <a:pt x="123860" y="114722"/>
                    </a:cubicBezTo>
                    <a:cubicBezTo>
                      <a:pt x="122408" y="114817"/>
                      <a:pt x="121240" y="115796"/>
                      <a:pt x="120987" y="117058"/>
                    </a:cubicBezTo>
                    <a:cubicBezTo>
                      <a:pt x="118777" y="129149"/>
                      <a:pt x="115494" y="141303"/>
                      <a:pt x="110980" y="154247"/>
                    </a:cubicBezTo>
                    <a:cubicBezTo>
                      <a:pt x="105455" y="169716"/>
                      <a:pt x="98826" y="184301"/>
                      <a:pt x="92417" y="198412"/>
                    </a:cubicBezTo>
                    <a:lnTo>
                      <a:pt x="92291" y="198728"/>
                    </a:lnTo>
                    <a:lnTo>
                      <a:pt x="92165" y="199044"/>
                    </a:lnTo>
                    <a:cubicBezTo>
                      <a:pt x="86861" y="210692"/>
                      <a:pt x="81715" y="222184"/>
                      <a:pt x="77043" y="234148"/>
                    </a:cubicBezTo>
                    <a:lnTo>
                      <a:pt x="76790" y="227456"/>
                    </a:lnTo>
                    <a:lnTo>
                      <a:pt x="76285" y="220763"/>
                    </a:lnTo>
                    <a:cubicBezTo>
                      <a:pt x="74896" y="202642"/>
                      <a:pt x="73602" y="184837"/>
                      <a:pt x="72844" y="166212"/>
                    </a:cubicBezTo>
                    <a:cubicBezTo>
                      <a:pt x="72434" y="157088"/>
                      <a:pt x="72244" y="148186"/>
                      <a:pt x="72181" y="138904"/>
                    </a:cubicBezTo>
                    <a:cubicBezTo>
                      <a:pt x="72150" y="129623"/>
                      <a:pt x="72150" y="121257"/>
                      <a:pt x="72781" y="112607"/>
                    </a:cubicBezTo>
                    <a:cubicBezTo>
                      <a:pt x="73697" y="100832"/>
                      <a:pt x="75622" y="89120"/>
                      <a:pt x="77453" y="77818"/>
                    </a:cubicBezTo>
                    <a:lnTo>
                      <a:pt x="77548" y="77218"/>
                    </a:lnTo>
                    <a:lnTo>
                      <a:pt x="77769" y="75798"/>
                    </a:lnTo>
                    <a:lnTo>
                      <a:pt x="77895" y="75071"/>
                    </a:lnTo>
                    <a:lnTo>
                      <a:pt x="77990" y="74440"/>
                    </a:lnTo>
                    <a:cubicBezTo>
                      <a:pt x="78495" y="71409"/>
                      <a:pt x="78969" y="68379"/>
                      <a:pt x="79442" y="65348"/>
                    </a:cubicBezTo>
                    <a:cubicBezTo>
                      <a:pt x="81747" y="50258"/>
                      <a:pt x="83704" y="34095"/>
                      <a:pt x="82536" y="18247"/>
                    </a:cubicBezTo>
                    <a:cubicBezTo>
                      <a:pt x="82410" y="16700"/>
                      <a:pt x="81115" y="15469"/>
                      <a:pt x="79600" y="15469"/>
                    </a:cubicBezTo>
                    <a:cubicBezTo>
                      <a:pt x="78337" y="15564"/>
                      <a:pt x="76885" y="16479"/>
                      <a:pt x="76727" y="17805"/>
                    </a:cubicBezTo>
                    <a:cubicBezTo>
                      <a:pt x="76412" y="21120"/>
                      <a:pt x="76001" y="24561"/>
                      <a:pt x="75433" y="28065"/>
                    </a:cubicBezTo>
                    <a:cubicBezTo>
                      <a:pt x="73160" y="42271"/>
                      <a:pt x="69119" y="56351"/>
                      <a:pt x="65205" y="69957"/>
                    </a:cubicBezTo>
                    <a:lnTo>
                      <a:pt x="63563" y="75734"/>
                    </a:lnTo>
                    <a:cubicBezTo>
                      <a:pt x="60753" y="85489"/>
                      <a:pt x="57596" y="96886"/>
                      <a:pt x="55607" y="108566"/>
                    </a:cubicBezTo>
                    <a:cubicBezTo>
                      <a:pt x="52608" y="95749"/>
                      <a:pt x="50209" y="84984"/>
                      <a:pt x="48347" y="75703"/>
                    </a:cubicBezTo>
                    <a:lnTo>
                      <a:pt x="48347" y="75198"/>
                    </a:lnTo>
                    <a:cubicBezTo>
                      <a:pt x="42948" y="47638"/>
                      <a:pt x="40549" y="24624"/>
                      <a:pt x="40770" y="2778"/>
                    </a:cubicBezTo>
                    <a:cubicBezTo>
                      <a:pt x="40770" y="2084"/>
                      <a:pt x="40486" y="1420"/>
                      <a:pt x="39918" y="884"/>
                    </a:cubicBezTo>
                    <a:cubicBezTo>
                      <a:pt x="39318" y="347"/>
                      <a:pt x="38560" y="32"/>
                      <a:pt x="37739" y="32"/>
                    </a:cubicBezTo>
                    <a:lnTo>
                      <a:pt x="37140" y="32"/>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pic>
        <p:nvPicPr>
          <p:cNvPr id="2018" name="Google Shape;2018;p50" title="NDOT Logo Dept CMYK.png"/>
          <p:cNvPicPr preferRelativeResize="0"/>
          <p:nvPr/>
        </p:nvPicPr>
        <p:blipFill>
          <a:blip r:embed="rId3">
            <a:alphaModFix/>
          </a:blip>
          <a:stretch>
            <a:fillRect/>
          </a:stretch>
        </p:blipFill>
        <p:spPr>
          <a:xfrm>
            <a:off x="5047775" y="3988675"/>
            <a:ext cx="3972324" cy="886950"/>
          </a:xfrm>
          <a:prstGeom prst="rect">
            <a:avLst/>
          </a:prstGeom>
          <a:noFill/>
          <a:ln>
            <a:noFill/>
          </a:ln>
        </p:spPr>
      </p:pic>
      <p:pic>
        <p:nvPicPr>
          <p:cNvPr id="2019" name="Google Shape;2019;p50" title="name a snowplow.png"/>
          <p:cNvPicPr preferRelativeResize="0"/>
          <p:nvPr/>
        </p:nvPicPr>
        <p:blipFill>
          <a:blip r:embed="rId4">
            <a:alphaModFix/>
          </a:blip>
          <a:stretch>
            <a:fillRect/>
          </a:stretch>
        </p:blipFill>
        <p:spPr>
          <a:xfrm>
            <a:off x="289305" y="181675"/>
            <a:ext cx="1264475" cy="12644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23"/>
        <p:cNvGrpSpPr/>
        <p:nvPr/>
      </p:nvGrpSpPr>
      <p:grpSpPr>
        <a:xfrm>
          <a:off x="0" y="0"/>
          <a:ext cx="0" cy="0"/>
          <a:chOff x="0" y="0"/>
          <a:chExt cx="0" cy="0"/>
        </a:xfrm>
      </p:grpSpPr>
      <p:sp>
        <p:nvSpPr>
          <p:cNvPr id="2024" name="Google Shape;2024;p51"/>
          <p:cNvSpPr txBox="1">
            <a:spLocks noGrp="1"/>
          </p:cNvSpPr>
          <p:nvPr>
            <p:ph type="title"/>
          </p:nvPr>
        </p:nvSpPr>
        <p:spPr>
          <a:xfrm>
            <a:off x="812425" y="1596700"/>
            <a:ext cx="42627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latin typeface="Montserrat"/>
                <a:ea typeface="Montserrat"/>
                <a:cs typeface="Montserrat"/>
                <a:sym typeface="Montserrat"/>
              </a:rPr>
              <a:t>NDOT has over </a:t>
            </a:r>
            <a:r>
              <a:rPr lang="en"/>
              <a:t>650 </a:t>
            </a:r>
            <a:r>
              <a:rPr lang="en">
                <a:latin typeface="Montserrat"/>
                <a:ea typeface="Montserrat"/>
                <a:cs typeface="Montserrat"/>
                <a:sym typeface="Montserrat"/>
              </a:rPr>
              <a:t>snowplows!</a:t>
            </a:r>
            <a:endParaRPr>
              <a:latin typeface="Montserrat"/>
              <a:ea typeface="Montserrat"/>
              <a:cs typeface="Montserrat"/>
              <a:sym typeface="Montserrat"/>
            </a:endParaRPr>
          </a:p>
          <a:p>
            <a:pPr marL="0" lvl="0" indent="0" algn="l" rtl="0">
              <a:spcBef>
                <a:spcPts val="0"/>
              </a:spcBef>
              <a:spcAft>
                <a:spcPts val="0"/>
              </a:spcAft>
              <a:buNone/>
            </a:pPr>
            <a:r>
              <a:rPr lang="en">
                <a:latin typeface="Montserrat"/>
                <a:ea typeface="Montserrat"/>
                <a:cs typeface="Montserrat"/>
                <a:sym typeface="Montserrat"/>
              </a:rPr>
              <a:t>… but only 81 of them have names. </a:t>
            </a:r>
            <a:endParaRPr>
              <a:latin typeface="Montserrat"/>
              <a:ea typeface="Montserrat"/>
              <a:cs typeface="Montserrat"/>
              <a:sym typeface="Montserrat"/>
            </a:endParaRPr>
          </a:p>
        </p:txBody>
      </p:sp>
      <p:pic>
        <p:nvPicPr>
          <p:cNvPr id="2025" name="Google Shape;2025;p51" title="NDOT Logo Dept CMYK.png"/>
          <p:cNvPicPr preferRelativeResize="0"/>
          <p:nvPr/>
        </p:nvPicPr>
        <p:blipFill>
          <a:blip r:embed="rId3">
            <a:alphaModFix/>
          </a:blip>
          <a:stretch>
            <a:fillRect/>
          </a:stretch>
        </p:blipFill>
        <p:spPr>
          <a:xfrm>
            <a:off x="2585838" y="397000"/>
            <a:ext cx="3972324" cy="886950"/>
          </a:xfrm>
          <a:prstGeom prst="rect">
            <a:avLst/>
          </a:prstGeom>
          <a:noFill/>
          <a:ln>
            <a:noFill/>
          </a:ln>
        </p:spPr>
      </p:pic>
      <p:pic>
        <p:nvPicPr>
          <p:cNvPr id="2026" name="Google Shape;2026;p51" title="Snow-Plow-Winter-15.jpg"/>
          <p:cNvPicPr preferRelativeResize="0"/>
          <p:nvPr/>
        </p:nvPicPr>
        <p:blipFill>
          <a:blip r:embed="rId4">
            <a:alphaModFix/>
          </a:blip>
          <a:stretch>
            <a:fillRect/>
          </a:stretch>
        </p:blipFill>
        <p:spPr>
          <a:xfrm>
            <a:off x="5120150" y="1762598"/>
            <a:ext cx="3262024" cy="244652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30"/>
        <p:cNvGrpSpPr/>
        <p:nvPr/>
      </p:nvGrpSpPr>
      <p:grpSpPr>
        <a:xfrm>
          <a:off x="0" y="0"/>
          <a:ext cx="0" cy="0"/>
          <a:chOff x="0" y="0"/>
          <a:chExt cx="0" cy="0"/>
        </a:xfrm>
      </p:grpSpPr>
      <p:sp>
        <p:nvSpPr>
          <p:cNvPr id="2031" name="Google Shape;2031;p52"/>
          <p:cNvSpPr txBox="1">
            <a:spLocks noGrp="1"/>
          </p:cNvSpPr>
          <p:nvPr>
            <p:ph type="title"/>
          </p:nvPr>
        </p:nvSpPr>
        <p:spPr>
          <a:xfrm>
            <a:off x="637200" y="445025"/>
            <a:ext cx="7869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Examples</a:t>
            </a:r>
            <a:endParaRPr/>
          </a:p>
        </p:txBody>
      </p:sp>
      <p:pic>
        <p:nvPicPr>
          <p:cNvPr id="2032" name="Google Shape;2032;p52"/>
          <p:cNvPicPr preferRelativeResize="0"/>
          <p:nvPr/>
        </p:nvPicPr>
        <p:blipFill>
          <a:blip r:embed="rId3">
            <a:alphaModFix/>
          </a:blip>
          <a:stretch>
            <a:fillRect/>
          </a:stretch>
        </p:blipFill>
        <p:spPr>
          <a:xfrm>
            <a:off x="5513450" y="1529763"/>
            <a:ext cx="2778624" cy="2083976"/>
          </a:xfrm>
          <a:prstGeom prst="rect">
            <a:avLst/>
          </a:prstGeom>
          <a:noFill/>
          <a:ln>
            <a:noFill/>
          </a:ln>
        </p:spPr>
      </p:pic>
      <p:pic>
        <p:nvPicPr>
          <p:cNvPr id="2033" name="Google Shape;2033;p52"/>
          <p:cNvPicPr preferRelativeResize="0"/>
          <p:nvPr/>
        </p:nvPicPr>
        <p:blipFill>
          <a:blip r:embed="rId4">
            <a:alphaModFix/>
          </a:blip>
          <a:stretch>
            <a:fillRect/>
          </a:stretch>
        </p:blipFill>
        <p:spPr>
          <a:xfrm>
            <a:off x="832388" y="1388175"/>
            <a:ext cx="3551560" cy="236713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37"/>
        <p:cNvGrpSpPr/>
        <p:nvPr/>
      </p:nvGrpSpPr>
      <p:grpSpPr>
        <a:xfrm>
          <a:off x="0" y="0"/>
          <a:ext cx="0" cy="0"/>
          <a:chOff x="0" y="0"/>
          <a:chExt cx="0" cy="0"/>
        </a:xfrm>
      </p:grpSpPr>
      <p:sp>
        <p:nvSpPr>
          <p:cNvPr id="1438" name="Google Shape;1438;p35"/>
          <p:cNvSpPr txBox="1">
            <a:spLocks noGrp="1"/>
          </p:cNvSpPr>
          <p:nvPr>
            <p:ph type="title"/>
          </p:nvPr>
        </p:nvSpPr>
        <p:spPr>
          <a:xfrm>
            <a:off x="720000" y="20107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Contest Timing</a:t>
            </a:r>
            <a:endParaRPr/>
          </a:p>
        </p:txBody>
      </p:sp>
      <p:graphicFrame>
        <p:nvGraphicFramePr>
          <p:cNvPr id="1439" name="Google Shape;1439;p35"/>
          <p:cNvGraphicFramePr/>
          <p:nvPr/>
        </p:nvGraphicFramePr>
        <p:xfrm>
          <a:off x="256188" y="993750"/>
          <a:ext cx="3000000" cy="3000000"/>
        </p:xfrm>
        <a:graphic>
          <a:graphicData uri="http://schemas.openxmlformats.org/drawingml/2006/table">
            <a:tbl>
              <a:tblPr>
                <a:noFill/>
                <a:tableStyleId>{D3F10E74-287C-4711-AE6F-59E39784B7EB}</a:tableStyleId>
              </a:tblPr>
              <a:tblGrid>
                <a:gridCol w="1512850">
                  <a:extLst>
                    <a:ext uri="{9D8B030D-6E8A-4147-A177-3AD203B41FA5}">
                      <a16:colId xmlns:a16="http://schemas.microsoft.com/office/drawing/2014/main" val="20000"/>
                    </a:ext>
                  </a:extLst>
                </a:gridCol>
                <a:gridCol w="1939800">
                  <a:extLst>
                    <a:ext uri="{9D8B030D-6E8A-4147-A177-3AD203B41FA5}">
                      <a16:colId xmlns:a16="http://schemas.microsoft.com/office/drawing/2014/main" val="20001"/>
                    </a:ext>
                  </a:extLst>
                </a:gridCol>
                <a:gridCol w="1553525">
                  <a:extLst>
                    <a:ext uri="{9D8B030D-6E8A-4147-A177-3AD203B41FA5}">
                      <a16:colId xmlns:a16="http://schemas.microsoft.com/office/drawing/2014/main" val="20002"/>
                    </a:ext>
                  </a:extLst>
                </a:gridCol>
                <a:gridCol w="2041450">
                  <a:extLst>
                    <a:ext uri="{9D8B030D-6E8A-4147-A177-3AD203B41FA5}">
                      <a16:colId xmlns:a16="http://schemas.microsoft.com/office/drawing/2014/main" val="20003"/>
                    </a:ext>
                  </a:extLst>
                </a:gridCol>
                <a:gridCol w="1584000">
                  <a:extLst>
                    <a:ext uri="{9D8B030D-6E8A-4147-A177-3AD203B41FA5}">
                      <a16:colId xmlns:a16="http://schemas.microsoft.com/office/drawing/2014/main" val="20004"/>
                    </a:ext>
                  </a:extLst>
                </a:gridCol>
              </a:tblGrid>
              <a:tr h="294575">
                <a:tc>
                  <a:txBody>
                    <a:bodyPr/>
                    <a:lstStyle/>
                    <a:p>
                      <a:pPr marL="0" lvl="0" indent="0" algn="ctr" rtl="0">
                        <a:spcBef>
                          <a:spcPts val="0"/>
                        </a:spcBef>
                        <a:spcAft>
                          <a:spcPts val="0"/>
                        </a:spcAft>
                        <a:buNone/>
                      </a:pPr>
                      <a:r>
                        <a:rPr lang="en" sz="1200" b="1">
                          <a:solidFill>
                            <a:schemeClr val="dk1"/>
                          </a:solidFill>
                          <a:latin typeface="Roboto"/>
                          <a:ea typeface="Roboto"/>
                          <a:cs typeface="Roboto"/>
                          <a:sym typeface="Roboto"/>
                        </a:rPr>
                        <a:t>Monday</a:t>
                      </a:r>
                      <a:endParaRPr sz="1200" b="1">
                        <a:solidFill>
                          <a:schemeClr val="dk1"/>
                        </a:solidFill>
                        <a:latin typeface="Roboto"/>
                        <a:ea typeface="Roboto"/>
                        <a:cs typeface="Roboto"/>
                        <a:sym typeface="Roboto"/>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5"/>
                    </a:solidFill>
                  </a:tcPr>
                </a:tc>
                <a:tc>
                  <a:txBody>
                    <a:bodyPr/>
                    <a:lstStyle/>
                    <a:p>
                      <a:pPr marL="0" lvl="0" indent="0" algn="ctr" rtl="0">
                        <a:spcBef>
                          <a:spcPts val="0"/>
                        </a:spcBef>
                        <a:spcAft>
                          <a:spcPts val="0"/>
                        </a:spcAft>
                        <a:buNone/>
                      </a:pPr>
                      <a:r>
                        <a:rPr lang="en" sz="1200" b="1">
                          <a:solidFill>
                            <a:schemeClr val="dk1"/>
                          </a:solidFill>
                          <a:latin typeface="Roboto"/>
                          <a:ea typeface="Roboto"/>
                          <a:cs typeface="Roboto"/>
                          <a:sym typeface="Roboto"/>
                        </a:rPr>
                        <a:t>Tuesday</a:t>
                      </a:r>
                      <a:endParaRPr sz="1200" b="1">
                        <a:solidFill>
                          <a:schemeClr val="dk1"/>
                        </a:solidFill>
                        <a:latin typeface="Roboto"/>
                        <a:ea typeface="Roboto"/>
                        <a:cs typeface="Roboto"/>
                        <a:sym typeface="Roboto"/>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5"/>
                    </a:solidFill>
                  </a:tcPr>
                </a:tc>
                <a:tc>
                  <a:txBody>
                    <a:bodyPr/>
                    <a:lstStyle/>
                    <a:p>
                      <a:pPr marL="0" lvl="0" indent="0" algn="ctr" rtl="0">
                        <a:spcBef>
                          <a:spcPts val="0"/>
                        </a:spcBef>
                        <a:spcAft>
                          <a:spcPts val="0"/>
                        </a:spcAft>
                        <a:buNone/>
                      </a:pPr>
                      <a:r>
                        <a:rPr lang="en" sz="1200" b="1">
                          <a:solidFill>
                            <a:schemeClr val="dk1"/>
                          </a:solidFill>
                          <a:latin typeface="Roboto"/>
                          <a:ea typeface="Roboto"/>
                          <a:cs typeface="Roboto"/>
                          <a:sym typeface="Roboto"/>
                        </a:rPr>
                        <a:t>Wednesday</a:t>
                      </a:r>
                      <a:endParaRPr sz="1200" b="1">
                        <a:solidFill>
                          <a:schemeClr val="dk1"/>
                        </a:solidFill>
                        <a:latin typeface="Roboto"/>
                        <a:ea typeface="Roboto"/>
                        <a:cs typeface="Roboto"/>
                        <a:sym typeface="Roboto"/>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5"/>
                    </a:solidFill>
                  </a:tcPr>
                </a:tc>
                <a:tc>
                  <a:txBody>
                    <a:bodyPr/>
                    <a:lstStyle/>
                    <a:p>
                      <a:pPr marL="0" lvl="0" indent="0" algn="ctr" rtl="0">
                        <a:spcBef>
                          <a:spcPts val="0"/>
                        </a:spcBef>
                        <a:spcAft>
                          <a:spcPts val="0"/>
                        </a:spcAft>
                        <a:buNone/>
                      </a:pPr>
                      <a:r>
                        <a:rPr lang="en" sz="1200" b="1">
                          <a:solidFill>
                            <a:schemeClr val="dk1"/>
                          </a:solidFill>
                          <a:latin typeface="Roboto"/>
                          <a:ea typeface="Roboto"/>
                          <a:cs typeface="Roboto"/>
                          <a:sym typeface="Roboto"/>
                        </a:rPr>
                        <a:t>Thursday</a:t>
                      </a:r>
                      <a:endParaRPr sz="1200" b="1">
                        <a:solidFill>
                          <a:schemeClr val="dk1"/>
                        </a:solidFill>
                        <a:latin typeface="Roboto"/>
                        <a:ea typeface="Roboto"/>
                        <a:cs typeface="Roboto"/>
                        <a:sym typeface="Roboto"/>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5"/>
                    </a:solidFill>
                  </a:tcPr>
                </a:tc>
                <a:tc>
                  <a:txBody>
                    <a:bodyPr/>
                    <a:lstStyle/>
                    <a:p>
                      <a:pPr marL="0" lvl="0" indent="0" algn="ctr" rtl="0">
                        <a:spcBef>
                          <a:spcPts val="0"/>
                        </a:spcBef>
                        <a:spcAft>
                          <a:spcPts val="0"/>
                        </a:spcAft>
                        <a:buNone/>
                      </a:pPr>
                      <a:r>
                        <a:rPr lang="en" sz="1200" b="1">
                          <a:solidFill>
                            <a:schemeClr val="dk1"/>
                          </a:solidFill>
                          <a:latin typeface="Roboto"/>
                          <a:ea typeface="Roboto"/>
                          <a:cs typeface="Roboto"/>
                          <a:sym typeface="Roboto"/>
                        </a:rPr>
                        <a:t>Friday</a:t>
                      </a:r>
                      <a:endParaRPr sz="1200" b="1">
                        <a:solidFill>
                          <a:schemeClr val="dk1"/>
                        </a:solidFill>
                        <a:latin typeface="Roboto"/>
                        <a:ea typeface="Roboto"/>
                        <a:cs typeface="Roboto"/>
                        <a:sym typeface="Roboto"/>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accent5"/>
                    </a:solidFill>
                  </a:tcPr>
                </a:tc>
                <a:extLst>
                  <a:ext uri="{0D108BD9-81ED-4DB2-BD59-A6C34878D82A}">
                    <a16:rowId xmlns:a16="http://schemas.microsoft.com/office/drawing/2014/main" val="10000"/>
                  </a:ext>
                </a:extLst>
              </a:tr>
              <a:tr h="1075100">
                <a:tc>
                  <a:txBody>
                    <a:bodyPr/>
                    <a:lstStyle/>
                    <a:p>
                      <a:pPr marL="0" lvl="0" indent="0" algn="l" rtl="0">
                        <a:spcBef>
                          <a:spcPts val="0"/>
                        </a:spcBef>
                        <a:spcAft>
                          <a:spcPts val="0"/>
                        </a:spcAft>
                        <a:buNone/>
                      </a:pPr>
                      <a:r>
                        <a:rPr lang="en" sz="1300">
                          <a:solidFill>
                            <a:schemeClr val="dk1"/>
                          </a:solidFill>
                          <a:latin typeface="Roboto"/>
                          <a:ea typeface="Roboto"/>
                          <a:cs typeface="Roboto"/>
                          <a:sym typeface="Roboto"/>
                        </a:rPr>
                        <a:t>August 24</a:t>
                      </a:r>
                      <a:endParaRPr sz="1300">
                        <a:solidFill>
                          <a:schemeClr val="dk1"/>
                        </a:solidFill>
                        <a:latin typeface="Roboto"/>
                        <a:ea typeface="Roboto"/>
                        <a:cs typeface="Roboto"/>
                        <a:sym typeface="Roboto"/>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chemeClr val="dk1"/>
                          </a:solidFill>
                          <a:latin typeface="Roboto"/>
                          <a:ea typeface="Roboto"/>
                          <a:cs typeface="Roboto"/>
                          <a:sym typeface="Roboto"/>
                        </a:rPr>
                        <a:t>25</a:t>
                      </a:r>
                      <a:endParaRPr sz="1300">
                        <a:solidFill>
                          <a:schemeClr val="dk1"/>
                        </a:solidFill>
                        <a:latin typeface="Roboto"/>
                        <a:ea typeface="Roboto"/>
                        <a:cs typeface="Roboto"/>
                        <a:sym typeface="Roboto"/>
                      </a:endParaRPr>
                    </a:p>
                    <a:p>
                      <a:pPr marL="0" lvl="0" indent="0" algn="l" rtl="0">
                        <a:lnSpc>
                          <a:spcPct val="115000"/>
                        </a:lnSpc>
                        <a:spcBef>
                          <a:spcPts val="0"/>
                        </a:spcBef>
                        <a:spcAft>
                          <a:spcPts val="0"/>
                        </a:spcAft>
                        <a:buNone/>
                      </a:pPr>
                      <a:r>
                        <a:rPr lang="en" sz="1700" b="1">
                          <a:solidFill>
                            <a:schemeClr val="dk1"/>
                          </a:solidFill>
                          <a:highlight>
                            <a:srgbClr val="B6D7A8"/>
                          </a:highlight>
                          <a:latin typeface="Roboto"/>
                          <a:ea typeface="Roboto"/>
                          <a:cs typeface="Roboto"/>
                          <a:sym typeface="Roboto"/>
                        </a:rPr>
                        <a:t>Submissions Open @ 8:00 AM</a:t>
                      </a:r>
                      <a:endParaRPr sz="1100">
                        <a:solidFill>
                          <a:schemeClr val="dk1"/>
                        </a:solidFill>
                        <a:latin typeface="Roboto"/>
                        <a:ea typeface="Roboto"/>
                        <a:cs typeface="Roboto"/>
                        <a:sym typeface="Roboto"/>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chemeClr val="dk1"/>
                          </a:solidFill>
                          <a:latin typeface="Roboto"/>
                          <a:ea typeface="Roboto"/>
                          <a:cs typeface="Roboto"/>
                          <a:sym typeface="Roboto"/>
                        </a:rPr>
                        <a:t>26</a:t>
                      </a:r>
                      <a:endParaRPr sz="1300">
                        <a:solidFill>
                          <a:schemeClr val="dk1"/>
                        </a:solidFill>
                        <a:latin typeface="Roboto"/>
                        <a:ea typeface="Roboto"/>
                        <a:cs typeface="Roboto"/>
                        <a:sym typeface="Roboto"/>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chemeClr val="dk1"/>
                          </a:solidFill>
                          <a:latin typeface="Roboto"/>
                          <a:ea typeface="Roboto"/>
                          <a:cs typeface="Roboto"/>
                          <a:sym typeface="Roboto"/>
                        </a:rPr>
                        <a:t>27</a:t>
                      </a:r>
                      <a:endParaRPr sz="1300">
                        <a:solidFill>
                          <a:schemeClr val="dk1"/>
                        </a:solidFill>
                        <a:latin typeface="Roboto"/>
                        <a:ea typeface="Roboto"/>
                        <a:cs typeface="Roboto"/>
                        <a:sym typeface="Roboto"/>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chemeClr val="dk1"/>
                          </a:solidFill>
                          <a:latin typeface="Roboto"/>
                          <a:ea typeface="Roboto"/>
                          <a:cs typeface="Roboto"/>
                          <a:sym typeface="Roboto"/>
                        </a:rPr>
                        <a:t>28</a:t>
                      </a:r>
                      <a:endParaRPr sz="1300">
                        <a:solidFill>
                          <a:schemeClr val="dk1"/>
                        </a:solidFill>
                        <a:latin typeface="Roboto"/>
                        <a:ea typeface="Roboto"/>
                        <a:cs typeface="Roboto"/>
                        <a:sym typeface="Roboto"/>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615725">
                <a:tc>
                  <a:txBody>
                    <a:bodyPr/>
                    <a:lstStyle/>
                    <a:p>
                      <a:pPr marL="0" lvl="0" indent="0" algn="l" rtl="0">
                        <a:spcBef>
                          <a:spcPts val="0"/>
                        </a:spcBef>
                        <a:spcAft>
                          <a:spcPts val="0"/>
                        </a:spcAft>
                        <a:buNone/>
                      </a:pPr>
                      <a:r>
                        <a:rPr lang="en" sz="1300">
                          <a:solidFill>
                            <a:schemeClr val="dk1"/>
                          </a:solidFill>
                          <a:latin typeface="Roboto"/>
                          <a:ea typeface="Roboto"/>
                          <a:cs typeface="Roboto"/>
                          <a:sym typeface="Roboto"/>
                        </a:rPr>
                        <a:t>31</a:t>
                      </a:r>
                      <a:endParaRPr sz="1300">
                        <a:solidFill>
                          <a:schemeClr val="dk1"/>
                        </a:solidFill>
                        <a:latin typeface="Roboto"/>
                        <a:ea typeface="Roboto"/>
                        <a:cs typeface="Roboto"/>
                        <a:sym typeface="Roboto"/>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chemeClr val="dk1"/>
                          </a:solidFill>
                          <a:latin typeface="Roboto"/>
                          <a:ea typeface="Roboto"/>
                          <a:cs typeface="Roboto"/>
                          <a:sym typeface="Roboto"/>
                        </a:rPr>
                        <a:t>September 1</a:t>
                      </a:r>
                      <a:endParaRPr sz="1300">
                        <a:solidFill>
                          <a:schemeClr val="dk1"/>
                        </a:solidFill>
                        <a:latin typeface="Roboto"/>
                        <a:ea typeface="Roboto"/>
                        <a:cs typeface="Roboto"/>
                        <a:sym typeface="Roboto"/>
                      </a:endParaRPr>
                    </a:p>
                    <a:p>
                      <a:pPr marL="0" lvl="0" indent="0" algn="l" rtl="0">
                        <a:spcBef>
                          <a:spcPts val="0"/>
                        </a:spcBef>
                        <a:spcAft>
                          <a:spcPts val="0"/>
                        </a:spcAft>
                        <a:buNone/>
                      </a:pPr>
                      <a:endParaRPr sz="1300">
                        <a:solidFill>
                          <a:schemeClr val="dk1"/>
                        </a:solidFill>
                        <a:latin typeface="Roboto"/>
                        <a:ea typeface="Roboto"/>
                        <a:cs typeface="Roboto"/>
                        <a:sym typeface="Roboto"/>
                      </a:endParaRPr>
                    </a:p>
                    <a:p>
                      <a:pPr marL="0" lvl="0" indent="0" algn="l" rtl="0">
                        <a:spcBef>
                          <a:spcPts val="0"/>
                        </a:spcBef>
                        <a:spcAft>
                          <a:spcPts val="0"/>
                        </a:spcAft>
                        <a:buNone/>
                      </a:pPr>
                      <a:endParaRPr sz="1300">
                        <a:solidFill>
                          <a:schemeClr val="dk1"/>
                        </a:solidFill>
                        <a:latin typeface="Roboto"/>
                        <a:ea typeface="Roboto"/>
                        <a:cs typeface="Roboto"/>
                        <a:sym typeface="Roboto"/>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chemeClr val="dk1"/>
                          </a:solidFill>
                          <a:latin typeface="Roboto"/>
                          <a:ea typeface="Roboto"/>
                          <a:cs typeface="Roboto"/>
                          <a:sym typeface="Roboto"/>
                        </a:rPr>
                        <a:t>2</a:t>
                      </a:r>
                      <a:endParaRPr sz="1300">
                        <a:solidFill>
                          <a:schemeClr val="dk1"/>
                        </a:solidFill>
                        <a:latin typeface="Roboto"/>
                        <a:ea typeface="Roboto"/>
                        <a:cs typeface="Roboto"/>
                        <a:sym typeface="Roboto"/>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chemeClr val="dk1"/>
                          </a:solidFill>
                          <a:latin typeface="Roboto"/>
                          <a:ea typeface="Roboto"/>
                          <a:cs typeface="Roboto"/>
                          <a:sym typeface="Roboto"/>
                        </a:rPr>
                        <a:t>3</a:t>
                      </a:r>
                      <a:endParaRPr sz="1300">
                        <a:solidFill>
                          <a:schemeClr val="dk1"/>
                        </a:solidFill>
                        <a:latin typeface="Roboto"/>
                        <a:ea typeface="Roboto"/>
                        <a:cs typeface="Roboto"/>
                        <a:sym typeface="Roboto"/>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chemeClr val="dk1"/>
                          </a:solidFill>
                          <a:latin typeface="Roboto"/>
                          <a:ea typeface="Roboto"/>
                          <a:cs typeface="Roboto"/>
                          <a:sym typeface="Roboto"/>
                        </a:rPr>
                        <a:t>4</a:t>
                      </a:r>
                      <a:endParaRPr sz="1300">
                        <a:solidFill>
                          <a:schemeClr val="dk1"/>
                        </a:solidFill>
                        <a:latin typeface="Roboto"/>
                        <a:ea typeface="Roboto"/>
                        <a:cs typeface="Roboto"/>
                        <a:sym typeface="Roboto"/>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592100">
                <a:tc>
                  <a:txBody>
                    <a:bodyPr/>
                    <a:lstStyle/>
                    <a:p>
                      <a:pPr marL="0" lvl="0" indent="0" algn="l" rtl="0">
                        <a:spcBef>
                          <a:spcPts val="0"/>
                        </a:spcBef>
                        <a:spcAft>
                          <a:spcPts val="0"/>
                        </a:spcAft>
                        <a:buNone/>
                      </a:pPr>
                      <a:r>
                        <a:rPr lang="en" sz="1300">
                          <a:solidFill>
                            <a:schemeClr val="dk1"/>
                          </a:solidFill>
                          <a:latin typeface="Roboto"/>
                          <a:ea typeface="Roboto"/>
                          <a:cs typeface="Roboto"/>
                          <a:sym typeface="Roboto"/>
                        </a:rPr>
                        <a:t>7</a:t>
                      </a:r>
                      <a:endParaRPr sz="1300">
                        <a:solidFill>
                          <a:schemeClr val="dk1"/>
                        </a:solidFill>
                        <a:latin typeface="Roboto"/>
                        <a:ea typeface="Roboto"/>
                        <a:cs typeface="Roboto"/>
                        <a:sym typeface="Roboto"/>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chemeClr val="dk1"/>
                          </a:solidFill>
                          <a:latin typeface="Roboto"/>
                          <a:ea typeface="Roboto"/>
                          <a:cs typeface="Roboto"/>
                          <a:sym typeface="Roboto"/>
                        </a:rPr>
                        <a:t>8</a:t>
                      </a:r>
                      <a:endParaRPr sz="1300">
                        <a:solidFill>
                          <a:schemeClr val="dk1"/>
                        </a:solidFill>
                        <a:latin typeface="Roboto"/>
                        <a:ea typeface="Roboto"/>
                        <a:cs typeface="Roboto"/>
                        <a:sym typeface="Roboto"/>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chemeClr val="dk1"/>
                          </a:solidFill>
                          <a:latin typeface="Roboto"/>
                          <a:ea typeface="Roboto"/>
                          <a:cs typeface="Roboto"/>
                          <a:sym typeface="Roboto"/>
                        </a:rPr>
                        <a:t>9</a:t>
                      </a:r>
                      <a:endParaRPr sz="1300">
                        <a:solidFill>
                          <a:schemeClr val="dk1"/>
                        </a:solidFill>
                        <a:latin typeface="Roboto"/>
                        <a:ea typeface="Roboto"/>
                        <a:cs typeface="Roboto"/>
                        <a:sym typeface="Roboto"/>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chemeClr val="dk1"/>
                          </a:solidFill>
                          <a:latin typeface="Roboto"/>
                          <a:ea typeface="Roboto"/>
                          <a:cs typeface="Roboto"/>
                          <a:sym typeface="Roboto"/>
                        </a:rPr>
                        <a:t>10</a:t>
                      </a:r>
                      <a:endParaRPr sz="1300">
                        <a:solidFill>
                          <a:schemeClr val="dk1"/>
                        </a:solidFill>
                        <a:latin typeface="Roboto"/>
                        <a:ea typeface="Roboto"/>
                        <a:cs typeface="Roboto"/>
                        <a:sym typeface="Roboto"/>
                      </a:endParaRPr>
                    </a:p>
                    <a:p>
                      <a:pPr marL="0" lvl="0" indent="0" algn="l" rtl="0">
                        <a:lnSpc>
                          <a:spcPct val="115000"/>
                        </a:lnSpc>
                        <a:spcBef>
                          <a:spcPts val="0"/>
                        </a:spcBef>
                        <a:spcAft>
                          <a:spcPts val="0"/>
                        </a:spcAft>
                        <a:buNone/>
                      </a:pPr>
                      <a:r>
                        <a:rPr lang="en" sz="1700" b="1">
                          <a:solidFill>
                            <a:schemeClr val="dk1"/>
                          </a:solidFill>
                          <a:highlight>
                            <a:srgbClr val="EA9999"/>
                          </a:highlight>
                          <a:latin typeface="Roboto"/>
                          <a:ea typeface="Roboto"/>
                          <a:cs typeface="Roboto"/>
                          <a:sym typeface="Roboto"/>
                        </a:rPr>
                        <a:t>Submissions Close at 11:59 PM</a:t>
                      </a:r>
                      <a:endParaRPr sz="1100">
                        <a:solidFill>
                          <a:schemeClr val="dk1"/>
                        </a:solidFill>
                        <a:latin typeface="Roboto"/>
                        <a:ea typeface="Roboto"/>
                        <a:cs typeface="Roboto"/>
                        <a:sym typeface="Roboto"/>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 sz="1300">
                          <a:solidFill>
                            <a:schemeClr val="dk1"/>
                          </a:solidFill>
                          <a:latin typeface="Roboto"/>
                          <a:ea typeface="Roboto"/>
                          <a:cs typeface="Roboto"/>
                          <a:sym typeface="Roboto"/>
                        </a:rPr>
                        <a:t>11</a:t>
                      </a:r>
                      <a:endParaRPr sz="1300">
                        <a:solidFill>
                          <a:schemeClr val="dk1"/>
                        </a:solidFill>
                        <a:latin typeface="Roboto"/>
                        <a:ea typeface="Roboto"/>
                        <a:cs typeface="Roboto"/>
                        <a:sym typeface="Roboto"/>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7"/>
        <p:cNvGrpSpPr/>
        <p:nvPr/>
      </p:nvGrpSpPr>
      <p:grpSpPr>
        <a:xfrm>
          <a:off x="0" y="0"/>
          <a:ext cx="0" cy="0"/>
          <a:chOff x="0" y="0"/>
          <a:chExt cx="0" cy="0"/>
        </a:xfrm>
      </p:grpSpPr>
      <p:sp>
        <p:nvSpPr>
          <p:cNvPr id="2038" name="Google Shape;2038;p53"/>
          <p:cNvSpPr txBox="1">
            <a:spLocks noGrp="1"/>
          </p:cNvSpPr>
          <p:nvPr>
            <p:ph type="title"/>
          </p:nvPr>
        </p:nvSpPr>
        <p:spPr>
          <a:xfrm>
            <a:off x="637200" y="445025"/>
            <a:ext cx="7869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How do you name a snowplow?</a:t>
            </a:r>
            <a:endParaRPr/>
          </a:p>
        </p:txBody>
      </p:sp>
      <p:sp>
        <p:nvSpPr>
          <p:cNvPr id="2039" name="Google Shape;2039;p53"/>
          <p:cNvSpPr txBox="1">
            <a:spLocks noGrp="1"/>
          </p:cNvSpPr>
          <p:nvPr>
            <p:ph type="subTitle" idx="1"/>
          </p:nvPr>
        </p:nvSpPr>
        <p:spPr>
          <a:xfrm>
            <a:off x="637200" y="1327349"/>
            <a:ext cx="7704000" cy="2313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b="1"/>
              <a:t>Lots of names that have been chosen are PUNS or WORDPLAY</a:t>
            </a:r>
            <a:endParaRPr sz="2000" b="1"/>
          </a:p>
          <a:p>
            <a:pPr marL="0" lvl="0" indent="0" algn="l" rtl="0">
              <a:spcBef>
                <a:spcPts val="0"/>
              </a:spcBef>
              <a:spcAft>
                <a:spcPts val="0"/>
              </a:spcAft>
              <a:buNone/>
            </a:pPr>
            <a:endParaRPr sz="2000" b="1"/>
          </a:p>
          <a:p>
            <a:pPr marL="0" lvl="0" indent="0" algn="l" rtl="0">
              <a:spcBef>
                <a:spcPts val="0"/>
              </a:spcBef>
              <a:spcAft>
                <a:spcPts val="0"/>
              </a:spcAft>
              <a:buNone/>
            </a:pPr>
            <a:r>
              <a:rPr lang="en" sz="2000" b="1" u="sng"/>
              <a:t>Wordplay </a:t>
            </a:r>
            <a:r>
              <a:rPr lang="en" sz="2000"/>
              <a:t>is a clever use of words to make something funny.</a:t>
            </a:r>
            <a:endParaRPr sz="2000"/>
          </a:p>
          <a:p>
            <a:pPr marL="0" lvl="0" indent="0" algn="l" rtl="0">
              <a:spcBef>
                <a:spcPts val="0"/>
              </a:spcBef>
              <a:spcAft>
                <a:spcPts val="0"/>
              </a:spcAft>
              <a:buNone/>
            </a:pPr>
            <a:endParaRPr sz="2000"/>
          </a:p>
          <a:p>
            <a:pPr marL="0" lvl="0" indent="0" algn="l" rtl="0">
              <a:spcBef>
                <a:spcPts val="0"/>
              </a:spcBef>
              <a:spcAft>
                <a:spcPts val="0"/>
              </a:spcAft>
              <a:buNone/>
            </a:pPr>
            <a:r>
              <a:rPr lang="en" sz="2000"/>
              <a:t>A </a:t>
            </a:r>
            <a:r>
              <a:rPr lang="en" sz="2000" b="1" u="sng"/>
              <a:t>pun </a:t>
            </a:r>
            <a:r>
              <a:rPr lang="en" sz="2000"/>
              <a:t>is a specific kind of wordplay that focuses on how words that sound the same can be used in a humorous way.</a:t>
            </a:r>
            <a:endParaRPr sz="20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43"/>
        <p:cNvGrpSpPr/>
        <p:nvPr/>
      </p:nvGrpSpPr>
      <p:grpSpPr>
        <a:xfrm>
          <a:off x="0" y="0"/>
          <a:ext cx="0" cy="0"/>
          <a:chOff x="0" y="0"/>
          <a:chExt cx="0" cy="0"/>
        </a:xfrm>
      </p:grpSpPr>
      <p:sp>
        <p:nvSpPr>
          <p:cNvPr id="2044" name="Google Shape;2044;p54"/>
          <p:cNvSpPr txBox="1">
            <a:spLocks noGrp="1"/>
          </p:cNvSpPr>
          <p:nvPr>
            <p:ph type="title"/>
          </p:nvPr>
        </p:nvSpPr>
        <p:spPr>
          <a:xfrm>
            <a:off x="637200" y="445025"/>
            <a:ext cx="7869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Puns / Wordplay</a:t>
            </a:r>
            <a:endParaRPr/>
          </a:p>
        </p:txBody>
      </p:sp>
      <p:sp>
        <p:nvSpPr>
          <p:cNvPr id="2045" name="Google Shape;2045;p54"/>
          <p:cNvSpPr txBox="1">
            <a:spLocks noGrp="1"/>
          </p:cNvSpPr>
          <p:nvPr>
            <p:ph type="subTitle" idx="1"/>
          </p:nvPr>
        </p:nvSpPr>
        <p:spPr>
          <a:xfrm>
            <a:off x="637200" y="1327349"/>
            <a:ext cx="7704000" cy="2313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a:t>“No worries!” is a very common phrase.</a:t>
            </a:r>
            <a:endParaRPr sz="2000"/>
          </a:p>
          <a:p>
            <a:pPr marL="0" lvl="0" indent="0" algn="l" rtl="0">
              <a:spcBef>
                <a:spcPts val="0"/>
              </a:spcBef>
              <a:spcAft>
                <a:spcPts val="0"/>
              </a:spcAft>
              <a:buNone/>
            </a:pPr>
            <a:endParaRPr sz="2000"/>
          </a:p>
          <a:p>
            <a:pPr marL="0" lvl="0" indent="0" algn="l" rtl="0">
              <a:spcBef>
                <a:spcPts val="0"/>
              </a:spcBef>
              <a:spcAft>
                <a:spcPts val="0"/>
              </a:spcAft>
              <a:buNone/>
            </a:pPr>
            <a:r>
              <a:rPr lang="en" sz="2000"/>
              <a:t>“No” and “snow” sound very similar.</a:t>
            </a:r>
            <a:endParaRPr sz="2000"/>
          </a:p>
        </p:txBody>
      </p:sp>
      <p:pic>
        <p:nvPicPr>
          <p:cNvPr id="2046" name="Google Shape;2046;p54"/>
          <p:cNvPicPr preferRelativeResize="0"/>
          <p:nvPr/>
        </p:nvPicPr>
        <p:blipFill>
          <a:blip r:embed="rId3">
            <a:alphaModFix/>
          </a:blip>
          <a:stretch>
            <a:fillRect/>
          </a:stretch>
        </p:blipFill>
        <p:spPr>
          <a:xfrm>
            <a:off x="5583650" y="1486847"/>
            <a:ext cx="2991775" cy="199401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50"/>
        <p:cNvGrpSpPr/>
        <p:nvPr/>
      </p:nvGrpSpPr>
      <p:grpSpPr>
        <a:xfrm>
          <a:off x="0" y="0"/>
          <a:ext cx="0" cy="0"/>
          <a:chOff x="0" y="0"/>
          <a:chExt cx="0" cy="0"/>
        </a:xfrm>
      </p:grpSpPr>
      <p:sp>
        <p:nvSpPr>
          <p:cNvPr id="2051" name="Google Shape;2051;p55"/>
          <p:cNvSpPr txBox="1">
            <a:spLocks noGrp="1"/>
          </p:cNvSpPr>
          <p:nvPr>
            <p:ph type="title"/>
          </p:nvPr>
        </p:nvSpPr>
        <p:spPr>
          <a:xfrm>
            <a:off x="637200" y="445025"/>
            <a:ext cx="7869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Puns / Wordplay</a:t>
            </a:r>
            <a:endParaRPr/>
          </a:p>
        </p:txBody>
      </p:sp>
      <p:sp>
        <p:nvSpPr>
          <p:cNvPr id="2052" name="Google Shape;2052;p55"/>
          <p:cNvSpPr txBox="1">
            <a:spLocks noGrp="1"/>
          </p:cNvSpPr>
          <p:nvPr>
            <p:ph type="subTitle" idx="1"/>
          </p:nvPr>
        </p:nvSpPr>
        <p:spPr>
          <a:xfrm>
            <a:off x="637200" y="1327349"/>
            <a:ext cx="7704000" cy="2313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000"/>
              <a:t>Fleetwood Mac is a popular band.</a:t>
            </a:r>
            <a:endParaRPr sz="2000"/>
          </a:p>
          <a:p>
            <a:pPr marL="0" lvl="0" indent="0" algn="l" rtl="0">
              <a:spcBef>
                <a:spcPts val="0"/>
              </a:spcBef>
              <a:spcAft>
                <a:spcPts val="0"/>
              </a:spcAft>
              <a:buNone/>
            </a:pPr>
            <a:endParaRPr sz="2000"/>
          </a:p>
          <a:p>
            <a:pPr marL="0" lvl="0" indent="0" algn="l" rtl="0">
              <a:spcBef>
                <a:spcPts val="0"/>
              </a:spcBef>
              <a:spcAft>
                <a:spcPts val="0"/>
              </a:spcAft>
              <a:buNone/>
            </a:pPr>
            <a:r>
              <a:rPr lang="en" sz="2000"/>
              <a:t>Sleet is a kind of winter precipitation.</a:t>
            </a:r>
            <a:endParaRPr sz="2000"/>
          </a:p>
          <a:p>
            <a:pPr marL="0" lvl="0" indent="0" algn="l" rtl="0">
              <a:spcBef>
                <a:spcPts val="0"/>
              </a:spcBef>
              <a:spcAft>
                <a:spcPts val="0"/>
              </a:spcAft>
              <a:buNone/>
            </a:pPr>
            <a:endParaRPr sz="2000"/>
          </a:p>
          <a:p>
            <a:pPr marL="0" lvl="0" indent="0" algn="l" rtl="0">
              <a:spcBef>
                <a:spcPts val="0"/>
              </a:spcBef>
              <a:spcAft>
                <a:spcPts val="0"/>
              </a:spcAft>
              <a:buNone/>
            </a:pPr>
            <a:r>
              <a:rPr lang="en" sz="2000"/>
              <a:t>“Sleet” and “Fleet” rhyme!</a:t>
            </a:r>
            <a:endParaRPr sz="2000"/>
          </a:p>
        </p:txBody>
      </p:sp>
      <p:pic>
        <p:nvPicPr>
          <p:cNvPr id="2053" name="Google Shape;2053;p55"/>
          <p:cNvPicPr preferRelativeResize="0"/>
          <p:nvPr/>
        </p:nvPicPr>
        <p:blipFill rotWithShape="1">
          <a:blip r:embed="rId3">
            <a:alphaModFix/>
          </a:blip>
          <a:srcRect t="14876" b="11116"/>
          <a:stretch/>
        </p:blipFill>
        <p:spPr>
          <a:xfrm>
            <a:off x="5483400" y="954000"/>
            <a:ext cx="2953515" cy="305970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57"/>
        <p:cNvGrpSpPr/>
        <p:nvPr/>
      </p:nvGrpSpPr>
      <p:grpSpPr>
        <a:xfrm>
          <a:off x="0" y="0"/>
          <a:ext cx="0" cy="0"/>
          <a:chOff x="0" y="0"/>
          <a:chExt cx="0" cy="0"/>
        </a:xfrm>
      </p:grpSpPr>
      <p:sp>
        <p:nvSpPr>
          <p:cNvPr id="2058" name="Google Shape;2058;p56"/>
          <p:cNvSpPr txBox="1">
            <a:spLocks noGrp="1"/>
          </p:cNvSpPr>
          <p:nvPr>
            <p:ph type="title"/>
          </p:nvPr>
        </p:nvSpPr>
        <p:spPr>
          <a:xfrm>
            <a:off x="637200" y="445025"/>
            <a:ext cx="7869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Puns / Wordplay</a:t>
            </a:r>
            <a:endParaRPr/>
          </a:p>
        </p:txBody>
      </p:sp>
      <p:sp>
        <p:nvSpPr>
          <p:cNvPr id="2059" name="Google Shape;2059;p56"/>
          <p:cNvSpPr txBox="1">
            <a:spLocks noGrp="1"/>
          </p:cNvSpPr>
          <p:nvPr>
            <p:ph type="subTitle" idx="1"/>
          </p:nvPr>
        </p:nvSpPr>
        <p:spPr>
          <a:xfrm>
            <a:off x="370875" y="1327350"/>
            <a:ext cx="4339200" cy="2313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a:t>Someone who is bossy might be called “a little pushy.”</a:t>
            </a:r>
            <a:endParaRPr sz="2000"/>
          </a:p>
          <a:p>
            <a:pPr marL="0" lvl="0" indent="0" algn="l" rtl="0">
              <a:spcBef>
                <a:spcPts val="0"/>
              </a:spcBef>
              <a:spcAft>
                <a:spcPts val="0"/>
              </a:spcAft>
              <a:buNone/>
            </a:pPr>
            <a:endParaRPr sz="2000"/>
          </a:p>
          <a:p>
            <a:pPr marL="0" lvl="0" indent="0" algn="l" rtl="0">
              <a:spcBef>
                <a:spcPts val="0"/>
              </a:spcBef>
              <a:spcAft>
                <a:spcPts val="0"/>
              </a:spcAft>
              <a:buNone/>
            </a:pPr>
            <a:r>
              <a:rPr lang="en" sz="2000"/>
              <a:t>Snowplows push snow.</a:t>
            </a:r>
            <a:endParaRPr sz="2000"/>
          </a:p>
          <a:p>
            <a:pPr marL="0" lvl="0" indent="0" algn="l" rtl="0">
              <a:spcBef>
                <a:spcPts val="0"/>
              </a:spcBef>
              <a:spcAft>
                <a:spcPts val="0"/>
              </a:spcAft>
              <a:buNone/>
            </a:pPr>
            <a:endParaRPr sz="2000"/>
          </a:p>
          <a:p>
            <a:pPr marL="0" lvl="0" indent="0" algn="l" rtl="0">
              <a:spcBef>
                <a:spcPts val="0"/>
              </a:spcBef>
              <a:spcAft>
                <a:spcPts val="0"/>
              </a:spcAft>
              <a:buNone/>
            </a:pPr>
            <a:r>
              <a:rPr lang="en" sz="2000"/>
              <a:t>It’s also funny because snowplows are actually pretty big!</a:t>
            </a:r>
            <a:endParaRPr sz="2000"/>
          </a:p>
        </p:txBody>
      </p:sp>
      <p:pic>
        <p:nvPicPr>
          <p:cNvPr id="2060" name="Google Shape;2060;p56"/>
          <p:cNvPicPr preferRelativeResize="0"/>
          <p:nvPr/>
        </p:nvPicPr>
        <p:blipFill rotWithShape="1">
          <a:blip r:embed="rId3">
            <a:alphaModFix/>
          </a:blip>
          <a:srcRect l="26597" t="31122" r="26009" b="35671"/>
          <a:stretch/>
        </p:blipFill>
        <p:spPr>
          <a:xfrm>
            <a:off x="4710053" y="1473750"/>
            <a:ext cx="4122721" cy="216660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64"/>
        <p:cNvGrpSpPr/>
        <p:nvPr/>
      </p:nvGrpSpPr>
      <p:grpSpPr>
        <a:xfrm>
          <a:off x="0" y="0"/>
          <a:ext cx="0" cy="0"/>
          <a:chOff x="0" y="0"/>
          <a:chExt cx="0" cy="0"/>
        </a:xfrm>
      </p:grpSpPr>
      <p:sp>
        <p:nvSpPr>
          <p:cNvPr id="2065" name="Google Shape;2065;p57"/>
          <p:cNvSpPr txBox="1">
            <a:spLocks noGrp="1"/>
          </p:cNvSpPr>
          <p:nvPr>
            <p:ph type="title"/>
          </p:nvPr>
        </p:nvSpPr>
        <p:spPr>
          <a:xfrm>
            <a:off x="637200" y="445025"/>
            <a:ext cx="7869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How do you name a snowplow?</a:t>
            </a:r>
            <a:endParaRPr/>
          </a:p>
        </p:txBody>
      </p:sp>
      <p:sp>
        <p:nvSpPr>
          <p:cNvPr id="2066" name="Google Shape;2066;p57"/>
          <p:cNvSpPr txBox="1">
            <a:spLocks noGrp="1"/>
          </p:cNvSpPr>
          <p:nvPr>
            <p:ph type="subTitle" idx="1"/>
          </p:nvPr>
        </p:nvSpPr>
        <p:spPr>
          <a:xfrm>
            <a:off x="720004" y="1400195"/>
            <a:ext cx="7704000" cy="1318800"/>
          </a:xfrm>
          <a:prstGeom prst="rect">
            <a:avLst/>
          </a:prstGeom>
        </p:spPr>
        <p:txBody>
          <a:bodyPr spcFirstLastPara="1" wrap="square" lIns="91425" tIns="91425" rIns="91425" bIns="91425" anchor="t" anchorCtr="0">
            <a:noAutofit/>
          </a:bodyPr>
          <a:lstStyle/>
          <a:p>
            <a:pPr marL="457200" lvl="0" indent="-393700" algn="l" rtl="0">
              <a:spcBef>
                <a:spcPts val="0"/>
              </a:spcBef>
              <a:spcAft>
                <a:spcPts val="0"/>
              </a:spcAft>
              <a:buSzPts val="2600"/>
              <a:buChar char="-"/>
            </a:pPr>
            <a:r>
              <a:rPr lang="en" sz="2600"/>
              <a:t>Make a list of winter words</a:t>
            </a:r>
            <a:endParaRPr sz="2600"/>
          </a:p>
          <a:p>
            <a:pPr marL="457200" lvl="0" indent="-393700" algn="l" rtl="0">
              <a:spcBef>
                <a:spcPts val="0"/>
              </a:spcBef>
              <a:spcAft>
                <a:spcPts val="0"/>
              </a:spcAft>
              <a:buSzPts val="2600"/>
              <a:buChar char="-"/>
            </a:pPr>
            <a:r>
              <a:rPr lang="en" sz="2600"/>
              <a:t>Make a list of ways we can move snow</a:t>
            </a:r>
            <a:endParaRPr sz="2600"/>
          </a:p>
          <a:p>
            <a:pPr marL="457200" lvl="0" indent="-393700" algn="l" rtl="0">
              <a:spcBef>
                <a:spcPts val="0"/>
              </a:spcBef>
              <a:spcAft>
                <a:spcPts val="0"/>
              </a:spcAft>
              <a:buSzPts val="2600"/>
              <a:buChar char="-"/>
            </a:pPr>
            <a:r>
              <a:rPr lang="en" sz="2600"/>
              <a:t>Make a list of popular characters, shows, books, phrases, ideas, etc.</a:t>
            </a:r>
            <a:endParaRPr sz="2600"/>
          </a:p>
          <a:p>
            <a:pPr marL="457200" lvl="0" indent="-393700" algn="l" rtl="0">
              <a:spcBef>
                <a:spcPts val="0"/>
              </a:spcBef>
              <a:spcAft>
                <a:spcPts val="0"/>
              </a:spcAft>
              <a:buSzPts val="2600"/>
              <a:buChar char="-"/>
            </a:pPr>
            <a:r>
              <a:rPr lang="en" sz="2600"/>
              <a:t>Practice connecting these lists together in fun, </a:t>
            </a:r>
            <a:r>
              <a:rPr lang="en" sz="2600" b="1" u="sng"/>
              <a:t>punny</a:t>
            </a:r>
            <a:r>
              <a:rPr lang="en" sz="2600"/>
              <a:t> ways!</a:t>
            </a:r>
            <a:endParaRPr sz="26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70"/>
        <p:cNvGrpSpPr/>
        <p:nvPr/>
      </p:nvGrpSpPr>
      <p:grpSpPr>
        <a:xfrm>
          <a:off x="0" y="0"/>
          <a:ext cx="0" cy="0"/>
          <a:chOff x="0" y="0"/>
          <a:chExt cx="0" cy="0"/>
        </a:xfrm>
      </p:grpSpPr>
      <p:sp>
        <p:nvSpPr>
          <p:cNvPr id="2071" name="Google Shape;2071;p58"/>
          <p:cNvSpPr txBox="1">
            <a:spLocks noGrp="1"/>
          </p:cNvSpPr>
          <p:nvPr>
            <p:ph type="title"/>
          </p:nvPr>
        </p:nvSpPr>
        <p:spPr>
          <a:xfrm>
            <a:off x="637200" y="445025"/>
            <a:ext cx="7869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Example</a:t>
            </a:r>
            <a:endParaRPr/>
          </a:p>
        </p:txBody>
      </p:sp>
      <p:sp>
        <p:nvSpPr>
          <p:cNvPr id="2072" name="Google Shape;2072;p58"/>
          <p:cNvSpPr txBox="1">
            <a:spLocks noGrp="1"/>
          </p:cNvSpPr>
          <p:nvPr>
            <p:ph type="subTitle" idx="1"/>
          </p:nvPr>
        </p:nvSpPr>
        <p:spPr>
          <a:xfrm>
            <a:off x="448950" y="1346875"/>
            <a:ext cx="6041400" cy="2992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700" u="sng"/>
              <a:t>Things I know about snow</a:t>
            </a:r>
            <a:r>
              <a:rPr lang="en" sz="1700"/>
              <a:t>: flakes, flurries, blizzard</a:t>
            </a:r>
            <a:endParaRPr sz="1700"/>
          </a:p>
          <a:p>
            <a:pPr marL="0" lvl="0" indent="0" algn="l" rtl="0">
              <a:spcBef>
                <a:spcPts val="0"/>
              </a:spcBef>
              <a:spcAft>
                <a:spcPts val="0"/>
              </a:spcAft>
              <a:buNone/>
            </a:pPr>
            <a:endParaRPr sz="1700"/>
          </a:p>
          <a:p>
            <a:pPr marL="0" lvl="0" indent="0" algn="l" rtl="0">
              <a:spcBef>
                <a:spcPts val="0"/>
              </a:spcBef>
              <a:spcAft>
                <a:spcPts val="0"/>
              </a:spcAft>
              <a:buNone/>
            </a:pPr>
            <a:r>
              <a:rPr lang="en" sz="1700" u="sng"/>
              <a:t>Movies I like</a:t>
            </a:r>
            <a:r>
              <a:rPr lang="en" sz="1700"/>
              <a:t>: Fast and Furious, Zootopia, The Wizard of Oz</a:t>
            </a:r>
            <a:endParaRPr sz="1700"/>
          </a:p>
          <a:p>
            <a:pPr marL="0" lvl="0" indent="0" algn="l" rtl="0">
              <a:spcBef>
                <a:spcPts val="0"/>
              </a:spcBef>
              <a:spcAft>
                <a:spcPts val="0"/>
              </a:spcAft>
              <a:buNone/>
            </a:pPr>
            <a:endParaRPr sz="1700"/>
          </a:p>
          <a:p>
            <a:pPr marL="0" lvl="0" indent="0" algn="l" rtl="0">
              <a:spcBef>
                <a:spcPts val="0"/>
              </a:spcBef>
              <a:spcAft>
                <a:spcPts val="0"/>
              </a:spcAft>
              <a:buNone/>
            </a:pPr>
            <a:endParaRPr sz="1700"/>
          </a:p>
          <a:p>
            <a:pPr marL="0" lvl="0" indent="0" algn="l" rtl="0">
              <a:spcBef>
                <a:spcPts val="0"/>
              </a:spcBef>
              <a:spcAft>
                <a:spcPts val="0"/>
              </a:spcAft>
              <a:buNone/>
            </a:pPr>
            <a:r>
              <a:rPr lang="en" sz="2000" b="1">
                <a:highlight>
                  <a:srgbClr val="FFE599"/>
                </a:highlight>
              </a:rPr>
              <a:t>What words in the SNOW category could be connected to the MOVIES category?</a:t>
            </a:r>
            <a:endParaRPr sz="2000" b="1">
              <a:highlight>
                <a:srgbClr val="FFE599"/>
              </a:highlight>
            </a:endParaRPr>
          </a:p>
        </p:txBody>
      </p:sp>
      <p:pic>
        <p:nvPicPr>
          <p:cNvPr id="2073" name="Google Shape;2073;p58"/>
          <p:cNvPicPr preferRelativeResize="0"/>
          <p:nvPr/>
        </p:nvPicPr>
        <p:blipFill>
          <a:blip r:embed="rId3">
            <a:alphaModFix/>
          </a:blip>
          <a:stretch>
            <a:fillRect/>
          </a:stretch>
        </p:blipFill>
        <p:spPr>
          <a:xfrm>
            <a:off x="6705150" y="543675"/>
            <a:ext cx="2082425" cy="28448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77"/>
        <p:cNvGrpSpPr/>
        <p:nvPr/>
      </p:nvGrpSpPr>
      <p:grpSpPr>
        <a:xfrm>
          <a:off x="0" y="0"/>
          <a:ext cx="0" cy="0"/>
          <a:chOff x="0" y="0"/>
          <a:chExt cx="0" cy="0"/>
        </a:xfrm>
      </p:grpSpPr>
      <p:sp>
        <p:nvSpPr>
          <p:cNvPr id="2078" name="Google Shape;2078;p59"/>
          <p:cNvSpPr txBox="1">
            <a:spLocks noGrp="1"/>
          </p:cNvSpPr>
          <p:nvPr>
            <p:ph type="title"/>
          </p:nvPr>
        </p:nvSpPr>
        <p:spPr>
          <a:xfrm>
            <a:off x="637200" y="445025"/>
            <a:ext cx="7869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Example</a:t>
            </a:r>
            <a:endParaRPr/>
          </a:p>
        </p:txBody>
      </p:sp>
      <p:sp>
        <p:nvSpPr>
          <p:cNvPr id="2079" name="Google Shape;2079;p59"/>
          <p:cNvSpPr txBox="1">
            <a:spLocks noGrp="1"/>
          </p:cNvSpPr>
          <p:nvPr>
            <p:ph type="subTitle" idx="1"/>
          </p:nvPr>
        </p:nvSpPr>
        <p:spPr>
          <a:xfrm>
            <a:off x="448950" y="1346875"/>
            <a:ext cx="6041400" cy="2992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700" u="sng"/>
              <a:t>Things I know about snow</a:t>
            </a:r>
            <a:r>
              <a:rPr lang="en" sz="1700"/>
              <a:t>: flakes, flurries, blizzard</a:t>
            </a:r>
            <a:endParaRPr sz="1700"/>
          </a:p>
          <a:p>
            <a:pPr marL="0" lvl="0" indent="0" algn="l" rtl="0">
              <a:spcBef>
                <a:spcPts val="0"/>
              </a:spcBef>
              <a:spcAft>
                <a:spcPts val="0"/>
              </a:spcAft>
              <a:buNone/>
            </a:pPr>
            <a:endParaRPr sz="1700"/>
          </a:p>
          <a:p>
            <a:pPr marL="0" lvl="0" indent="0" algn="l" rtl="0">
              <a:spcBef>
                <a:spcPts val="0"/>
              </a:spcBef>
              <a:spcAft>
                <a:spcPts val="0"/>
              </a:spcAft>
              <a:buNone/>
            </a:pPr>
            <a:r>
              <a:rPr lang="en" sz="1700" u="sng"/>
              <a:t>Movies I like</a:t>
            </a:r>
            <a:r>
              <a:rPr lang="en" sz="1700"/>
              <a:t>: Fast and Furious, Zootopia, The Wizard of Oz</a:t>
            </a:r>
            <a:endParaRPr sz="1700"/>
          </a:p>
          <a:p>
            <a:pPr marL="0" lvl="0" indent="0" algn="l" rtl="0">
              <a:spcBef>
                <a:spcPts val="0"/>
              </a:spcBef>
              <a:spcAft>
                <a:spcPts val="0"/>
              </a:spcAft>
              <a:buNone/>
            </a:pPr>
            <a:endParaRPr sz="1700"/>
          </a:p>
          <a:p>
            <a:pPr marL="0" lvl="0" indent="0" algn="l" rtl="0">
              <a:spcBef>
                <a:spcPts val="0"/>
              </a:spcBef>
              <a:spcAft>
                <a:spcPts val="0"/>
              </a:spcAft>
              <a:buNone/>
            </a:pPr>
            <a:endParaRPr sz="1700"/>
          </a:p>
          <a:p>
            <a:pPr marL="0" lvl="0" indent="0" algn="l" rtl="0">
              <a:spcBef>
                <a:spcPts val="0"/>
              </a:spcBef>
              <a:spcAft>
                <a:spcPts val="0"/>
              </a:spcAft>
              <a:buNone/>
            </a:pPr>
            <a:r>
              <a:rPr lang="en" sz="2000" b="1">
                <a:highlight>
                  <a:srgbClr val="FFE599"/>
                </a:highlight>
              </a:rPr>
              <a:t>What words in the SNOW category could be connected to the MOVIES category?</a:t>
            </a:r>
            <a:endParaRPr sz="2000" b="1">
              <a:highlight>
                <a:srgbClr val="FFE599"/>
              </a:highlight>
            </a:endParaRPr>
          </a:p>
          <a:p>
            <a:pPr marL="0" lvl="0" indent="0" algn="l" rtl="0">
              <a:spcBef>
                <a:spcPts val="0"/>
              </a:spcBef>
              <a:spcAft>
                <a:spcPts val="0"/>
              </a:spcAft>
              <a:buNone/>
            </a:pPr>
            <a:endParaRPr sz="2000" b="1">
              <a:highlight>
                <a:srgbClr val="FFE599"/>
              </a:highlight>
            </a:endParaRPr>
          </a:p>
          <a:p>
            <a:pPr marL="0" lvl="0" indent="0" algn="l" rtl="0">
              <a:spcBef>
                <a:spcPts val="0"/>
              </a:spcBef>
              <a:spcAft>
                <a:spcPts val="0"/>
              </a:spcAft>
              <a:buNone/>
            </a:pPr>
            <a:r>
              <a:rPr lang="en" sz="2000" b="1">
                <a:highlight>
                  <a:srgbClr val="FFE599"/>
                </a:highlight>
              </a:rPr>
              <a:t>Do any of the words SOUND similar?</a:t>
            </a:r>
            <a:endParaRPr sz="2000" b="1">
              <a:highlight>
                <a:srgbClr val="FFE599"/>
              </a:highlight>
            </a:endParaRPr>
          </a:p>
        </p:txBody>
      </p:sp>
      <p:pic>
        <p:nvPicPr>
          <p:cNvPr id="2080" name="Google Shape;2080;p59"/>
          <p:cNvPicPr preferRelativeResize="0"/>
          <p:nvPr/>
        </p:nvPicPr>
        <p:blipFill>
          <a:blip r:embed="rId3">
            <a:alphaModFix/>
          </a:blip>
          <a:stretch>
            <a:fillRect/>
          </a:stretch>
        </p:blipFill>
        <p:spPr>
          <a:xfrm>
            <a:off x="6705150" y="543675"/>
            <a:ext cx="2082425" cy="28448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084"/>
        <p:cNvGrpSpPr/>
        <p:nvPr/>
      </p:nvGrpSpPr>
      <p:grpSpPr>
        <a:xfrm>
          <a:off x="0" y="0"/>
          <a:ext cx="0" cy="0"/>
          <a:chOff x="0" y="0"/>
          <a:chExt cx="0" cy="0"/>
        </a:xfrm>
      </p:grpSpPr>
      <p:sp>
        <p:nvSpPr>
          <p:cNvPr id="2085" name="Google Shape;2085;p60"/>
          <p:cNvSpPr txBox="1">
            <a:spLocks noGrp="1"/>
          </p:cNvSpPr>
          <p:nvPr>
            <p:ph type="title"/>
          </p:nvPr>
        </p:nvSpPr>
        <p:spPr>
          <a:xfrm>
            <a:off x="637200" y="445025"/>
            <a:ext cx="7869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Example</a:t>
            </a:r>
            <a:endParaRPr/>
          </a:p>
        </p:txBody>
      </p:sp>
      <p:sp>
        <p:nvSpPr>
          <p:cNvPr id="2086" name="Google Shape;2086;p60"/>
          <p:cNvSpPr txBox="1">
            <a:spLocks noGrp="1"/>
          </p:cNvSpPr>
          <p:nvPr>
            <p:ph type="subTitle" idx="1"/>
          </p:nvPr>
        </p:nvSpPr>
        <p:spPr>
          <a:xfrm>
            <a:off x="448950" y="1346875"/>
            <a:ext cx="6041400" cy="2992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700" u="sng"/>
              <a:t>Things I know about snow</a:t>
            </a:r>
            <a:r>
              <a:rPr lang="en" sz="1700"/>
              <a:t>: flakes, flurries, blizzard</a:t>
            </a:r>
            <a:endParaRPr sz="1700"/>
          </a:p>
          <a:p>
            <a:pPr marL="0" lvl="0" indent="0" algn="l" rtl="0">
              <a:spcBef>
                <a:spcPts val="0"/>
              </a:spcBef>
              <a:spcAft>
                <a:spcPts val="0"/>
              </a:spcAft>
              <a:buNone/>
            </a:pPr>
            <a:endParaRPr sz="1700"/>
          </a:p>
          <a:p>
            <a:pPr marL="0" lvl="0" indent="0" algn="l" rtl="0">
              <a:spcBef>
                <a:spcPts val="0"/>
              </a:spcBef>
              <a:spcAft>
                <a:spcPts val="0"/>
              </a:spcAft>
              <a:buNone/>
            </a:pPr>
            <a:r>
              <a:rPr lang="en" sz="1700" u="sng"/>
              <a:t>Movies I like</a:t>
            </a:r>
            <a:r>
              <a:rPr lang="en" sz="1700"/>
              <a:t>: Fast and Furious, Zootopia, The Wizard of Oz</a:t>
            </a:r>
            <a:endParaRPr sz="1700"/>
          </a:p>
          <a:p>
            <a:pPr marL="0" lvl="0" indent="0" algn="l" rtl="0">
              <a:spcBef>
                <a:spcPts val="0"/>
              </a:spcBef>
              <a:spcAft>
                <a:spcPts val="0"/>
              </a:spcAft>
              <a:buNone/>
            </a:pPr>
            <a:endParaRPr sz="1700"/>
          </a:p>
          <a:p>
            <a:pPr marL="0" lvl="0" indent="0" algn="l" rtl="0">
              <a:spcBef>
                <a:spcPts val="0"/>
              </a:spcBef>
              <a:spcAft>
                <a:spcPts val="0"/>
              </a:spcAft>
              <a:buNone/>
            </a:pPr>
            <a:endParaRPr sz="1700"/>
          </a:p>
          <a:p>
            <a:pPr marL="0" lvl="0" indent="0" algn="l" rtl="0">
              <a:spcBef>
                <a:spcPts val="0"/>
              </a:spcBef>
              <a:spcAft>
                <a:spcPts val="0"/>
              </a:spcAft>
              <a:buNone/>
            </a:pPr>
            <a:r>
              <a:rPr lang="en" sz="2700" b="1">
                <a:highlight>
                  <a:srgbClr val="B6D7A8"/>
                </a:highlight>
              </a:rPr>
              <a:t>Furious …</a:t>
            </a:r>
            <a:endParaRPr sz="2700" b="1">
              <a:highlight>
                <a:srgbClr val="B6D7A8"/>
              </a:highlight>
            </a:endParaRPr>
          </a:p>
          <a:p>
            <a:pPr marL="0" lvl="0" indent="0" algn="l" rtl="0">
              <a:spcBef>
                <a:spcPts val="0"/>
              </a:spcBef>
              <a:spcAft>
                <a:spcPts val="0"/>
              </a:spcAft>
              <a:buNone/>
            </a:pPr>
            <a:endParaRPr sz="2700" b="1">
              <a:highlight>
                <a:srgbClr val="B6D7A8"/>
              </a:highlight>
            </a:endParaRPr>
          </a:p>
          <a:p>
            <a:pPr marL="0" lvl="0" indent="0" algn="l" rtl="0">
              <a:spcBef>
                <a:spcPts val="0"/>
              </a:spcBef>
              <a:spcAft>
                <a:spcPts val="0"/>
              </a:spcAft>
              <a:buNone/>
            </a:pPr>
            <a:r>
              <a:rPr lang="en" sz="2700" b="1">
                <a:highlight>
                  <a:srgbClr val="B6D7A8"/>
                </a:highlight>
              </a:rPr>
              <a:t>Wizard…</a:t>
            </a:r>
            <a:endParaRPr sz="2700" b="1">
              <a:highlight>
                <a:srgbClr val="B6D7A8"/>
              </a:highligh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090"/>
        <p:cNvGrpSpPr/>
        <p:nvPr/>
      </p:nvGrpSpPr>
      <p:grpSpPr>
        <a:xfrm>
          <a:off x="0" y="0"/>
          <a:ext cx="0" cy="0"/>
          <a:chOff x="0" y="0"/>
          <a:chExt cx="0" cy="0"/>
        </a:xfrm>
      </p:grpSpPr>
      <p:sp>
        <p:nvSpPr>
          <p:cNvPr id="2091" name="Google Shape;2091;p61"/>
          <p:cNvSpPr txBox="1">
            <a:spLocks noGrp="1"/>
          </p:cNvSpPr>
          <p:nvPr>
            <p:ph type="title"/>
          </p:nvPr>
        </p:nvSpPr>
        <p:spPr>
          <a:xfrm>
            <a:off x="637200" y="445025"/>
            <a:ext cx="7869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Example</a:t>
            </a:r>
            <a:endParaRPr/>
          </a:p>
        </p:txBody>
      </p:sp>
      <p:sp>
        <p:nvSpPr>
          <p:cNvPr id="2092" name="Google Shape;2092;p61"/>
          <p:cNvSpPr txBox="1">
            <a:spLocks noGrp="1"/>
          </p:cNvSpPr>
          <p:nvPr>
            <p:ph type="subTitle" idx="1"/>
          </p:nvPr>
        </p:nvSpPr>
        <p:spPr>
          <a:xfrm>
            <a:off x="448950" y="1346875"/>
            <a:ext cx="3318300" cy="2992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700" b="1">
                <a:highlight>
                  <a:srgbClr val="B6D7A8"/>
                </a:highlight>
              </a:rPr>
              <a:t>Furious = Flurryous</a:t>
            </a:r>
            <a:endParaRPr sz="2700" b="1">
              <a:highlight>
                <a:srgbClr val="B6D7A8"/>
              </a:highlight>
            </a:endParaRPr>
          </a:p>
          <a:p>
            <a:pPr marL="0" lvl="0" indent="0" algn="l" rtl="0">
              <a:spcBef>
                <a:spcPts val="0"/>
              </a:spcBef>
              <a:spcAft>
                <a:spcPts val="0"/>
              </a:spcAft>
              <a:buNone/>
            </a:pPr>
            <a:endParaRPr sz="2700" b="1">
              <a:highlight>
                <a:srgbClr val="B6D7A8"/>
              </a:highlight>
            </a:endParaRPr>
          </a:p>
          <a:p>
            <a:pPr marL="0" lvl="0" indent="0" algn="l" rtl="0">
              <a:spcBef>
                <a:spcPts val="0"/>
              </a:spcBef>
              <a:spcAft>
                <a:spcPts val="0"/>
              </a:spcAft>
              <a:buNone/>
            </a:pPr>
            <a:r>
              <a:rPr lang="en" sz="2700" b="1">
                <a:highlight>
                  <a:srgbClr val="B6D7A8"/>
                </a:highlight>
              </a:rPr>
              <a:t>Wizard = Blizzard</a:t>
            </a:r>
            <a:endParaRPr sz="2700" b="1">
              <a:highlight>
                <a:srgbClr val="B6D7A8"/>
              </a:highlight>
            </a:endParaRPr>
          </a:p>
        </p:txBody>
      </p:sp>
      <p:pic>
        <p:nvPicPr>
          <p:cNvPr id="2093" name="Google Shape;2093;p61"/>
          <p:cNvPicPr preferRelativeResize="0"/>
          <p:nvPr/>
        </p:nvPicPr>
        <p:blipFill>
          <a:blip r:embed="rId3">
            <a:alphaModFix/>
          </a:blip>
          <a:stretch>
            <a:fillRect/>
          </a:stretch>
        </p:blipFill>
        <p:spPr>
          <a:xfrm>
            <a:off x="6256125" y="330775"/>
            <a:ext cx="2348851" cy="3131802"/>
          </a:xfrm>
          <a:prstGeom prst="rect">
            <a:avLst/>
          </a:prstGeom>
          <a:noFill/>
          <a:ln>
            <a:noFill/>
          </a:ln>
        </p:spPr>
      </p:pic>
      <p:pic>
        <p:nvPicPr>
          <p:cNvPr id="2094" name="Google Shape;2094;p61"/>
          <p:cNvPicPr preferRelativeResize="0"/>
          <p:nvPr/>
        </p:nvPicPr>
        <p:blipFill>
          <a:blip r:embed="rId4">
            <a:alphaModFix/>
          </a:blip>
          <a:stretch>
            <a:fillRect/>
          </a:stretch>
        </p:blipFill>
        <p:spPr>
          <a:xfrm>
            <a:off x="3636600" y="1960675"/>
            <a:ext cx="2418301" cy="252303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098"/>
        <p:cNvGrpSpPr/>
        <p:nvPr/>
      </p:nvGrpSpPr>
      <p:grpSpPr>
        <a:xfrm>
          <a:off x="0" y="0"/>
          <a:ext cx="0" cy="0"/>
          <a:chOff x="0" y="0"/>
          <a:chExt cx="0" cy="0"/>
        </a:xfrm>
      </p:grpSpPr>
      <p:sp>
        <p:nvSpPr>
          <p:cNvPr id="2099" name="Google Shape;2099;p62"/>
          <p:cNvSpPr txBox="1">
            <a:spLocks noGrp="1"/>
          </p:cNvSpPr>
          <p:nvPr>
            <p:ph type="title"/>
          </p:nvPr>
        </p:nvSpPr>
        <p:spPr>
          <a:xfrm>
            <a:off x="637200" y="445025"/>
            <a:ext cx="7869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How do you name a snowplow?</a:t>
            </a:r>
            <a:endParaRPr/>
          </a:p>
        </p:txBody>
      </p:sp>
      <p:sp>
        <p:nvSpPr>
          <p:cNvPr id="2100" name="Google Shape;2100;p62"/>
          <p:cNvSpPr txBox="1">
            <a:spLocks noGrp="1"/>
          </p:cNvSpPr>
          <p:nvPr>
            <p:ph type="subTitle" idx="1"/>
          </p:nvPr>
        </p:nvSpPr>
        <p:spPr>
          <a:xfrm>
            <a:off x="720004" y="1400195"/>
            <a:ext cx="7704000" cy="1318800"/>
          </a:xfrm>
          <a:prstGeom prst="rect">
            <a:avLst/>
          </a:prstGeom>
        </p:spPr>
        <p:txBody>
          <a:bodyPr spcFirstLastPara="1" wrap="square" lIns="91425" tIns="91425" rIns="91425" bIns="91425" anchor="t" anchorCtr="0">
            <a:noAutofit/>
          </a:bodyPr>
          <a:lstStyle/>
          <a:p>
            <a:pPr marL="457200" lvl="0" indent="-393700" algn="l" rtl="0">
              <a:spcBef>
                <a:spcPts val="0"/>
              </a:spcBef>
              <a:spcAft>
                <a:spcPts val="0"/>
              </a:spcAft>
              <a:buSzPts val="2600"/>
              <a:buChar char="-"/>
            </a:pPr>
            <a:r>
              <a:rPr lang="en" sz="2600"/>
              <a:t>Make a list of winter words</a:t>
            </a:r>
            <a:endParaRPr sz="2600"/>
          </a:p>
          <a:p>
            <a:pPr marL="457200" lvl="0" indent="-393700" algn="l" rtl="0">
              <a:spcBef>
                <a:spcPts val="0"/>
              </a:spcBef>
              <a:spcAft>
                <a:spcPts val="0"/>
              </a:spcAft>
              <a:buSzPts val="2600"/>
              <a:buChar char="-"/>
            </a:pPr>
            <a:r>
              <a:rPr lang="en" sz="2600"/>
              <a:t>Make a list of ways we can move snow</a:t>
            </a:r>
            <a:endParaRPr sz="2600"/>
          </a:p>
          <a:p>
            <a:pPr marL="457200" lvl="0" indent="-393700" algn="l" rtl="0">
              <a:spcBef>
                <a:spcPts val="0"/>
              </a:spcBef>
              <a:spcAft>
                <a:spcPts val="0"/>
              </a:spcAft>
              <a:buSzPts val="2600"/>
              <a:buChar char="-"/>
            </a:pPr>
            <a:r>
              <a:rPr lang="en" sz="2600"/>
              <a:t>Make a list of popular characters, shows, books, phrases, ideas, etc.</a:t>
            </a:r>
            <a:endParaRPr sz="2600"/>
          </a:p>
          <a:p>
            <a:pPr marL="457200" lvl="0" indent="-393700" algn="l" rtl="0">
              <a:spcBef>
                <a:spcPts val="0"/>
              </a:spcBef>
              <a:spcAft>
                <a:spcPts val="0"/>
              </a:spcAft>
              <a:buSzPts val="2600"/>
              <a:buChar char="-"/>
            </a:pPr>
            <a:r>
              <a:rPr lang="en" sz="2600"/>
              <a:t>Practice connecting these lists together in fun, </a:t>
            </a:r>
            <a:r>
              <a:rPr lang="en" sz="2600" b="1" u="sng"/>
              <a:t>punny</a:t>
            </a:r>
            <a:r>
              <a:rPr lang="en" sz="2600"/>
              <a:t> ways!</a:t>
            </a:r>
            <a:endParaRPr sz="26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43"/>
        <p:cNvGrpSpPr/>
        <p:nvPr/>
      </p:nvGrpSpPr>
      <p:grpSpPr>
        <a:xfrm>
          <a:off x="0" y="0"/>
          <a:ext cx="0" cy="0"/>
          <a:chOff x="0" y="0"/>
          <a:chExt cx="0" cy="0"/>
        </a:xfrm>
      </p:grpSpPr>
      <p:sp>
        <p:nvSpPr>
          <p:cNvPr id="1444" name="Google Shape;1444;p36"/>
          <p:cNvSpPr txBox="1">
            <a:spLocks noGrp="1"/>
          </p:cNvSpPr>
          <p:nvPr>
            <p:ph type="title"/>
          </p:nvPr>
        </p:nvSpPr>
        <p:spPr>
          <a:xfrm>
            <a:off x="720000" y="20107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Contest Limitations</a:t>
            </a:r>
            <a:endParaRPr/>
          </a:p>
        </p:txBody>
      </p:sp>
      <p:sp>
        <p:nvSpPr>
          <p:cNvPr id="1445" name="Google Shape;1445;p36"/>
          <p:cNvSpPr txBox="1"/>
          <p:nvPr/>
        </p:nvSpPr>
        <p:spPr>
          <a:xfrm>
            <a:off x="668500" y="998825"/>
            <a:ext cx="7943400" cy="3515400"/>
          </a:xfrm>
          <a:prstGeom prst="rect">
            <a:avLst/>
          </a:prstGeom>
          <a:noFill/>
          <a:ln>
            <a:noFill/>
          </a:ln>
        </p:spPr>
        <p:txBody>
          <a:bodyPr spcFirstLastPara="1" wrap="square" lIns="91425" tIns="91425" rIns="91425" bIns="91425" anchor="t" anchorCtr="0">
            <a:noAutofit/>
          </a:bodyPr>
          <a:lstStyle/>
          <a:p>
            <a:pPr marL="457200" lvl="0" indent="-355600" algn="l" rtl="0">
              <a:lnSpc>
                <a:spcPct val="115000"/>
              </a:lnSpc>
              <a:spcBef>
                <a:spcPts val="0"/>
              </a:spcBef>
              <a:spcAft>
                <a:spcPts val="0"/>
              </a:spcAft>
              <a:buClr>
                <a:schemeClr val="dk1"/>
              </a:buClr>
              <a:buSzPts val="2000"/>
              <a:buFont typeface="Roboto"/>
              <a:buChar char="●"/>
            </a:pPr>
            <a:r>
              <a:rPr lang="en" sz="2000">
                <a:solidFill>
                  <a:schemeClr val="dk1"/>
                </a:solidFill>
                <a:latin typeface="Roboto"/>
                <a:ea typeface="Roboto"/>
                <a:cs typeface="Roboto"/>
                <a:sym typeface="Roboto"/>
              </a:rPr>
              <a:t>Open to Kindergarten - 6th Grade </a:t>
            </a:r>
            <a:endParaRPr sz="2000">
              <a:solidFill>
                <a:schemeClr val="dk1"/>
              </a:solidFill>
              <a:latin typeface="Roboto"/>
              <a:ea typeface="Roboto"/>
              <a:cs typeface="Roboto"/>
              <a:sym typeface="Roboto"/>
            </a:endParaRPr>
          </a:p>
          <a:p>
            <a:pPr marL="457200" lvl="0" indent="0" algn="l" rtl="0">
              <a:lnSpc>
                <a:spcPct val="115000"/>
              </a:lnSpc>
              <a:spcBef>
                <a:spcPts val="0"/>
              </a:spcBef>
              <a:spcAft>
                <a:spcPts val="0"/>
              </a:spcAft>
              <a:buNone/>
            </a:pPr>
            <a:endParaRPr sz="2000">
              <a:solidFill>
                <a:schemeClr val="dk1"/>
              </a:solidFill>
              <a:latin typeface="Roboto"/>
              <a:ea typeface="Roboto"/>
              <a:cs typeface="Roboto"/>
              <a:sym typeface="Roboto"/>
            </a:endParaRPr>
          </a:p>
          <a:p>
            <a:pPr marL="457200" lvl="0" indent="-355600" algn="l" rtl="0">
              <a:lnSpc>
                <a:spcPct val="115000"/>
              </a:lnSpc>
              <a:spcBef>
                <a:spcPts val="0"/>
              </a:spcBef>
              <a:spcAft>
                <a:spcPts val="0"/>
              </a:spcAft>
              <a:buClr>
                <a:schemeClr val="dk1"/>
              </a:buClr>
              <a:buSzPts val="2000"/>
              <a:buFont typeface="Roboto"/>
              <a:buChar char="●"/>
            </a:pPr>
            <a:r>
              <a:rPr lang="en" sz="2000">
                <a:solidFill>
                  <a:schemeClr val="dk1"/>
                </a:solidFill>
                <a:latin typeface="Roboto"/>
                <a:ea typeface="Roboto"/>
                <a:cs typeface="Roboto"/>
                <a:sym typeface="Roboto"/>
              </a:rPr>
              <a:t>Submissions must be completed by teachers</a:t>
            </a:r>
            <a:br>
              <a:rPr lang="en" sz="2000">
                <a:solidFill>
                  <a:schemeClr val="dk1"/>
                </a:solidFill>
                <a:latin typeface="Roboto"/>
                <a:ea typeface="Roboto"/>
                <a:cs typeface="Roboto"/>
                <a:sym typeface="Roboto"/>
              </a:rPr>
            </a:br>
            <a:endParaRPr sz="2000">
              <a:solidFill>
                <a:schemeClr val="dk1"/>
              </a:solidFill>
              <a:latin typeface="Roboto"/>
              <a:ea typeface="Roboto"/>
              <a:cs typeface="Roboto"/>
              <a:sym typeface="Roboto"/>
            </a:endParaRPr>
          </a:p>
          <a:p>
            <a:pPr marL="457200" lvl="0" indent="-355600" algn="l" rtl="0">
              <a:lnSpc>
                <a:spcPct val="115000"/>
              </a:lnSpc>
              <a:spcBef>
                <a:spcPts val="0"/>
              </a:spcBef>
              <a:spcAft>
                <a:spcPts val="0"/>
              </a:spcAft>
              <a:buClr>
                <a:schemeClr val="dk1"/>
              </a:buClr>
              <a:buSzPts val="2000"/>
              <a:buFont typeface="Roboto"/>
              <a:buChar char="●"/>
            </a:pPr>
            <a:r>
              <a:rPr lang="en" sz="2000">
                <a:solidFill>
                  <a:schemeClr val="dk1"/>
                </a:solidFill>
                <a:latin typeface="Roboto"/>
                <a:ea typeface="Roboto"/>
                <a:cs typeface="Roboto"/>
                <a:sym typeface="Roboto"/>
              </a:rPr>
              <a:t>Two ways to submit:</a:t>
            </a:r>
            <a:endParaRPr sz="2000">
              <a:solidFill>
                <a:schemeClr val="dk1"/>
              </a:solidFill>
              <a:latin typeface="Roboto"/>
              <a:ea typeface="Roboto"/>
              <a:cs typeface="Roboto"/>
              <a:sym typeface="Roboto"/>
            </a:endParaRPr>
          </a:p>
          <a:p>
            <a:pPr marL="914400" lvl="1" indent="-355600" algn="l" rtl="0">
              <a:lnSpc>
                <a:spcPct val="115000"/>
              </a:lnSpc>
              <a:spcBef>
                <a:spcPts val="0"/>
              </a:spcBef>
              <a:spcAft>
                <a:spcPts val="0"/>
              </a:spcAft>
              <a:buClr>
                <a:schemeClr val="dk1"/>
              </a:buClr>
              <a:buSzPts val="2000"/>
              <a:buFont typeface="Roboto"/>
              <a:buChar char="○"/>
            </a:pPr>
            <a:r>
              <a:rPr lang="en" sz="2000">
                <a:solidFill>
                  <a:schemeClr val="dk1"/>
                </a:solidFill>
                <a:latin typeface="Roboto"/>
                <a:ea typeface="Roboto"/>
                <a:cs typeface="Roboto"/>
                <a:sym typeface="Roboto"/>
              </a:rPr>
              <a:t>One name as a whole class</a:t>
            </a:r>
            <a:endParaRPr sz="2000">
              <a:solidFill>
                <a:schemeClr val="dk1"/>
              </a:solidFill>
              <a:latin typeface="Roboto"/>
              <a:ea typeface="Roboto"/>
              <a:cs typeface="Roboto"/>
              <a:sym typeface="Roboto"/>
            </a:endParaRPr>
          </a:p>
          <a:p>
            <a:pPr marL="914400" lvl="1" indent="-355600" algn="l" rtl="0">
              <a:lnSpc>
                <a:spcPct val="115000"/>
              </a:lnSpc>
              <a:spcBef>
                <a:spcPts val="0"/>
              </a:spcBef>
              <a:spcAft>
                <a:spcPts val="0"/>
              </a:spcAft>
              <a:buClr>
                <a:schemeClr val="dk1"/>
              </a:buClr>
              <a:buSzPts val="2000"/>
              <a:buFont typeface="Roboto"/>
              <a:buChar char="○"/>
            </a:pPr>
            <a:r>
              <a:rPr lang="en" sz="2000">
                <a:solidFill>
                  <a:schemeClr val="dk1"/>
                </a:solidFill>
                <a:latin typeface="Roboto"/>
                <a:ea typeface="Roboto"/>
                <a:cs typeface="Roboto"/>
                <a:sym typeface="Roboto"/>
              </a:rPr>
              <a:t>Individual student submissions (one per student)</a:t>
            </a:r>
            <a:endParaRPr sz="2000">
              <a:solidFill>
                <a:schemeClr val="dk1"/>
              </a:solidFill>
              <a:latin typeface="Roboto"/>
              <a:ea typeface="Roboto"/>
              <a:cs typeface="Roboto"/>
              <a:sym typeface="Roboto"/>
            </a:endParaRPr>
          </a:p>
          <a:p>
            <a:pPr marL="914400" lvl="0" indent="0" algn="l" rtl="0">
              <a:lnSpc>
                <a:spcPct val="115000"/>
              </a:lnSpc>
              <a:spcBef>
                <a:spcPts val="0"/>
              </a:spcBef>
              <a:spcAft>
                <a:spcPts val="0"/>
              </a:spcAft>
              <a:buNone/>
            </a:pPr>
            <a:endParaRPr sz="2000">
              <a:solidFill>
                <a:schemeClr val="dk1"/>
              </a:solidFill>
              <a:latin typeface="Roboto"/>
              <a:ea typeface="Roboto"/>
              <a:cs typeface="Roboto"/>
              <a:sym typeface="Roboto"/>
            </a:endParaRPr>
          </a:p>
          <a:p>
            <a:pPr marL="457200" lvl="0" indent="-355600" algn="l" rtl="0">
              <a:lnSpc>
                <a:spcPct val="115000"/>
              </a:lnSpc>
              <a:spcBef>
                <a:spcPts val="0"/>
              </a:spcBef>
              <a:spcAft>
                <a:spcPts val="0"/>
              </a:spcAft>
              <a:buClr>
                <a:schemeClr val="dk1"/>
              </a:buClr>
              <a:buSzPts val="2000"/>
              <a:buFont typeface="Roboto"/>
              <a:buChar char="●"/>
            </a:pPr>
            <a:r>
              <a:rPr lang="en" sz="2000">
                <a:solidFill>
                  <a:schemeClr val="dk1"/>
                </a:solidFill>
                <a:latin typeface="Roboto"/>
                <a:ea typeface="Roboto"/>
                <a:cs typeface="Roboto"/>
                <a:sym typeface="Roboto"/>
              </a:rPr>
              <a:t>Submit through form on our website (</a:t>
            </a:r>
            <a:r>
              <a:rPr lang="en" sz="2000" u="sng">
                <a:solidFill>
                  <a:schemeClr val="hlink"/>
                </a:solidFill>
                <a:latin typeface="Roboto"/>
                <a:ea typeface="Roboto"/>
                <a:cs typeface="Roboto"/>
                <a:sym typeface="Roboto"/>
                <a:hlinkClick r:id="rId3"/>
              </a:rPr>
              <a:t>link</a:t>
            </a:r>
            <a:r>
              <a:rPr lang="en" sz="2000">
                <a:solidFill>
                  <a:schemeClr val="dk1"/>
                </a:solidFill>
                <a:latin typeface="Roboto"/>
                <a:ea typeface="Roboto"/>
                <a:cs typeface="Roboto"/>
                <a:sym typeface="Roboto"/>
              </a:rPr>
              <a:t>) </a:t>
            </a:r>
            <a:endParaRPr sz="2000">
              <a:solidFill>
                <a:schemeClr val="dk1"/>
              </a:solidFill>
              <a:latin typeface="Roboto"/>
              <a:ea typeface="Roboto"/>
              <a:cs typeface="Roboto"/>
              <a:sym typeface="Roboto"/>
            </a:endParaRPr>
          </a:p>
          <a:p>
            <a:pPr marL="457200" lvl="0" indent="0" algn="l" rtl="0">
              <a:lnSpc>
                <a:spcPct val="115000"/>
              </a:lnSpc>
              <a:spcBef>
                <a:spcPts val="0"/>
              </a:spcBef>
              <a:spcAft>
                <a:spcPts val="0"/>
              </a:spcAft>
              <a:buNone/>
            </a:pPr>
            <a:r>
              <a:rPr lang="en" sz="2000">
                <a:solidFill>
                  <a:schemeClr val="dk1"/>
                </a:solidFill>
                <a:latin typeface="Roboto"/>
                <a:ea typeface="Roboto"/>
                <a:cs typeface="Roboto"/>
                <a:sym typeface="Roboto"/>
              </a:rPr>
              <a:t>https://dot.nebraska.gov/safety/name-a-snowplow-contest/</a:t>
            </a:r>
            <a:endParaRPr sz="2000">
              <a:solidFill>
                <a:schemeClr val="dk1"/>
              </a:solidFill>
              <a:latin typeface="Roboto"/>
              <a:ea typeface="Roboto"/>
              <a:cs typeface="Roboto"/>
              <a:sym typeface="Roboto"/>
            </a:endParaRPr>
          </a:p>
          <a:p>
            <a:pPr marL="0" lvl="0" indent="0" algn="l" rtl="0">
              <a:lnSpc>
                <a:spcPct val="115000"/>
              </a:lnSpc>
              <a:spcBef>
                <a:spcPts val="0"/>
              </a:spcBef>
              <a:spcAft>
                <a:spcPts val="0"/>
              </a:spcAft>
              <a:buNone/>
            </a:pPr>
            <a:endParaRPr sz="2000">
              <a:solidFill>
                <a:schemeClr val="dk1"/>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49"/>
        <p:cNvGrpSpPr/>
        <p:nvPr/>
      </p:nvGrpSpPr>
      <p:grpSpPr>
        <a:xfrm>
          <a:off x="0" y="0"/>
          <a:ext cx="0" cy="0"/>
          <a:chOff x="0" y="0"/>
          <a:chExt cx="0" cy="0"/>
        </a:xfrm>
      </p:grpSpPr>
      <p:sp>
        <p:nvSpPr>
          <p:cNvPr id="1450" name="Google Shape;1450;p37"/>
          <p:cNvSpPr txBox="1">
            <a:spLocks noGrp="1"/>
          </p:cNvSpPr>
          <p:nvPr>
            <p:ph type="title"/>
          </p:nvPr>
        </p:nvSpPr>
        <p:spPr>
          <a:xfrm>
            <a:off x="720000" y="20107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do we win?</a:t>
            </a:r>
            <a:endParaRPr/>
          </a:p>
        </p:txBody>
      </p:sp>
      <p:sp>
        <p:nvSpPr>
          <p:cNvPr id="1451" name="Google Shape;1451;p37"/>
          <p:cNvSpPr txBox="1"/>
          <p:nvPr/>
        </p:nvSpPr>
        <p:spPr>
          <a:xfrm>
            <a:off x="356175" y="998825"/>
            <a:ext cx="4738500" cy="3515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latin typeface="Roboto"/>
                <a:ea typeface="Roboto"/>
                <a:cs typeface="Roboto"/>
                <a:sym typeface="Roboto"/>
              </a:rPr>
              <a:t>The winning student will receive a snowplow themed prize (book or toy snowplow) and commemorative Name-a-Snowplow sign. </a:t>
            </a:r>
            <a:endParaRPr>
              <a:solidFill>
                <a:schemeClr val="dk1"/>
              </a:solidFill>
              <a:latin typeface="Roboto"/>
              <a:ea typeface="Roboto"/>
              <a:cs typeface="Roboto"/>
              <a:sym typeface="Roboto"/>
            </a:endParaRPr>
          </a:p>
          <a:p>
            <a:pPr marL="0" lvl="0" indent="0" algn="l" rtl="0">
              <a:lnSpc>
                <a:spcPct val="115000"/>
              </a:lnSpc>
              <a:spcBef>
                <a:spcPts val="0"/>
              </a:spcBef>
              <a:spcAft>
                <a:spcPts val="0"/>
              </a:spcAft>
              <a:buNone/>
            </a:pPr>
            <a:endParaRPr>
              <a:solidFill>
                <a:schemeClr val="dk1"/>
              </a:solidFill>
              <a:latin typeface="Roboto"/>
              <a:ea typeface="Roboto"/>
              <a:cs typeface="Roboto"/>
              <a:sym typeface="Roboto"/>
            </a:endParaRPr>
          </a:p>
          <a:p>
            <a:pPr marL="0" lvl="0" indent="0" algn="l" rtl="0">
              <a:lnSpc>
                <a:spcPct val="115000"/>
              </a:lnSpc>
              <a:spcBef>
                <a:spcPts val="0"/>
              </a:spcBef>
              <a:spcAft>
                <a:spcPts val="0"/>
              </a:spcAft>
              <a:buNone/>
            </a:pPr>
            <a:r>
              <a:rPr lang="en">
                <a:solidFill>
                  <a:schemeClr val="dk1"/>
                </a:solidFill>
                <a:latin typeface="Roboto"/>
                <a:ea typeface="Roboto"/>
                <a:cs typeface="Roboto"/>
                <a:sym typeface="Roboto"/>
              </a:rPr>
              <a:t>NDOT’s Snow Warriors will make a celebratory visit to your school to do a brief education presentation and present an additional commemorative sign for your classroom/school.</a:t>
            </a:r>
            <a:endParaRPr>
              <a:solidFill>
                <a:schemeClr val="dk1"/>
              </a:solidFill>
              <a:latin typeface="Roboto"/>
              <a:ea typeface="Roboto"/>
              <a:cs typeface="Roboto"/>
              <a:sym typeface="Roboto"/>
            </a:endParaRPr>
          </a:p>
          <a:p>
            <a:pPr marL="0" lvl="0" indent="0" algn="l" rtl="0">
              <a:lnSpc>
                <a:spcPct val="115000"/>
              </a:lnSpc>
              <a:spcBef>
                <a:spcPts val="0"/>
              </a:spcBef>
              <a:spcAft>
                <a:spcPts val="0"/>
              </a:spcAft>
              <a:buNone/>
            </a:pPr>
            <a:endParaRPr>
              <a:solidFill>
                <a:schemeClr val="dk1"/>
              </a:solidFill>
              <a:latin typeface="Roboto"/>
              <a:ea typeface="Roboto"/>
              <a:cs typeface="Roboto"/>
              <a:sym typeface="Roboto"/>
            </a:endParaRPr>
          </a:p>
        </p:txBody>
      </p:sp>
      <p:pic>
        <p:nvPicPr>
          <p:cNvPr id="1452" name="Google Shape;1452;p37"/>
          <p:cNvPicPr preferRelativeResize="0"/>
          <p:nvPr/>
        </p:nvPicPr>
        <p:blipFill>
          <a:blip r:embed="rId3">
            <a:alphaModFix/>
          </a:blip>
          <a:stretch>
            <a:fillRect/>
          </a:stretch>
        </p:blipFill>
        <p:spPr>
          <a:xfrm>
            <a:off x="5407000" y="350350"/>
            <a:ext cx="3432200" cy="2574150"/>
          </a:xfrm>
          <a:prstGeom prst="rect">
            <a:avLst/>
          </a:prstGeom>
          <a:noFill/>
          <a:ln>
            <a:noFill/>
          </a:ln>
        </p:spPr>
      </p:pic>
      <p:pic>
        <p:nvPicPr>
          <p:cNvPr id="1453" name="Google Shape;1453;p37"/>
          <p:cNvPicPr preferRelativeResize="0"/>
          <p:nvPr/>
        </p:nvPicPr>
        <p:blipFill>
          <a:blip r:embed="rId4">
            <a:alphaModFix/>
          </a:blip>
          <a:stretch>
            <a:fillRect/>
          </a:stretch>
        </p:blipFill>
        <p:spPr>
          <a:xfrm>
            <a:off x="6741199" y="2274075"/>
            <a:ext cx="2097999" cy="2797350"/>
          </a:xfrm>
          <a:prstGeom prst="rect">
            <a:avLst/>
          </a:prstGeom>
          <a:noFill/>
          <a:ln>
            <a:noFill/>
          </a:ln>
        </p:spPr>
      </p:pic>
      <p:pic>
        <p:nvPicPr>
          <p:cNvPr id="1454" name="Google Shape;1454;p37"/>
          <p:cNvPicPr preferRelativeResize="0"/>
          <p:nvPr/>
        </p:nvPicPr>
        <p:blipFill>
          <a:blip r:embed="rId5">
            <a:alphaModFix/>
          </a:blip>
          <a:stretch>
            <a:fillRect/>
          </a:stretch>
        </p:blipFill>
        <p:spPr>
          <a:xfrm>
            <a:off x="4011601" y="3080975"/>
            <a:ext cx="2176225" cy="16353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58"/>
        <p:cNvGrpSpPr/>
        <p:nvPr/>
      </p:nvGrpSpPr>
      <p:grpSpPr>
        <a:xfrm>
          <a:off x="0" y="0"/>
          <a:ext cx="0" cy="0"/>
          <a:chOff x="0" y="0"/>
          <a:chExt cx="0" cy="0"/>
        </a:xfrm>
      </p:grpSpPr>
      <p:sp>
        <p:nvSpPr>
          <p:cNvPr id="1459" name="Google Shape;1459;p38"/>
          <p:cNvSpPr txBox="1">
            <a:spLocks noGrp="1"/>
          </p:cNvSpPr>
          <p:nvPr>
            <p:ph type="title"/>
          </p:nvPr>
        </p:nvSpPr>
        <p:spPr>
          <a:xfrm>
            <a:off x="713100" y="224825"/>
            <a:ext cx="7717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500"/>
              <a:t>Suggested Curricular Connections</a:t>
            </a:r>
            <a:endParaRPr sz="2500"/>
          </a:p>
        </p:txBody>
      </p:sp>
      <p:grpSp>
        <p:nvGrpSpPr>
          <p:cNvPr id="1460" name="Google Shape;1460;p38"/>
          <p:cNvGrpSpPr/>
          <p:nvPr/>
        </p:nvGrpSpPr>
        <p:grpSpPr>
          <a:xfrm>
            <a:off x="-117288" y="3654904"/>
            <a:ext cx="756990" cy="1488602"/>
            <a:chOff x="838185" y="5380288"/>
            <a:chExt cx="356936" cy="701939"/>
          </a:xfrm>
        </p:grpSpPr>
        <p:sp>
          <p:nvSpPr>
            <p:cNvPr id="1461" name="Google Shape;1461;p38"/>
            <p:cNvSpPr/>
            <p:nvPr/>
          </p:nvSpPr>
          <p:spPr>
            <a:xfrm>
              <a:off x="838185" y="5380288"/>
              <a:ext cx="356936" cy="553574"/>
            </a:xfrm>
            <a:custGeom>
              <a:avLst/>
              <a:gdLst/>
              <a:ahLst/>
              <a:cxnLst/>
              <a:rect l="l" t="t" r="r" b="b"/>
              <a:pathLst>
                <a:path w="356936" h="553574" extrusionOk="0">
                  <a:moveTo>
                    <a:pt x="166376" y="158"/>
                  </a:moveTo>
                  <a:cubicBezTo>
                    <a:pt x="158704" y="632"/>
                    <a:pt x="151475" y="1989"/>
                    <a:pt x="144940" y="4230"/>
                  </a:cubicBezTo>
                  <a:cubicBezTo>
                    <a:pt x="137553" y="6787"/>
                    <a:pt x="130860" y="10197"/>
                    <a:pt x="125020" y="14396"/>
                  </a:cubicBezTo>
                  <a:cubicBezTo>
                    <a:pt x="117885" y="19541"/>
                    <a:pt x="112045" y="25224"/>
                    <a:pt x="107625" y="31317"/>
                  </a:cubicBezTo>
                  <a:cubicBezTo>
                    <a:pt x="104942" y="35042"/>
                    <a:pt x="102858" y="38451"/>
                    <a:pt x="101248" y="41766"/>
                  </a:cubicBezTo>
                  <a:cubicBezTo>
                    <a:pt x="99638" y="45112"/>
                    <a:pt x="98281" y="48522"/>
                    <a:pt x="97144" y="51900"/>
                  </a:cubicBezTo>
                  <a:cubicBezTo>
                    <a:pt x="93388" y="63391"/>
                    <a:pt x="92030" y="75577"/>
                    <a:pt x="90704" y="87384"/>
                  </a:cubicBezTo>
                  <a:cubicBezTo>
                    <a:pt x="90483" y="89404"/>
                    <a:pt x="90262" y="91393"/>
                    <a:pt x="90041" y="93382"/>
                  </a:cubicBezTo>
                  <a:cubicBezTo>
                    <a:pt x="88368" y="91835"/>
                    <a:pt x="86790" y="90540"/>
                    <a:pt x="85211" y="89372"/>
                  </a:cubicBezTo>
                  <a:cubicBezTo>
                    <a:pt x="83001" y="87762"/>
                    <a:pt x="80034" y="85710"/>
                    <a:pt x="76814" y="84163"/>
                  </a:cubicBezTo>
                  <a:cubicBezTo>
                    <a:pt x="71384" y="81575"/>
                    <a:pt x="66144" y="80249"/>
                    <a:pt x="61187" y="80217"/>
                  </a:cubicBezTo>
                  <a:cubicBezTo>
                    <a:pt x="60461" y="80217"/>
                    <a:pt x="59767" y="80217"/>
                    <a:pt x="59041" y="80280"/>
                  </a:cubicBezTo>
                  <a:cubicBezTo>
                    <a:pt x="53863" y="80596"/>
                    <a:pt x="48749" y="82175"/>
                    <a:pt x="44298" y="84858"/>
                  </a:cubicBezTo>
                  <a:cubicBezTo>
                    <a:pt x="39026" y="88046"/>
                    <a:pt x="34227" y="92655"/>
                    <a:pt x="30439" y="98180"/>
                  </a:cubicBezTo>
                  <a:cubicBezTo>
                    <a:pt x="28071" y="101653"/>
                    <a:pt x="26209" y="104810"/>
                    <a:pt x="24756" y="107935"/>
                  </a:cubicBezTo>
                  <a:cubicBezTo>
                    <a:pt x="23146" y="111344"/>
                    <a:pt x="21757" y="114849"/>
                    <a:pt x="20652" y="118353"/>
                  </a:cubicBezTo>
                  <a:cubicBezTo>
                    <a:pt x="17906" y="126908"/>
                    <a:pt x="16138" y="136031"/>
                    <a:pt x="15412" y="145408"/>
                  </a:cubicBezTo>
                  <a:cubicBezTo>
                    <a:pt x="14086" y="161855"/>
                    <a:pt x="16517" y="179408"/>
                    <a:pt x="22452" y="196139"/>
                  </a:cubicBezTo>
                  <a:cubicBezTo>
                    <a:pt x="27314" y="209840"/>
                    <a:pt x="34290" y="223667"/>
                    <a:pt x="44361" y="239578"/>
                  </a:cubicBezTo>
                  <a:cubicBezTo>
                    <a:pt x="39278" y="240209"/>
                    <a:pt x="34543" y="241757"/>
                    <a:pt x="30281" y="244187"/>
                  </a:cubicBezTo>
                  <a:cubicBezTo>
                    <a:pt x="24946" y="247250"/>
                    <a:pt x="20084" y="251669"/>
                    <a:pt x="16201" y="256973"/>
                  </a:cubicBezTo>
                  <a:cubicBezTo>
                    <a:pt x="12634" y="261835"/>
                    <a:pt x="9666" y="267170"/>
                    <a:pt x="7425" y="272789"/>
                  </a:cubicBezTo>
                  <a:cubicBezTo>
                    <a:pt x="5057" y="278724"/>
                    <a:pt x="3258" y="284722"/>
                    <a:pt x="2090" y="290626"/>
                  </a:cubicBezTo>
                  <a:cubicBezTo>
                    <a:pt x="890" y="296718"/>
                    <a:pt x="196" y="302716"/>
                    <a:pt x="38" y="308399"/>
                  </a:cubicBezTo>
                  <a:cubicBezTo>
                    <a:pt x="-57" y="311650"/>
                    <a:pt x="38" y="314366"/>
                    <a:pt x="196" y="316859"/>
                  </a:cubicBezTo>
                  <a:cubicBezTo>
                    <a:pt x="480" y="320427"/>
                    <a:pt x="953" y="324057"/>
                    <a:pt x="1711" y="327972"/>
                  </a:cubicBezTo>
                  <a:cubicBezTo>
                    <a:pt x="4584" y="342999"/>
                    <a:pt x="11245" y="358120"/>
                    <a:pt x="20968" y="371663"/>
                  </a:cubicBezTo>
                  <a:cubicBezTo>
                    <a:pt x="28576" y="382271"/>
                    <a:pt x="38079" y="392341"/>
                    <a:pt x="49191" y="401591"/>
                  </a:cubicBezTo>
                  <a:cubicBezTo>
                    <a:pt x="44898" y="401907"/>
                    <a:pt x="41109" y="402475"/>
                    <a:pt x="37637" y="403359"/>
                  </a:cubicBezTo>
                  <a:cubicBezTo>
                    <a:pt x="34764" y="404085"/>
                    <a:pt x="32459" y="404843"/>
                    <a:pt x="30407" y="405821"/>
                  </a:cubicBezTo>
                  <a:cubicBezTo>
                    <a:pt x="28671" y="406642"/>
                    <a:pt x="26619" y="407684"/>
                    <a:pt x="24820" y="409010"/>
                  </a:cubicBezTo>
                  <a:cubicBezTo>
                    <a:pt x="21852" y="411220"/>
                    <a:pt x="19516" y="413777"/>
                    <a:pt x="17906" y="416618"/>
                  </a:cubicBezTo>
                  <a:cubicBezTo>
                    <a:pt x="16296" y="419459"/>
                    <a:pt x="15254" y="422648"/>
                    <a:pt x="14875" y="425868"/>
                  </a:cubicBezTo>
                  <a:cubicBezTo>
                    <a:pt x="14054" y="432687"/>
                    <a:pt x="15191" y="440074"/>
                    <a:pt x="18316" y="448408"/>
                  </a:cubicBezTo>
                  <a:cubicBezTo>
                    <a:pt x="21347" y="456458"/>
                    <a:pt x="25640" y="464666"/>
                    <a:pt x="31544" y="473474"/>
                  </a:cubicBezTo>
                  <a:cubicBezTo>
                    <a:pt x="37068" y="481777"/>
                    <a:pt x="43603" y="490142"/>
                    <a:pt x="50990" y="498414"/>
                  </a:cubicBezTo>
                  <a:cubicBezTo>
                    <a:pt x="58220" y="506464"/>
                    <a:pt x="65638" y="513788"/>
                    <a:pt x="73089" y="520165"/>
                  </a:cubicBezTo>
                  <a:cubicBezTo>
                    <a:pt x="81044" y="526984"/>
                    <a:pt x="87800" y="531908"/>
                    <a:pt x="94430" y="535728"/>
                  </a:cubicBezTo>
                  <a:cubicBezTo>
                    <a:pt x="96860" y="537117"/>
                    <a:pt x="100049" y="538885"/>
                    <a:pt x="103553" y="540148"/>
                  </a:cubicBezTo>
                  <a:cubicBezTo>
                    <a:pt x="112929" y="543558"/>
                    <a:pt x="121547" y="545641"/>
                    <a:pt x="129882" y="546462"/>
                  </a:cubicBezTo>
                  <a:cubicBezTo>
                    <a:pt x="136353" y="547093"/>
                    <a:pt x="143014" y="547219"/>
                    <a:pt x="149707" y="546809"/>
                  </a:cubicBezTo>
                  <a:cubicBezTo>
                    <a:pt x="151538" y="546714"/>
                    <a:pt x="153369" y="546556"/>
                    <a:pt x="155169" y="546367"/>
                  </a:cubicBezTo>
                  <a:cubicBezTo>
                    <a:pt x="157599" y="546114"/>
                    <a:pt x="160062" y="545830"/>
                    <a:pt x="162524" y="545483"/>
                  </a:cubicBezTo>
                  <a:cubicBezTo>
                    <a:pt x="163313" y="536959"/>
                    <a:pt x="164071" y="528373"/>
                    <a:pt x="164702" y="519817"/>
                  </a:cubicBezTo>
                  <a:cubicBezTo>
                    <a:pt x="166754" y="491405"/>
                    <a:pt x="167544" y="466624"/>
                    <a:pt x="167102" y="444052"/>
                  </a:cubicBezTo>
                  <a:cubicBezTo>
                    <a:pt x="166881" y="431392"/>
                    <a:pt x="166218" y="418354"/>
                    <a:pt x="165081" y="405348"/>
                  </a:cubicBezTo>
                  <a:cubicBezTo>
                    <a:pt x="164197" y="395088"/>
                    <a:pt x="163061" y="385365"/>
                    <a:pt x="161609" y="375768"/>
                  </a:cubicBezTo>
                  <a:cubicBezTo>
                    <a:pt x="161198" y="373116"/>
                    <a:pt x="160756" y="370495"/>
                    <a:pt x="160283" y="367907"/>
                  </a:cubicBezTo>
                  <a:lnTo>
                    <a:pt x="160283" y="368002"/>
                  </a:lnTo>
                  <a:cubicBezTo>
                    <a:pt x="160283" y="368002"/>
                    <a:pt x="160283" y="368222"/>
                    <a:pt x="160283" y="368222"/>
                  </a:cubicBezTo>
                  <a:cubicBezTo>
                    <a:pt x="160283" y="368191"/>
                    <a:pt x="160283" y="368128"/>
                    <a:pt x="160283" y="368064"/>
                  </a:cubicBezTo>
                  <a:lnTo>
                    <a:pt x="160283" y="368254"/>
                  </a:lnTo>
                  <a:cubicBezTo>
                    <a:pt x="154979" y="341704"/>
                    <a:pt x="146455" y="315660"/>
                    <a:pt x="138216" y="290468"/>
                  </a:cubicBezTo>
                  <a:lnTo>
                    <a:pt x="135469" y="282070"/>
                  </a:lnTo>
                  <a:cubicBezTo>
                    <a:pt x="126662" y="254952"/>
                    <a:pt x="117728" y="225972"/>
                    <a:pt x="113876" y="195760"/>
                  </a:cubicBezTo>
                  <a:lnTo>
                    <a:pt x="113592" y="193393"/>
                  </a:lnTo>
                  <a:lnTo>
                    <a:pt x="113339" y="191309"/>
                  </a:lnTo>
                  <a:cubicBezTo>
                    <a:pt x="113182" y="189825"/>
                    <a:pt x="114350" y="188436"/>
                    <a:pt x="115897" y="188247"/>
                  </a:cubicBezTo>
                  <a:cubicBezTo>
                    <a:pt x="116244" y="188058"/>
                    <a:pt x="116623" y="187994"/>
                    <a:pt x="117065" y="187963"/>
                  </a:cubicBezTo>
                  <a:cubicBezTo>
                    <a:pt x="117759" y="187963"/>
                    <a:pt x="118454" y="188247"/>
                    <a:pt x="118990" y="188689"/>
                  </a:cubicBezTo>
                  <a:cubicBezTo>
                    <a:pt x="119590" y="189257"/>
                    <a:pt x="119780" y="189920"/>
                    <a:pt x="119969" y="190678"/>
                  </a:cubicBezTo>
                  <a:lnTo>
                    <a:pt x="120032" y="191056"/>
                  </a:lnTo>
                  <a:cubicBezTo>
                    <a:pt x="122715" y="204757"/>
                    <a:pt x="126472" y="218585"/>
                    <a:pt x="131176" y="232191"/>
                  </a:cubicBezTo>
                  <a:cubicBezTo>
                    <a:pt x="135564" y="244787"/>
                    <a:pt x="141057" y="257825"/>
                    <a:pt x="147466" y="270958"/>
                  </a:cubicBezTo>
                  <a:lnTo>
                    <a:pt x="147623" y="271274"/>
                  </a:lnTo>
                  <a:cubicBezTo>
                    <a:pt x="150938" y="277935"/>
                    <a:pt x="155042" y="285637"/>
                    <a:pt x="159809" y="294225"/>
                  </a:cubicBezTo>
                  <a:cubicBezTo>
                    <a:pt x="160725" y="295803"/>
                    <a:pt x="161640" y="297444"/>
                    <a:pt x="162556" y="299054"/>
                  </a:cubicBezTo>
                  <a:lnTo>
                    <a:pt x="160630" y="287311"/>
                  </a:lnTo>
                  <a:lnTo>
                    <a:pt x="160535" y="286711"/>
                  </a:lnTo>
                  <a:lnTo>
                    <a:pt x="160441" y="285985"/>
                  </a:lnTo>
                  <a:cubicBezTo>
                    <a:pt x="156463" y="261361"/>
                    <a:pt x="152359" y="235853"/>
                    <a:pt x="149360" y="210472"/>
                  </a:cubicBezTo>
                  <a:cubicBezTo>
                    <a:pt x="144688" y="170726"/>
                    <a:pt x="143551" y="138368"/>
                    <a:pt x="145761" y="108566"/>
                  </a:cubicBezTo>
                  <a:cubicBezTo>
                    <a:pt x="146203" y="103231"/>
                    <a:pt x="146771" y="97738"/>
                    <a:pt x="147434" y="92277"/>
                  </a:cubicBezTo>
                  <a:cubicBezTo>
                    <a:pt x="147623" y="90919"/>
                    <a:pt x="148981" y="90035"/>
                    <a:pt x="150181" y="89940"/>
                  </a:cubicBezTo>
                  <a:lnTo>
                    <a:pt x="150907" y="89940"/>
                  </a:lnTo>
                  <a:cubicBezTo>
                    <a:pt x="151759" y="89940"/>
                    <a:pt x="152517" y="90256"/>
                    <a:pt x="153085" y="90793"/>
                  </a:cubicBezTo>
                  <a:cubicBezTo>
                    <a:pt x="153653" y="91361"/>
                    <a:pt x="153937" y="91993"/>
                    <a:pt x="153937" y="92687"/>
                  </a:cubicBezTo>
                  <a:cubicBezTo>
                    <a:pt x="153716" y="114533"/>
                    <a:pt x="156084" y="137547"/>
                    <a:pt x="161451" y="165107"/>
                  </a:cubicBezTo>
                  <a:lnTo>
                    <a:pt x="161451" y="165580"/>
                  </a:lnTo>
                  <a:cubicBezTo>
                    <a:pt x="163029" y="173251"/>
                    <a:pt x="164923" y="181870"/>
                    <a:pt x="167228" y="191877"/>
                  </a:cubicBezTo>
                  <a:cubicBezTo>
                    <a:pt x="167733" y="193993"/>
                    <a:pt x="168238" y="196139"/>
                    <a:pt x="168775" y="198286"/>
                  </a:cubicBezTo>
                  <a:cubicBezTo>
                    <a:pt x="170764" y="186637"/>
                    <a:pt x="173921" y="175303"/>
                    <a:pt x="176730" y="165580"/>
                  </a:cubicBezTo>
                  <a:lnTo>
                    <a:pt x="178340" y="159803"/>
                  </a:lnTo>
                  <a:cubicBezTo>
                    <a:pt x="182255" y="146197"/>
                    <a:pt x="186296" y="132117"/>
                    <a:pt x="188569" y="117911"/>
                  </a:cubicBezTo>
                  <a:cubicBezTo>
                    <a:pt x="189137" y="114407"/>
                    <a:pt x="189579" y="110966"/>
                    <a:pt x="189863" y="107651"/>
                  </a:cubicBezTo>
                  <a:cubicBezTo>
                    <a:pt x="190021" y="106325"/>
                    <a:pt x="191473" y="105378"/>
                    <a:pt x="192736" y="105315"/>
                  </a:cubicBezTo>
                  <a:cubicBezTo>
                    <a:pt x="194251" y="105315"/>
                    <a:pt x="195514" y="106546"/>
                    <a:pt x="195672" y="108093"/>
                  </a:cubicBezTo>
                  <a:cubicBezTo>
                    <a:pt x="196840" y="123940"/>
                    <a:pt x="194882" y="140072"/>
                    <a:pt x="192578" y="155194"/>
                  </a:cubicBezTo>
                  <a:cubicBezTo>
                    <a:pt x="192104" y="158224"/>
                    <a:pt x="191599" y="161255"/>
                    <a:pt x="191126" y="164286"/>
                  </a:cubicBezTo>
                  <a:lnTo>
                    <a:pt x="191031" y="164917"/>
                  </a:lnTo>
                  <a:lnTo>
                    <a:pt x="190936" y="165643"/>
                  </a:lnTo>
                  <a:lnTo>
                    <a:pt x="190715" y="167064"/>
                  </a:lnTo>
                  <a:lnTo>
                    <a:pt x="190621" y="167664"/>
                  </a:lnTo>
                  <a:cubicBezTo>
                    <a:pt x="188758" y="178966"/>
                    <a:pt x="186864" y="190678"/>
                    <a:pt x="185948" y="202453"/>
                  </a:cubicBezTo>
                  <a:cubicBezTo>
                    <a:pt x="185286" y="211103"/>
                    <a:pt x="185286" y="219469"/>
                    <a:pt x="185349" y="228750"/>
                  </a:cubicBezTo>
                  <a:cubicBezTo>
                    <a:pt x="185380" y="238000"/>
                    <a:pt x="185601" y="246934"/>
                    <a:pt x="186012" y="256057"/>
                  </a:cubicBezTo>
                  <a:cubicBezTo>
                    <a:pt x="186769" y="274683"/>
                    <a:pt x="188064" y="292488"/>
                    <a:pt x="189453" y="310609"/>
                  </a:cubicBezTo>
                  <a:lnTo>
                    <a:pt x="189958" y="317301"/>
                  </a:lnTo>
                  <a:lnTo>
                    <a:pt x="190116" y="321374"/>
                  </a:lnTo>
                  <a:lnTo>
                    <a:pt x="190273" y="323899"/>
                  </a:lnTo>
                  <a:cubicBezTo>
                    <a:pt x="194914" y="311966"/>
                    <a:pt x="200060" y="300538"/>
                    <a:pt x="205363" y="288889"/>
                  </a:cubicBezTo>
                  <a:lnTo>
                    <a:pt x="205490" y="288574"/>
                  </a:lnTo>
                  <a:lnTo>
                    <a:pt x="205616" y="288258"/>
                  </a:lnTo>
                  <a:cubicBezTo>
                    <a:pt x="212025" y="274146"/>
                    <a:pt x="218623" y="259561"/>
                    <a:pt x="224179" y="244093"/>
                  </a:cubicBezTo>
                  <a:cubicBezTo>
                    <a:pt x="228725" y="231149"/>
                    <a:pt x="231976" y="218995"/>
                    <a:pt x="234186" y="206904"/>
                  </a:cubicBezTo>
                  <a:cubicBezTo>
                    <a:pt x="234439" y="205610"/>
                    <a:pt x="235607" y="204663"/>
                    <a:pt x="237059" y="204568"/>
                  </a:cubicBezTo>
                  <a:cubicBezTo>
                    <a:pt x="238574" y="204568"/>
                    <a:pt x="239805" y="205768"/>
                    <a:pt x="239995" y="207346"/>
                  </a:cubicBezTo>
                  <a:cubicBezTo>
                    <a:pt x="240973" y="218237"/>
                    <a:pt x="238953" y="229413"/>
                    <a:pt x="237122" y="239452"/>
                  </a:cubicBezTo>
                  <a:lnTo>
                    <a:pt x="237059" y="239925"/>
                  </a:lnTo>
                  <a:cubicBezTo>
                    <a:pt x="236427" y="243430"/>
                    <a:pt x="235607" y="247976"/>
                    <a:pt x="234881" y="252521"/>
                  </a:cubicBezTo>
                  <a:cubicBezTo>
                    <a:pt x="234723" y="253626"/>
                    <a:pt x="234565" y="254700"/>
                    <a:pt x="234407" y="255805"/>
                  </a:cubicBezTo>
                  <a:lnTo>
                    <a:pt x="234691" y="255521"/>
                  </a:lnTo>
                  <a:lnTo>
                    <a:pt x="235070" y="255174"/>
                  </a:lnTo>
                  <a:cubicBezTo>
                    <a:pt x="240405" y="250469"/>
                    <a:pt x="245204" y="245134"/>
                    <a:pt x="249844" y="239989"/>
                  </a:cubicBezTo>
                  <a:lnTo>
                    <a:pt x="250097" y="239705"/>
                  </a:lnTo>
                  <a:lnTo>
                    <a:pt x="251865" y="237747"/>
                  </a:lnTo>
                  <a:cubicBezTo>
                    <a:pt x="257958" y="231055"/>
                    <a:pt x="263261" y="225625"/>
                    <a:pt x="269386" y="220858"/>
                  </a:cubicBezTo>
                  <a:cubicBezTo>
                    <a:pt x="269828" y="220510"/>
                    <a:pt x="270301" y="220353"/>
                    <a:pt x="270964" y="220353"/>
                  </a:cubicBezTo>
                  <a:cubicBezTo>
                    <a:pt x="271690" y="220353"/>
                    <a:pt x="272416" y="220637"/>
                    <a:pt x="272985" y="221110"/>
                  </a:cubicBezTo>
                  <a:cubicBezTo>
                    <a:pt x="273869" y="221900"/>
                    <a:pt x="274342" y="223510"/>
                    <a:pt x="273616" y="224614"/>
                  </a:cubicBezTo>
                  <a:cubicBezTo>
                    <a:pt x="267807" y="233833"/>
                    <a:pt x="261525" y="243430"/>
                    <a:pt x="256916" y="250438"/>
                  </a:cubicBezTo>
                  <a:lnTo>
                    <a:pt x="256695" y="250785"/>
                  </a:lnTo>
                  <a:cubicBezTo>
                    <a:pt x="248361" y="263507"/>
                    <a:pt x="241984" y="273326"/>
                    <a:pt x="235796" y="283301"/>
                  </a:cubicBezTo>
                  <a:cubicBezTo>
                    <a:pt x="221622" y="306347"/>
                    <a:pt x="211835" y="325857"/>
                    <a:pt x="205016" y="344767"/>
                  </a:cubicBezTo>
                  <a:cubicBezTo>
                    <a:pt x="201733" y="354395"/>
                    <a:pt x="199144" y="363834"/>
                    <a:pt x="197408" y="372863"/>
                  </a:cubicBezTo>
                  <a:cubicBezTo>
                    <a:pt x="196429" y="377662"/>
                    <a:pt x="195609" y="382902"/>
                    <a:pt x="195009" y="388395"/>
                  </a:cubicBezTo>
                  <a:cubicBezTo>
                    <a:pt x="194567" y="392215"/>
                    <a:pt x="194220" y="396098"/>
                    <a:pt x="193872" y="401812"/>
                  </a:cubicBezTo>
                  <a:lnTo>
                    <a:pt x="193620" y="404275"/>
                  </a:lnTo>
                  <a:cubicBezTo>
                    <a:pt x="191378" y="434865"/>
                    <a:pt x="190210" y="462677"/>
                    <a:pt x="189958" y="489322"/>
                  </a:cubicBezTo>
                  <a:cubicBezTo>
                    <a:pt x="189768" y="510789"/>
                    <a:pt x="190210" y="530772"/>
                    <a:pt x="191347" y="549808"/>
                  </a:cubicBezTo>
                  <a:cubicBezTo>
                    <a:pt x="193683" y="551071"/>
                    <a:pt x="196145" y="552049"/>
                    <a:pt x="198702" y="552649"/>
                  </a:cubicBezTo>
                  <a:cubicBezTo>
                    <a:pt x="202049" y="553439"/>
                    <a:pt x="205679" y="553723"/>
                    <a:pt x="209467" y="553502"/>
                  </a:cubicBezTo>
                  <a:cubicBezTo>
                    <a:pt x="211425" y="553375"/>
                    <a:pt x="213445" y="553123"/>
                    <a:pt x="215497" y="552744"/>
                  </a:cubicBezTo>
                  <a:cubicBezTo>
                    <a:pt x="221590" y="551576"/>
                    <a:pt x="227683" y="549493"/>
                    <a:pt x="234186" y="546304"/>
                  </a:cubicBezTo>
                  <a:cubicBezTo>
                    <a:pt x="247035" y="539959"/>
                    <a:pt x="259726" y="530867"/>
                    <a:pt x="272985" y="518460"/>
                  </a:cubicBezTo>
                  <a:cubicBezTo>
                    <a:pt x="285833" y="506432"/>
                    <a:pt x="297324" y="493173"/>
                    <a:pt x="307079" y="479030"/>
                  </a:cubicBezTo>
                  <a:cubicBezTo>
                    <a:pt x="317750" y="463624"/>
                    <a:pt x="324726" y="450239"/>
                    <a:pt x="329083" y="436885"/>
                  </a:cubicBezTo>
                  <a:cubicBezTo>
                    <a:pt x="331324" y="430003"/>
                    <a:pt x="332587" y="423752"/>
                    <a:pt x="332903" y="417786"/>
                  </a:cubicBezTo>
                  <a:cubicBezTo>
                    <a:pt x="333061" y="414692"/>
                    <a:pt x="332966" y="411977"/>
                    <a:pt x="332619" y="409484"/>
                  </a:cubicBezTo>
                  <a:cubicBezTo>
                    <a:pt x="332177" y="406453"/>
                    <a:pt x="331545" y="403864"/>
                    <a:pt x="330630" y="401622"/>
                  </a:cubicBezTo>
                  <a:cubicBezTo>
                    <a:pt x="328578" y="396508"/>
                    <a:pt x="325295" y="392247"/>
                    <a:pt x="321128" y="389279"/>
                  </a:cubicBezTo>
                  <a:cubicBezTo>
                    <a:pt x="318570" y="387480"/>
                    <a:pt x="316045" y="386091"/>
                    <a:pt x="313425" y="385112"/>
                  </a:cubicBezTo>
                  <a:cubicBezTo>
                    <a:pt x="311909" y="384544"/>
                    <a:pt x="310394" y="384039"/>
                    <a:pt x="308879" y="383691"/>
                  </a:cubicBezTo>
                  <a:cubicBezTo>
                    <a:pt x="309889" y="382681"/>
                    <a:pt x="310836" y="381608"/>
                    <a:pt x="311783" y="380534"/>
                  </a:cubicBezTo>
                  <a:cubicBezTo>
                    <a:pt x="316392" y="375199"/>
                    <a:pt x="320686" y="369012"/>
                    <a:pt x="325326" y="361056"/>
                  </a:cubicBezTo>
                  <a:cubicBezTo>
                    <a:pt x="329998" y="353069"/>
                    <a:pt x="334323" y="344451"/>
                    <a:pt x="338206" y="335454"/>
                  </a:cubicBezTo>
                  <a:cubicBezTo>
                    <a:pt x="342405" y="325762"/>
                    <a:pt x="345972" y="315975"/>
                    <a:pt x="348845" y="306379"/>
                  </a:cubicBezTo>
                  <a:cubicBezTo>
                    <a:pt x="352034" y="295677"/>
                    <a:pt x="354244" y="286079"/>
                    <a:pt x="355506" y="277019"/>
                  </a:cubicBezTo>
                  <a:cubicBezTo>
                    <a:pt x="356990" y="266444"/>
                    <a:pt x="357306" y="257857"/>
                    <a:pt x="356517" y="250028"/>
                  </a:cubicBezTo>
                  <a:cubicBezTo>
                    <a:pt x="355601" y="241093"/>
                    <a:pt x="353486" y="233927"/>
                    <a:pt x="350045" y="228150"/>
                  </a:cubicBezTo>
                  <a:cubicBezTo>
                    <a:pt x="346351" y="221931"/>
                    <a:pt x="340827" y="217101"/>
                    <a:pt x="334544" y="214575"/>
                  </a:cubicBezTo>
                  <a:cubicBezTo>
                    <a:pt x="330756" y="213060"/>
                    <a:pt x="326873" y="212145"/>
                    <a:pt x="322990" y="211797"/>
                  </a:cubicBezTo>
                  <a:cubicBezTo>
                    <a:pt x="319991" y="211545"/>
                    <a:pt x="316897" y="211513"/>
                    <a:pt x="313803" y="211703"/>
                  </a:cubicBezTo>
                  <a:cubicBezTo>
                    <a:pt x="313267" y="211734"/>
                    <a:pt x="312730" y="211766"/>
                    <a:pt x="312193" y="211860"/>
                  </a:cubicBezTo>
                  <a:cubicBezTo>
                    <a:pt x="314782" y="195129"/>
                    <a:pt x="315003" y="178271"/>
                    <a:pt x="312888" y="161697"/>
                  </a:cubicBezTo>
                  <a:cubicBezTo>
                    <a:pt x="310804" y="145628"/>
                    <a:pt x="306858" y="129939"/>
                    <a:pt x="301081" y="115070"/>
                  </a:cubicBezTo>
                  <a:cubicBezTo>
                    <a:pt x="295178" y="99790"/>
                    <a:pt x="287664" y="85300"/>
                    <a:pt x="278730" y="72041"/>
                  </a:cubicBezTo>
                  <a:cubicBezTo>
                    <a:pt x="269512" y="58277"/>
                    <a:pt x="258999" y="45744"/>
                    <a:pt x="247508" y="34726"/>
                  </a:cubicBezTo>
                  <a:cubicBezTo>
                    <a:pt x="242047" y="29485"/>
                    <a:pt x="236017" y="23992"/>
                    <a:pt x="229293" y="19289"/>
                  </a:cubicBezTo>
                  <a:cubicBezTo>
                    <a:pt x="222600" y="14617"/>
                    <a:pt x="216160" y="11018"/>
                    <a:pt x="209562" y="8208"/>
                  </a:cubicBezTo>
                  <a:cubicBezTo>
                    <a:pt x="202207" y="5083"/>
                    <a:pt x="195040" y="2904"/>
                    <a:pt x="188221" y="1642"/>
                  </a:cubicBezTo>
                  <a:cubicBezTo>
                    <a:pt x="182255" y="537"/>
                    <a:pt x="176478" y="0"/>
                    <a:pt x="170985" y="0"/>
                  </a:cubicBezTo>
                  <a:cubicBezTo>
                    <a:pt x="169406" y="0"/>
                    <a:pt x="167859" y="32"/>
                    <a:pt x="166312" y="12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2" name="Google Shape;1462;p38"/>
            <p:cNvSpPr/>
            <p:nvPr/>
          </p:nvSpPr>
          <p:spPr>
            <a:xfrm>
              <a:off x="890153" y="5810887"/>
              <a:ext cx="11674" cy="18320"/>
            </a:xfrm>
            <a:custGeom>
              <a:avLst/>
              <a:gdLst/>
              <a:ahLst/>
              <a:cxnLst/>
              <a:rect l="l" t="t" r="r" b="b"/>
              <a:pathLst>
                <a:path w="11674" h="18320" extrusionOk="0">
                  <a:moveTo>
                    <a:pt x="5368" y="1835"/>
                  </a:moveTo>
                  <a:cubicBezTo>
                    <a:pt x="6346" y="4329"/>
                    <a:pt x="7420" y="6760"/>
                    <a:pt x="8588" y="9159"/>
                  </a:cubicBezTo>
                  <a:cubicBezTo>
                    <a:pt x="9409" y="10800"/>
                    <a:pt x="10293" y="12442"/>
                    <a:pt x="11240" y="14052"/>
                  </a:cubicBezTo>
                  <a:cubicBezTo>
                    <a:pt x="11997" y="15346"/>
                    <a:pt x="11776" y="16988"/>
                    <a:pt x="10482" y="17872"/>
                  </a:cubicBezTo>
                  <a:cubicBezTo>
                    <a:pt x="9282" y="18661"/>
                    <a:pt x="7388" y="18408"/>
                    <a:pt x="6662" y="17114"/>
                  </a:cubicBezTo>
                  <a:cubicBezTo>
                    <a:pt x="4168" y="12789"/>
                    <a:pt x="1990" y="8275"/>
                    <a:pt x="159" y="3634"/>
                  </a:cubicBezTo>
                  <a:cubicBezTo>
                    <a:pt x="-378" y="2245"/>
                    <a:pt x="506" y="603"/>
                    <a:pt x="1895" y="130"/>
                  </a:cubicBezTo>
                  <a:cubicBezTo>
                    <a:pt x="2148" y="35"/>
                    <a:pt x="2369" y="4"/>
                    <a:pt x="2621" y="4"/>
                  </a:cubicBezTo>
                  <a:cubicBezTo>
                    <a:pt x="3821" y="-60"/>
                    <a:pt x="4957" y="698"/>
                    <a:pt x="5399"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3" name="Google Shape;1463;p38"/>
            <p:cNvSpPr/>
            <p:nvPr/>
          </p:nvSpPr>
          <p:spPr>
            <a:xfrm>
              <a:off x="873620" y="5812336"/>
              <a:ext cx="12103" cy="17637"/>
            </a:xfrm>
            <a:custGeom>
              <a:avLst/>
              <a:gdLst/>
              <a:ahLst/>
              <a:cxnLst/>
              <a:rect l="l" t="t" r="r" b="b"/>
              <a:pathLst>
                <a:path w="12103" h="17637" extrusionOk="0">
                  <a:moveTo>
                    <a:pt x="5044" y="1206"/>
                  </a:moveTo>
                  <a:cubicBezTo>
                    <a:pt x="7254" y="5247"/>
                    <a:pt x="9463" y="9288"/>
                    <a:pt x="11642" y="13329"/>
                  </a:cubicBezTo>
                  <a:cubicBezTo>
                    <a:pt x="11989" y="13992"/>
                    <a:pt x="12210" y="14654"/>
                    <a:pt x="12052" y="15444"/>
                  </a:cubicBezTo>
                  <a:cubicBezTo>
                    <a:pt x="11894" y="16138"/>
                    <a:pt x="11484" y="16770"/>
                    <a:pt x="10884" y="17180"/>
                  </a:cubicBezTo>
                  <a:cubicBezTo>
                    <a:pt x="9716" y="17969"/>
                    <a:pt x="7759" y="17748"/>
                    <a:pt x="7064" y="16423"/>
                  </a:cubicBezTo>
                  <a:cubicBezTo>
                    <a:pt x="4886" y="12382"/>
                    <a:pt x="2676" y="8341"/>
                    <a:pt x="466" y="4300"/>
                  </a:cubicBezTo>
                  <a:cubicBezTo>
                    <a:pt x="87" y="3637"/>
                    <a:pt x="-102" y="2974"/>
                    <a:pt x="56" y="2185"/>
                  </a:cubicBezTo>
                  <a:cubicBezTo>
                    <a:pt x="214" y="1490"/>
                    <a:pt x="624" y="859"/>
                    <a:pt x="1224" y="448"/>
                  </a:cubicBezTo>
                  <a:cubicBezTo>
                    <a:pt x="1634" y="196"/>
                    <a:pt x="2108" y="38"/>
                    <a:pt x="2613" y="6"/>
                  </a:cubicBezTo>
                  <a:cubicBezTo>
                    <a:pt x="3592" y="-57"/>
                    <a:pt x="4570" y="354"/>
                    <a:pt x="5075" y="120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4" name="Google Shape;1464;p38"/>
            <p:cNvSpPr/>
            <p:nvPr/>
          </p:nvSpPr>
          <p:spPr>
            <a:xfrm>
              <a:off x="876599" y="5838981"/>
              <a:ext cx="15971" cy="18545"/>
            </a:xfrm>
            <a:custGeom>
              <a:avLst/>
              <a:gdLst/>
              <a:ahLst/>
              <a:cxnLst/>
              <a:rect l="l" t="t" r="r" b="b"/>
              <a:pathLst>
                <a:path w="15971" h="18545" extrusionOk="0">
                  <a:moveTo>
                    <a:pt x="5063" y="1237"/>
                  </a:moveTo>
                  <a:cubicBezTo>
                    <a:pt x="7115" y="4394"/>
                    <a:pt x="9388" y="7425"/>
                    <a:pt x="11850" y="10266"/>
                  </a:cubicBezTo>
                  <a:cubicBezTo>
                    <a:pt x="12892" y="11466"/>
                    <a:pt x="13966" y="12602"/>
                    <a:pt x="15070" y="13738"/>
                  </a:cubicBezTo>
                  <a:cubicBezTo>
                    <a:pt x="16112" y="14812"/>
                    <a:pt x="16333" y="16453"/>
                    <a:pt x="15291" y="17621"/>
                  </a:cubicBezTo>
                  <a:cubicBezTo>
                    <a:pt x="14344" y="18695"/>
                    <a:pt x="12450" y="18916"/>
                    <a:pt x="11408" y="17843"/>
                  </a:cubicBezTo>
                  <a:cubicBezTo>
                    <a:pt x="7336" y="13675"/>
                    <a:pt x="3642" y="9161"/>
                    <a:pt x="454" y="4268"/>
                  </a:cubicBezTo>
                  <a:cubicBezTo>
                    <a:pt x="-367" y="3005"/>
                    <a:pt x="-51" y="1269"/>
                    <a:pt x="1212" y="448"/>
                  </a:cubicBezTo>
                  <a:cubicBezTo>
                    <a:pt x="1622" y="164"/>
                    <a:pt x="2096" y="38"/>
                    <a:pt x="2569" y="6"/>
                  </a:cubicBezTo>
                  <a:cubicBezTo>
                    <a:pt x="3516" y="-57"/>
                    <a:pt x="4495" y="385"/>
                    <a:pt x="5063" y="123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5" name="Google Shape;1465;p38"/>
            <p:cNvSpPr/>
            <p:nvPr/>
          </p:nvSpPr>
          <p:spPr>
            <a:xfrm>
              <a:off x="898689" y="5838166"/>
              <a:ext cx="14559" cy="21060"/>
            </a:xfrm>
            <a:custGeom>
              <a:avLst/>
              <a:gdLst/>
              <a:ahLst/>
              <a:cxnLst/>
              <a:rect l="l" t="t" r="r" b="b"/>
              <a:pathLst>
                <a:path w="14559" h="21060" extrusionOk="0">
                  <a:moveTo>
                    <a:pt x="3303" y="63"/>
                  </a:moveTo>
                  <a:cubicBezTo>
                    <a:pt x="3935" y="189"/>
                    <a:pt x="4724" y="631"/>
                    <a:pt x="5040" y="1231"/>
                  </a:cubicBezTo>
                  <a:cubicBezTo>
                    <a:pt x="7723" y="6598"/>
                    <a:pt x="10754" y="11775"/>
                    <a:pt x="14100" y="16763"/>
                  </a:cubicBezTo>
                  <a:cubicBezTo>
                    <a:pt x="14953" y="18026"/>
                    <a:pt x="14574" y="19762"/>
                    <a:pt x="13342" y="20615"/>
                  </a:cubicBezTo>
                  <a:cubicBezTo>
                    <a:pt x="12080" y="21436"/>
                    <a:pt x="10343" y="21088"/>
                    <a:pt x="9523" y="19857"/>
                  </a:cubicBezTo>
                  <a:cubicBezTo>
                    <a:pt x="6176" y="14869"/>
                    <a:pt x="3146" y="9692"/>
                    <a:pt x="462" y="4325"/>
                  </a:cubicBezTo>
                  <a:cubicBezTo>
                    <a:pt x="115" y="3631"/>
                    <a:pt x="-106" y="3031"/>
                    <a:pt x="52" y="2210"/>
                  </a:cubicBezTo>
                  <a:cubicBezTo>
                    <a:pt x="210" y="1515"/>
                    <a:pt x="620" y="884"/>
                    <a:pt x="1220" y="474"/>
                  </a:cubicBezTo>
                  <a:cubicBezTo>
                    <a:pt x="1630" y="189"/>
                    <a:pt x="2104" y="32"/>
                    <a:pt x="2577" y="0"/>
                  </a:cubicBezTo>
                  <a:cubicBezTo>
                    <a:pt x="2830" y="0"/>
                    <a:pt x="3082" y="0"/>
                    <a:pt x="330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6" name="Google Shape;1466;p38"/>
            <p:cNvSpPr/>
            <p:nvPr/>
          </p:nvSpPr>
          <p:spPr>
            <a:xfrm>
              <a:off x="904575" y="5867425"/>
              <a:ext cx="12605" cy="14214"/>
            </a:xfrm>
            <a:custGeom>
              <a:avLst/>
              <a:gdLst/>
              <a:ahLst/>
              <a:cxnLst/>
              <a:rect l="l" t="t" r="r" b="b"/>
              <a:pathLst>
                <a:path w="12605" h="14214" extrusionOk="0">
                  <a:moveTo>
                    <a:pt x="5089" y="1268"/>
                  </a:moveTo>
                  <a:cubicBezTo>
                    <a:pt x="7078" y="3920"/>
                    <a:pt x="9193" y="6509"/>
                    <a:pt x="11371" y="9034"/>
                  </a:cubicBezTo>
                  <a:cubicBezTo>
                    <a:pt x="11466" y="9161"/>
                    <a:pt x="11592" y="9287"/>
                    <a:pt x="11687" y="9413"/>
                  </a:cubicBezTo>
                  <a:cubicBezTo>
                    <a:pt x="12192" y="9981"/>
                    <a:pt x="12571" y="10518"/>
                    <a:pt x="12602" y="11307"/>
                  </a:cubicBezTo>
                  <a:cubicBezTo>
                    <a:pt x="12634" y="12033"/>
                    <a:pt x="12413" y="12759"/>
                    <a:pt x="11908" y="13296"/>
                  </a:cubicBezTo>
                  <a:cubicBezTo>
                    <a:pt x="11434" y="13833"/>
                    <a:pt x="10740" y="14180"/>
                    <a:pt x="10013" y="14212"/>
                  </a:cubicBezTo>
                  <a:cubicBezTo>
                    <a:pt x="9351" y="14243"/>
                    <a:pt x="8467" y="14022"/>
                    <a:pt x="8025" y="13517"/>
                  </a:cubicBezTo>
                  <a:cubicBezTo>
                    <a:pt x="5404" y="10550"/>
                    <a:pt x="2879" y="7487"/>
                    <a:pt x="480" y="4299"/>
                  </a:cubicBezTo>
                  <a:cubicBezTo>
                    <a:pt x="-436" y="3099"/>
                    <a:pt x="38" y="1268"/>
                    <a:pt x="1237" y="479"/>
                  </a:cubicBezTo>
                  <a:cubicBezTo>
                    <a:pt x="1648" y="195"/>
                    <a:pt x="2121" y="37"/>
                    <a:pt x="2563" y="6"/>
                  </a:cubicBezTo>
                  <a:cubicBezTo>
                    <a:pt x="3510" y="-58"/>
                    <a:pt x="4457" y="416"/>
                    <a:pt x="5057" y="120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7" name="Google Shape;1467;p38"/>
            <p:cNvSpPr/>
            <p:nvPr/>
          </p:nvSpPr>
          <p:spPr>
            <a:xfrm>
              <a:off x="920111" y="5856663"/>
              <a:ext cx="14418" cy="15595"/>
            </a:xfrm>
            <a:custGeom>
              <a:avLst/>
              <a:gdLst/>
              <a:ahLst/>
              <a:cxnLst/>
              <a:rect l="l" t="t" r="r" b="b"/>
              <a:pathLst>
                <a:path w="14418" h="15595" extrusionOk="0">
                  <a:moveTo>
                    <a:pt x="4612" y="697"/>
                  </a:moveTo>
                  <a:cubicBezTo>
                    <a:pt x="7769" y="4170"/>
                    <a:pt x="10894" y="7706"/>
                    <a:pt x="13957" y="11273"/>
                  </a:cubicBezTo>
                  <a:cubicBezTo>
                    <a:pt x="14398" y="11810"/>
                    <a:pt x="14493" y="12725"/>
                    <a:pt x="14367" y="13388"/>
                  </a:cubicBezTo>
                  <a:cubicBezTo>
                    <a:pt x="14209" y="14083"/>
                    <a:pt x="13799" y="14714"/>
                    <a:pt x="13199" y="15125"/>
                  </a:cubicBezTo>
                  <a:cubicBezTo>
                    <a:pt x="12599" y="15535"/>
                    <a:pt x="11810" y="15693"/>
                    <a:pt x="11084" y="15535"/>
                  </a:cubicBezTo>
                  <a:cubicBezTo>
                    <a:pt x="10295" y="15377"/>
                    <a:pt x="9852" y="14935"/>
                    <a:pt x="9347" y="14367"/>
                  </a:cubicBezTo>
                  <a:cubicBezTo>
                    <a:pt x="8779" y="13704"/>
                    <a:pt x="8211" y="13041"/>
                    <a:pt x="7643" y="12378"/>
                  </a:cubicBezTo>
                  <a:cubicBezTo>
                    <a:pt x="7643" y="12378"/>
                    <a:pt x="7674" y="12441"/>
                    <a:pt x="7706" y="12441"/>
                  </a:cubicBezTo>
                  <a:cubicBezTo>
                    <a:pt x="5464" y="9884"/>
                    <a:pt x="3223" y="7358"/>
                    <a:pt x="918" y="4833"/>
                  </a:cubicBezTo>
                  <a:cubicBezTo>
                    <a:pt x="413" y="4265"/>
                    <a:pt x="35" y="3728"/>
                    <a:pt x="3" y="2907"/>
                  </a:cubicBezTo>
                  <a:cubicBezTo>
                    <a:pt x="-29" y="2181"/>
                    <a:pt x="192" y="1455"/>
                    <a:pt x="697" y="919"/>
                  </a:cubicBezTo>
                  <a:cubicBezTo>
                    <a:pt x="1171" y="382"/>
                    <a:pt x="1866" y="35"/>
                    <a:pt x="2592" y="3"/>
                  </a:cubicBezTo>
                  <a:cubicBezTo>
                    <a:pt x="3255" y="-29"/>
                    <a:pt x="4138" y="193"/>
                    <a:pt x="4581" y="697"/>
                  </a:cubicBezTo>
                  <a:moveTo>
                    <a:pt x="7232" y="11905"/>
                  </a:moveTo>
                  <a:cubicBezTo>
                    <a:pt x="7232" y="11905"/>
                    <a:pt x="7422" y="12125"/>
                    <a:pt x="7516" y="12220"/>
                  </a:cubicBezTo>
                  <a:cubicBezTo>
                    <a:pt x="7422" y="12125"/>
                    <a:pt x="7327" y="11999"/>
                    <a:pt x="7232" y="1190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8" name="Google Shape;1468;p38"/>
            <p:cNvSpPr/>
            <p:nvPr/>
          </p:nvSpPr>
          <p:spPr>
            <a:xfrm>
              <a:off x="890603" y="5693514"/>
              <a:ext cx="8509" cy="18264"/>
            </a:xfrm>
            <a:custGeom>
              <a:avLst/>
              <a:gdLst/>
              <a:ahLst/>
              <a:cxnLst/>
              <a:rect l="l" t="t" r="r" b="b"/>
              <a:pathLst>
                <a:path w="8509" h="18264" extrusionOk="0">
                  <a:moveTo>
                    <a:pt x="4602" y="697"/>
                  </a:moveTo>
                  <a:cubicBezTo>
                    <a:pt x="5202" y="1234"/>
                    <a:pt x="5391" y="1865"/>
                    <a:pt x="5518" y="2591"/>
                  </a:cubicBezTo>
                  <a:cubicBezTo>
                    <a:pt x="5581" y="2907"/>
                    <a:pt x="5644" y="3223"/>
                    <a:pt x="5707" y="3538"/>
                  </a:cubicBezTo>
                  <a:cubicBezTo>
                    <a:pt x="6433" y="7264"/>
                    <a:pt x="7349" y="10957"/>
                    <a:pt x="8390" y="14619"/>
                  </a:cubicBezTo>
                  <a:cubicBezTo>
                    <a:pt x="8801" y="16072"/>
                    <a:pt x="8138" y="17618"/>
                    <a:pt x="6654" y="18124"/>
                  </a:cubicBezTo>
                  <a:cubicBezTo>
                    <a:pt x="5297" y="18597"/>
                    <a:pt x="3560" y="17839"/>
                    <a:pt x="3150" y="16387"/>
                  </a:cubicBezTo>
                  <a:cubicBezTo>
                    <a:pt x="1887" y="11936"/>
                    <a:pt x="845" y="7453"/>
                    <a:pt x="25" y="2907"/>
                  </a:cubicBezTo>
                  <a:cubicBezTo>
                    <a:pt x="-102" y="2244"/>
                    <a:pt x="277" y="1392"/>
                    <a:pt x="719" y="918"/>
                  </a:cubicBezTo>
                  <a:cubicBezTo>
                    <a:pt x="1193" y="381"/>
                    <a:pt x="1887" y="34"/>
                    <a:pt x="2613" y="3"/>
                  </a:cubicBezTo>
                  <a:cubicBezTo>
                    <a:pt x="3339" y="-29"/>
                    <a:pt x="4065" y="224"/>
                    <a:pt x="4602" y="69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69" name="Google Shape;1469;p38"/>
            <p:cNvSpPr/>
            <p:nvPr/>
          </p:nvSpPr>
          <p:spPr>
            <a:xfrm>
              <a:off x="874993" y="5662100"/>
              <a:ext cx="6141" cy="11943"/>
            </a:xfrm>
            <a:custGeom>
              <a:avLst/>
              <a:gdLst/>
              <a:ahLst/>
              <a:cxnLst/>
              <a:rect l="l" t="t" r="r" b="b"/>
              <a:pathLst>
                <a:path w="6141" h="11943" extrusionOk="0">
                  <a:moveTo>
                    <a:pt x="5502" y="2594"/>
                  </a:moveTo>
                  <a:cubicBezTo>
                    <a:pt x="5723" y="4741"/>
                    <a:pt x="5944" y="6887"/>
                    <a:pt x="6133" y="9034"/>
                  </a:cubicBezTo>
                  <a:cubicBezTo>
                    <a:pt x="6259" y="10549"/>
                    <a:pt x="4997" y="11875"/>
                    <a:pt x="3544" y="11938"/>
                  </a:cubicBezTo>
                  <a:cubicBezTo>
                    <a:pt x="1998" y="12033"/>
                    <a:pt x="766" y="10834"/>
                    <a:pt x="640" y="9350"/>
                  </a:cubicBezTo>
                  <a:cubicBezTo>
                    <a:pt x="451" y="7203"/>
                    <a:pt x="230" y="5056"/>
                    <a:pt x="9" y="2910"/>
                  </a:cubicBezTo>
                  <a:cubicBezTo>
                    <a:pt x="-118" y="1395"/>
                    <a:pt x="1145" y="68"/>
                    <a:pt x="2597" y="5"/>
                  </a:cubicBezTo>
                  <a:cubicBezTo>
                    <a:pt x="4144" y="-90"/>
                    <a:pt x="5375" y="1110"/>
                    <a:pt x="5502"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0" name="Google Shape;1470;p38"/>
            <p:cNvSpPr/>
            <p:nvPr/>
          </p:nvSpPr>
          <p:spPr>
            <a:xfrm>
              <a:off x="852842" y="5679405"/>
              <a:ext cx="7940" cy="16635"/>
            </a:xfrm>
            <a:custGeom>
              <a:avLst/>
              <a:gdLst/>
              <a:ahLst/>
              <a:cxnLst/>
              <a:rect l="l" t="t" r="r" b="b"/>
              <a:pathLst>
                <a:path w="7940" h="16635" extrusionOk="0">
                  <a:moveTo>
                    <a:pt x="4007" y="316"/>
                  </a:moveTo>
                  <a:cubicBezTo>
                    <a:pt x="4575" y="632"/>
                    <a:pt x="5238" y="1231"/>
                    <a:pt x="5364" y="1894"/>
                  </a:cubicBezTo>
                  <a:cubicBezTo>
                    <a:pt x="6154" y="5588"/>
                    <a:pt x="6974" y="9313"/>
                    <a:pt x="7827" y="12975"/>
                  </a:cubicBezTo>
                  <a:cubicBezTo>
                    <a:pt x="7985" y="13732"/>
                    <a:pt x="8016" y="14396"/>
                    <a:pt x="7669" y="15122"/>
                  </a:cubicBezTo>
                  <a:cubicBezTo>
                    <a:pt x="7353" y="15753"/>
                    <a:pt x="6785" y="16258"/>
                    <a:pt x="6090" y="16479"/>
                  </a:cubicBezTo>
                  <a:cubicBezTo>
                    <a:pt x="5396" y="16732"/>
                    <a:pt x="4607" y="16669"/>
                    <a:pt x="3944" y="16353"/>
                  </a:cubicBezTo>
                  <a:cubicBezTo>
                    <a:pt x="3344" y="16037"/>
                    <a:pt x="2744" y="15437"/>
                    <a:pt x="2586" y="14775"/>
                  </a:cubicBezTo>
                  <a:cubicBezTo>
                    <a:pt x="1734" y="11081"/>
                    <a:pt x="882" y="7387"/>
                    <a:pt x="124" y="3662"/>
                  </a:cubicBezTo>
                  <a:cubicBezTo>
                    <a:pt x="-34" y="2904"/>
                    <a:pt x="-97" y="2242"/>
                    <a:pt x="282" y="1515"/>
                  </a:cubicBezTo>
                  <a:cubicBezTo>
                    <a:pt x="597" y="884"/>
                    <a:pt x="1166" y="379"/>
                    <a:pt x="1860" y="158"/>
                  </a:cubicBezTo>
                  <a:cubicBezTo>
                    <a:pt x="2081" y="63"/>
                    <a:pt x="2334" y="32"/>
                    <a:pt x="2586" y="0"/>
                  </a:cubicBezTo>
                  <a:cubicBezTo>
                    <a:pt x="3060" y="0"/>
                    <a:pt x="3565" y="63"/>
                    <a:pt x="4007"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1" name="Google Shape;1471;p38"/>
            <p:cNvSpPr/>
            <p:nvPr/>
          </p:nvSpPr>
          <p:spPr>
            <a:xfrm>
              <a:off x="872600" y="5706965"/>
              <a:ext cx="9716" cy="14662"/>
            </a:xfrm>
            <a:custGeom>
              <a:avLst/>
              <a:gdLst/>
              <a:ahLst/>
              <a:cxnLst/>
              <a:rect l="l" t="t" r="r" b="b"/>
              <a:pathLst>
                <a:path w="9716" h="14662" extrusionOk="0">
                  <a:moveTo>
                    <a:pt x="4043" y="316"/>
                  </a:moveTo>
                  <a:cubicBezTo>
                    <a:pt x="4738" y="663"/>
                    <a:pt x="5085" y="1200"/>
                    <a:pt x="5401" y="1894"/>
                  </a:cubicBezTo>
                  <a:cubicBezTo>
                    <a:pt x="6790" y="4925"/>
                    <a:pt x="8179" y="7987"/>
                    <a:pt x="9536" y="11018"/>
                  </a:cubicBezTo>
                  <a:cubicBezTo>
                    <a:pt x="10136" y="12407"/>
                    <a:pt x="9157" y="14048"/>
                    <a:pt x="7800" y="14522"/>
                  </a:cubicBezTo>
                  <a:cubicBezTo>
                    <a:pt x="7105" y="14743"/>
                    <a:pt x="6316" y="14711"/>
                    <a:pt x="5653" y="14364"/>
                  </a:cubicBezTo>
                  <a:cubicBezTo>
                    <a:pt x="4959" y="14017"/>
                    <a:pt x="4611" y="13480"/>
                    <a:pt x="4296" y="12786"/>
                  </a:cubicBezTo>
                  <a:cubicBezTo>
                    <a:pt x="2938" y="9724"/>
                    <a:pt x="1581" y="6693"/>
                    <a:pt x="160" y="3631"/>
                  </a:cubicBezTo>
                  <a:cubicBezTo>
                    <a:pt x="-124" y="2999"/>
                    <a:pt x="2" y="2084"/>
                    <a:pt x="286" y="1484"/>
                  </a:cubicBezTo>
                  <a:cubicBezTo>
                    <a:pt x="602" y="852"/>
                    <a:pt x="1170" y="347"/>
                    <a:pt x="1865" y="126"/>
                  </a:cubicBezTo>
                  <a:cubicBezTo>
                    <a:pt x="2086" y="63"/>
                    <a:pt x="2338" y="0"/>
                    <a:pt x="2591" y="0"/>
                  </a:cubicBezTo>
                  <a:cubicBezTo>
                    <a:pt x="3096" y="0"/>
                    <a:pt x="3570" y="63"/>
                    <a:pt x="4012"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2" name="Google Shape;1472;p38"/>
            <p:cNvSpPr/>
            <p:nvPr/>
          </p:nvSpPr>
          <p:spPr>
            <a:xfrm>
              <a:off x="863402" y="5728555"/>
              <a:ext cx="12020" cy="18983"/>
            </a:xfrm>
            <a:custGeom>
              <a:avLst/>
              <a:gdLst/>
              <a:ahLst/>
              <a:cxnLst/>
              <a:rect l="l" t="t" r="r" b="b"/>
              <a:pathLst>
                <a:path w="12020" h="18983" extrusionOk="0">
                  <a:moveTo>
                    <a:pt x="5380" y="1898"/>
                  </a:moveTo>
                  <a:cubicBezTo>
                    <a:pt x="6390" y="4423"/>
                    <a:pt x="7527" y="6886"/>
                    <a:pt x="8727" y="9316"/>
                  </a:cubicBezTo>
                  <a:cubicBezTo>
                    <a:pt x="9642" y="11147"/>
                    <a:pt x="10589" y="12947"/>
                    <a:pt x="11599" y="14715"/>
                  </a:cubicBezTo>
                  <a:cubicBezTo>
                    <a:pt x="12326" y="16009"/>
                    <a:pt x="12136" y="17651"/>
                    <a:pt x="10842" y="18535"/>
                  </a:cubicBezTo>
                  <a:cubicBezTo>
                    <a:pt x="9642" y="19324"/>
                    <a:pt x="7748" y="19071"/>
                    <a:pt x="7022" y="17777"/>
                  </a:cubicBezTo>
                  <a:cubicBezTo>
                    <a:pt x="4433" y="13231"/>
                    <a:pt x="2129" y="8527"/>
                    <a:pt x="171" y="3665"/>
                  </a:cubicBezTo>
                  <a:cubicBezTo>
                    <a:pt x="-397" y="2277"/>
                    <a:pt x="519" y="603"/>
                    <a:pt x="1876" y="161"/>
                  </a:cubicBezTo>
                  <a:cubicBezTo>
                    <a:pt x="2129" y="66"/>
                    <a:pt x="2381" y="35"/>
                    <a:pt x="2602" y="4"/>
                  </a:cubicBezTo>
                  <a:cubicBezTo>
                    <a:pt x="3802" y="-60"/>
                    <a:pt x="4907" y="698"/>
                    <a:pt x="538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3" name="Google Shape;1473;p38"/>
            <p:cNvSpPr/>
            <p:nvPr/>
          </p:nvSpPr>
          <p:spPr>
            <a:xfrm>
              <a:off x="890860" y="5740302"/>
              <a:ext cx="11658" cy="17379"/>
            </a:xfrm>
            <a:custGeom>
              <a:avLst/>
              <a:gdLst/>
              <a:ahLst/>
              <a:cxnLst/>
              <a:rect l="l" t="t" r="r" b="b"/>
              <a:pathLst>
                <a:path w="11658" h="17379" extrusionOk="0">
                  <a:moveTo>
                    <a:pt x="3367" y="63"/>
                  </a:moveTo>
                  <a:cubicBezTo>
                    <a:pt x="3998" y="189"/>
                    <a:pt x="4787" y="631"/>
                    <a:pt x="5103" y="1231"/>
                  </a:cubicBezTo>
                  <a:cubicBezTo>
                    <a:pt x="7155" y="5177"/>
                    <a:pt x="9175" y="9124"/>
                    <a:pt x="11196" y="13070"/>
                  </a:cubicBezTo>
                  <a:cubicBezTo>
                    <a:pt x="11543" y="13764"/>
                    <a:pt x="11764" y="14395"/>
                    <a:pt x="11606" y="15185"/>
                  </a:cubicBezTo>
                  <a:cubicBezTo>
                    <a:pt x="11448" y="15879"/>
                    <a:pt x="11038" y="16511"/>
                    <a:pt x="10438" y="16921"/>
                  </a:cubicBezTo>
                  <a:cubicBezTo>
                    <a:pt x="9838" y="17331"/>
                    <a:pt x="9049" y="17489"/>
                    <a:pt x="8323" y="17300"/>
                  </a:cubicBezTo>
                  <a:cubicBezTo>
                    <a:pt x="7692" y="17173"/>
                    <a:pt x="6902" y="16731"/>
                    <a:pt x="6587" y="16132"/>
                  </a:cubicBezTo>
                  <a:cubicBezTo>
                    <a:pt x="4566" y="12186"/>
                    <a:pt x="2514" y="8239"/>
                    <a:pt x="462" y="4293"/>
                  </a:cubicBezTo>
                  <a:cubicBezTo>
                    <a:pt x="115" y="3599"/>
                    <a:pt x="-106" y="2967"/>
                    <a:pt x="52" y="2178"/>
                  </a:cubicBezTo>
                  <a:cubicBezTo>
                    <a:pt x="210" y="1484"/>
                    <a:pt x="620" y="852"/>
                    <a:pt x="1220" y="442"/>
                  </a:cubicBezTo>
                  <a:cubicBezTo>
                    <a:pt x="1630" y="189"/>
                    <a:pt x="2104" y="32"/>
                    <a:pt x="2577" y="0"/>
                  </a:cubicBezTo>
                  <a:cubicBezTo>
                    <a:pt x="2830" y="0"/>
                    <a:pt x="3083" y="0"/>
                    <a:pt x="330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4" name="Google Shape;1474;p38"/>
            <p:cNvSpPr/>
            <p:nvPr/>
          </p:nvSpPr>
          <p:spPr>
            <a:xfrm>
              <a:off x="909987" y="5641516"/>
              <a:ext cx="9392" cy="12324"/>
            </a:xfrm>
            <a:custGeom>
              <a:avLst/>
              <a:gdLst/>
              <a:ahLst/>
              <a:cxnLst/>
              <a:rect l="l" t="t" r="r" b="b"/>
              <a:pathLst>
                <a:path w="9392" h="12324" extrusionOk="0">
                  <a:moveTo>
                    <a:pt x="5044" y="1206"/>
                  </a:moveTo>
                  <a:cubicBezTo>
                    <a:pt x="6370" y="3479"/>
                    <a:pt x="7664" y="5752"/>
                    <a:pt x="8927" y="8025"/>
                  </a:cubicBezTo>
                  <a:cubicBezTo>
                    <a:pt x="9306" y="8688"/>
                    <a:pt x="9495" y="9351"/>
                    <a:pt x="9337" y="10140"/>
                  </a:cubicBezTo>
                  <a:cubicBezTo>
                    <a:pt x="9211" y="10835"/>
                    <a:pt x="8769" y="11466"/>
                    <a:pt x="8169" y="11876"/>
                  </a:cubicBezTo>
                  <a:cubicBezTo>
                    <a:pt x="7001" y="12666"/>
                    <a:pt x="5075" y="12413"/>
                    <a:pt x="4318" y="11119"/>
                  </a:cubicBezTo>
                  <a:cubicBezTo>
                    <a:pt x="3055" y="8814"/>
                    <a:pt x="1760" y="6541"/>
                    <a:pt x="435" y="4300"/>
                  </a:cubicBezTo>
                  <a:cubicBezTo>
                    <a:pt x="-323" y="3006"/>
                    <a:pt x="-102" y="1332"/>
                    <a:pt x="1192" y="448"/>
                  </a:cubicBezTo>
                  <a:cubicBezTo>
                    <a:pt x="1603" y="196"/>
                    <a:pt x="2076" y="38"/>
                    <a:pt x="2550" y="6"/>
                  </a:cubicBezTo>
                  <a:cubicBezTo>
                    <a:pt x="3497" y="-57"/>
                    <a:pt x="4507" y="354"/>
                    <a:pt x="5012" y="120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5" name="Google Shape;1475;p38"/>
            <p:cNvSpPr/>
            <p:nvPr/>
          </p:nvSpPr>
          <p:spPr>
            <a:xfrm>
              <a:off x="898717" y="5582169"/>
              <a:ext cx="6764" cy="12980"/>
            </a:xfrm>
            <a:custGeom>
              <a:avLst/>
              <a:gdLst/>
              <a:ahLst/>
              <a:cxnLst/>
              <a:rect l="l" t="t" r="r" b="b"/>
              <a:pathLst>
                <a:path w="6764" h="12980" extrusionOk="0">
                  <a:moveTo>
                    <a:pt x="4602" y="697"/>
                  </a:moveTo>
                  <a:cubicBezTo>
                    <a:pt x="5202" y="1234"/>
                    <a:pt x="5391" y="1834"/>
                    <a:pt x="5518" y="2591"/>
                  </a:cubicBezTo>
                  <a:cubicBezTo>
                    <a:pt x="5960" y="5086"/>
                    <a:pt x="6338" y="7579"/>
                    <a:pt x="6749" y="10073"/>
                  </a:cubicBezTo>
                  <a:cubicBezTo>
                    <a:pt x="6844" y="10768"/>
                    <a:pt x="6496" y="11557"/>
                    <a:pt x="6054" y="12062"/>
                  </a:cubicBezTo>
                  <a:cubicBezTo>
                    <a:pt x="5581" y="12599"/>
                    <a:pt x="4886" y="12946"/>
                    <a:pt x="4160" y="12978"/>
                  </a:cubicBezTo>
                  <a:cubicBezTo>
                    <a:pt x="3434" y="13009"/>
                    <a:pt x="2708" y="12788"/>
                    <a:pt x="2171" y="12283"/>
                  </a:cubicBezTo>
                  <a:cubicBezTo>
                    <a:pt x="1571" y="11747"/>
                    <a:pt x="1350" y="11147"/>
                    <a:pt x="1256" y="10389"/>
                  </a:cubicBezTo>
                  <a:cubicBezTo>
                    <a:pt x="845" y="7895"/>
                    <a:pt x="467" y="5401"/>
                    <a:pt x="25" y="2907"/>
                  </a:cubicBezTo>
                  <a:cubicBezTo>
                    <a:pt x="-102" y="2213"/>
                    <a:pt x="277" y="1392"/>
                    <a:pt x="719" y="918"/>
                  </a:cubicBezTo>
                  <a:cubicBezTo>
                    <a:pt x="1193" y="382"/>
                    <a:pt x="1887" y="35"/>
                    <a:pt x="2613" y="3"/>
                  </a:cubicBezTo>
                  <a:cubicBezTo>
                    <a:pt x="3339" y="-29"/>
                    <a:pt x="4065" y="192"/>
                    <a:pt x="4602" y="69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6" name="Google Shape;1476;p38"/>
            <p:cNvSpPr/>
            <p:nvPr/>
          </p:nvSpPr>
          <p:spPr>
            <a:xfrm>
              <a:off x="876230" y="5551640"/>
              <a:ext cx="6129" cy="18289"/>
            </a:xfrm>
            <a:custGeom>
              <a:avLst/>
              <a:gdLst/>
              <a:ahLst/>
              <a:cxnLst/>
              <a:rect l="l" t="t" r="r" b="b"/>
              <a:pathLst>
                <a:path w="6129" h="18289" extrusionOk="0">
                  <a:moveTo>
                    <a:pt x="5527" y="2594"/>
                  </a:moveTo>
                  <a:cubicBezTo>
                    <a:pt x="5717" y="6856"/>
                    <a:pt x="5906" y="11086"/>
                    <a:pt x="6127" y="15348"/>
                  </a:cubicBezTo>
                  <a:cubicBezTo>
                    <a:pt x="6190" y="16831"/>
                    <a:pt x="5054" y="18189"/>
                    <a:pt x="3538" y="18284"/>
                  </a:cubicBezTo>
                  <a:cubicBezTo>
                    <a:pt x="2054" y="18378"/>
                    <a:pt x="697" y="17179"/>
                    <a:pt x="602" y="15695"/>
                  </a:cubicBezTo>
                  <a:cubicBezTo>
                    <a:pt x="381" y="11433"/>
                    <a:pt x="192" y="7203"/>
                    <a:pt x="3" y="2941"/>
                  </a:cubicBezTo>
                  <a:cubicBezTo>
                    <a:pt x="-61" y="1426"/>
                    <a:pt x="1076" y="100"/>
                    <a:pt x="2591" y="5"/>
                  </a:cubicBezTo>
                  <a:cubicBezTo>
                    <a:pt x="4075" y="-90"/>
                    <a:pt x="5464" y="1110"/>
                    <a:pt x="5496"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7" name="Google Shape;1477;p38"/>
            <p:cNvSpPr/>
            <p:nvPr/>
          </p:nvSpPr>
          <p:spPr>
            <a:xfrm>
              <a:off x="888583" y="5595017"/>
              <a:ext cx="8774" cy="16434"/>
            </a:xfrm>
            <a:custGeom>
              <a:avLst/>
              <a:gdLst/>
              <a:ahLst/>
              <a:cxnLst/>
              <a:rect l="l" t="t" r="r" b="b"/>
              <a:pathLst>
                <a:path w="8774" h="16434" extrusionOk="0">
                  <a:moveTo>
                    <a:pt x="5360" y="1866"/>
                  </a:moveTo>
                  <a:cubicBezTo>
                    <a:pt x="6433" y="5528"/>
                    <a:pt x="7538" y="9159"/>
                    <a:pt x="8643" y="12789"/>
                  </a:cubicBezTo>
                  <a:cubicBezTo>
                    <a:pt x="9085" y="14210"/>
                    <a:pt x="8391" y="15788"/>
                    <a:pt x="6907" y="16294"/>
                  </a:cubicBezTo>
                  <a:cubicBezTo>
                    <a:pt x="5518" y="16767"/>
                    <a:pt x="3845" y="16009"/>
                    <a:pt x="3403" y="14557"/>
                  </a:cubicBezTo>
                  <a:cubicBezTo>
                    <a:pt x="2266" y="10927"/>
                    <a:pt x="1193" y="7265"/>
                    <a:pt x="120" y="3634"/>
                  </a:cubicBezTo>
                  <a:cubicBezTo>
                    <a:pt x="-291" y="2182"/>
                    <a:pt x="372" y="635"/>
                    <a:pt x="1856" y="130"/>
                  </a:cubicBezTo>
                  <a:cubicBezTo>
                    <a:pt x="2077" y="67"/>
                    <a:pt x="2298" y="4"/>
                    <a:pt x="2550" y="4"/>
                  </a:cubicBezTo>
                  <a:cubicBezTo>
                    <a:pt x="3750" y="-59"/>
                    <a:pt x="5013" y="667"/>
                    <a:pt x="536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8" name="Google Shape;1478;p38"/>
            <p:cNvSpPr/>
            <p:nvPr/>
          </p:nvSpPr>
          <p:spPr>
            <a:xfrm>
              <a:off x="908292" y="5553378"/>
              <a:ext cx="7973" cy="12339"/>
            </a:xfrm>
            <a:custGeom>
              <a:avLst/>
              <a:gdLst/>
              <a:ahLst/>
              <a:cxnLst/>
              <a:rect l="l" t="t" r="r" b="b"/>
              <a:pathLst>
                <a:path w="7973" h="12339" extrusionOk="0">
                  <a:moveTo>
                    <a:pt x="5381" y="1835"/>
                  </a:moveTo>
                  <a:cubicBezTo>
                    <a:pt x="6170" y="4139"/>
                    <a:pt x="6960" y="6412"/>
                    <a:pt x="7812" y="8685"/>
                  </a:cubicBezTo>
                  <a:cubicBezTo>
                    <a:pt x="8349" y="10106"/>
                    <a:pt x="7496" y="11716"/>
                    <a:pt x="6076" y="12189"/>
                  </a:cubicBezTo>
                  <a:cubicBezTo>
                    <a:pt x="4623" y="12694"/>
                    <a:pt x="3108" y="11873"/>
                    <a:pt x="2571" y="10485"/>
                  </a:cubicBezTo>
                  <a:cubicBezTo>
                    <a:pt x="1719" y="8212"/>
                    <a:pt x="930" y="5939"/>
                    <a:pt x="141" y="3634"/>
                  </a:cubicBezTo>
                  <a:cubicBezTo>
                    <a:pt x="-333" y="2214"/>
                    <a:pt x="425" y="603"/>
                    <a:pt x="1877" y="130"/>
                  </a:cubicBezTo>
                  <a:cubicBezTo>
                    <a:pt x="2098" y="35"/>
                    <a:pt x="2350" y="4"/>
                    <a:pt x="2571" y="4"/>
                  </a:cubicBezTo>
                  <a:cubicBezTo>
                    <a:pt x="3771" y="-59"/>
                    <a:pt x="4971" y="667"/>
                    <a:pt x="535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9" name="Google Shape;1479;p38"/>
            <p:cNvSpPr/>
            <p:nvPr/>
          </p:nvSpPr>
          <p:spPr>
            <a:xfrm>
              <a:off x="1076157" y="5872198"/>
              <a:ext cx="15590" cy="19259"/>
            </a:xfrm>
            <a:custGeom>
              <a:avLst/>
              <a:gdLst/>
              <a:ahLst/>
              <a:cxnLst/>
              <a:rect l="l" t="t" r="r" b="b"/>
              <a:pathLst>
                <a:path w="15590" h="19259" extrusionOk="0">
                  <a:moveTo>
                    <a:pt x="14083" y="316"/>
                  </a:moveTo>
                  <a:cubicBezTo>
                    <a:pt x="14714" y="631"/>
                    <a:pt x="15219" y="1200"/>
                    <a:pt x="15440" y="1894"/>
                  </a:cubicBezTo>
                  <a:cubicBezTo>
                    <a:pt x="15661" y="2525"/>
                    <a:pt x="15661" y="3441"/>
                    <a:pt x="15282" y="4041"/>
                  </a:cubicBezTo>
                  <a:cubicBezTo>
                    <a:pt x="12062" y="8997"/>
                    <a:pt x="8590" y="13764"/>
                    <a:pt x="4833" y="18341"/>
                  </a:cubicBezTo>
                  <a:cubicBezTo>
                    <a:pt x="3886" y="19510"/>
                    <a:pt x="2023" y="19541"/>
                    <a:pt x="918" y="18563"/>
                  </a:cubicBezTo>
                  <a:cubicBezTo>
                    <a:pt x="-250" y="17521"/>
                    <a:pt x="-281" y="15816"/>
                    <a:pt x="697" y="14679"/>
                  </a:cubicBezTo>
                  <a:cubicBezTo>
                    <a:pt x="3539" y="11175"/>
                    <a:pt x="6253" y="7576"/>
                    <a:pt x="8811" y="3851"/>
                  </a:cubicBezTo>
                  <a:cubicBezTo>
                    <a:pt x="8747" y="3946"/>
                    <a:pt x="8684" y="4041"/>
                    <a:pt x="8621" y="4104"/>
                  </a:cubicBezTo>
                  <a:cubicBezTo>
                    <a:pt x="9221" y="3251"/>
                    <a:pt x="9758" y="2399"/>
                    <a:pt x="10326" y="1515"/>
                  </a:cubicBezTo>
                  <a:cubicBezTo>
                    <a:pt x="10736" y="884"/>
                    <a:pt x="11178" y="410"/>
                    <a:pt x="11904" y="158"/>
                  </a:cubicBezTo>
                  <a:cubicBezTo>
                    <a:pt x="12125" y="63"/>
                    <a:pt x="12378" y="32"/>
                    <a:pt x="12631" y="0"/>
                  </a:cubicBezTo>
                  <a:cubicBezTo>
                    <a:pt x="13104" y="0"/>
                    <a:pt x="13609" y="63"/>
                    <a:pt x="14051"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0" name="Google Shape;1480;p38"/>
            <p:cNvSpPr/>
            <p:nvPr/>
          </p:nvSpPr>
          <p:spPr>
            <a:xfrm>
              <a:off x="1067260" y="5851110"/>
              <a:ext cx="9427" cy="16188"/>
            </a:xfrm>
            <a:custGeom>
              <a:avLst/>
              <a:gdLst/>
              <a:ahLst/>
              <a:cxnLst/>
              <a:rect l="l" t="t" r="r" b="b"/>
              <a:pathLst>
                <a:path w="9427" h="16188" extrusionOk="0">
                  <a:moveTo>
                    <a:pt x="7227" y="32"/>
                  </a:moveTo>
                  <a:cubicBezTo>
                    <a:pt x="8616" y="347"/>
                    <a:pt x="9753" y="1862"/>
                    <a:pt x="9342" y="3315"/>
                  </a:cubicBezTo>
                  <a:cubicBezTo>
                    <a:pt x="8269" y="7198"/>
                    <a:pt x="6880" y="11018"/>
                    <a:pt x="5207" y="14680"/>
                  </a:cubicBezTo>
                  <a:cubicBezTo>
                    <a:pt x="4575" y="16069"/>
                    <a:pt x="2807" y="16574"/>
                    <a:pt x="1482" y="15879"/>
                  </a:cubicBezTo>
                  <a:cubicBezTo>
                    <a:pt x="92" y="15185"/>
                    <a:pt x="-350" y="13543"/>
                    <a:pt x="282" y="12186"/>
                  </a:cubicBezTo>
                  <a:cubicBezTo>
                    <a:pt x="1103" y="10418"/>
                    <a:pt x="1829" y="8618"/>
                    <a:pt x="2492" y="6787"/>
                  </a:cubicBezTo>
                  <a:cubicBezTo>
                    <a:pt x="3028" y="5272"/>
                    <a:pt x="3502" y="3725"/>
                    <a:pt x="3944" y="2178"/>
                  </a:cubicBezTo>
                  <a:cubicBezTo>
                    <a:pt x="4291" y="979"/>
                    <a:pt x="5270" y="63"/>
                    <a:pt x="6469" y="0"/>
                  </a:cubicBezTo>
                  <a:cubicBezTo>
                    <a:pt x="6722" y="0"/>
                    <a:pt x="6943" y="0"/>
                    <a:pt x="7227" y="63"/>
                  </a:cubicBezTo>
                  <a:moveTo>
                    <a:pt x="2618" y="6472"/>
                  </a:moveTo>
                  <a:cubicBezTo>
                    <a:pt x="2618" y="6472"/>
                    <a:pt x="2586" y="6598"/>
                    <a:pt x="2555" y="6661"/>
                  </a:cubicBezTo>
                  <a:cubicBezTo>
                    <a:pt x="2555" y="6598"/>
                    <a:pt x="2586" y="6535"/>
                    <a:pt x="2618" y="6472"/>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1" name="Google Shape;1481;p38"/>
            <p:cNvSpPr/>
            <p:nvPr/>
          </p:nvSpPr>
          <p:spPr>
            <a:xfrm>
              <a:off x="1049327" y="5875734"/>
              <a:ext cx="10178" cy="14647"/>
            </a:xfrm>
            <a:custGeom>
              <a:avLst/>
              <a:gdLst/>
              <a:ahLst/>
              <a:cxnLst/>
              <a:rect l="l" t="t" r="r" b="b"/>
              <a:pathLst>
                <a:path w="10178" h="14647" extrusionOk="0">
                  <a:moveTo>
                    <a:pt x="8681" y="252"/>
                  </a:moveTo>
                  <a:cubicBezTo>
                    <a:pt x="10007" y="915"/>
                    <a:pt x="10575" y="2652"/>
                    <a:pt x="9880" y="3978"/>
                  </a:cubicBezTo>
                  <a:cubicBezTo>
                    <a:pt x="8302" y="7008"/>
                    <a:pt x="6755" y="10070"/>
                    <a:pt x="5240" y="13132"/>
                  </a:cubicBezTo>
                  <a:cubicBezTo>
                    <a:pt x="4577" y="14490"/>
                    <a:pt x="2840" y="15027"/>
                    <a:pt x="1515" y="14364"/>
                  </a:cubicBezTo>
                  <a:cubicBezTo>
                    <a:pt x="157" y="13669"/>
                    <a:pt x="-380" y="11996"/>
                    <a:pt x="283" y="10670"/>
                  </a:cubicBezTo>
                  <a:cubicBezTo>
                    <a:pt x="1799" y="7608"/>
                    <a:pt x="3346" y="4546"/>
                    <a:pt x="4924" y="1515"/>
                  </a:cubicBezTo>
                  <a:cubicBezTo>
                    <a:pt x="5398" y="631"/>
                    <a:pt x="6313" y="63"/>
                    <a:pt x="7260" y="0"/>
                  </a:cubicBezTo>
                  <a:cubicBezTo>
                    <a:pt x="7734" y="0"/>
                    <a:pt x="8207" y="63"/>
                    <a:pt x="8649"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2" name="Google Shape;1482;p38"/>
            <p:cNvSpPr/>
            <p:nvPr/>
          </p:nvSpPr>
          <p:spPr>
            <a:xfrm>
              <a:off x="1056721" y="5896538"/>
              <a:ext cx="11065" cy="13854"/>
            </a:xfrm>
            <a:custGeom>
              <a:avLst/>
              <a:gdLst/>
              <a:ahLst/>
              <a:cxnLst/>
              <a:rect l="l" t="t" r="r" b="b"/>
              <a:pathLst>
                <a:path w="11065" h="13854" extrusionOk="0">
                  <a:moveTo>
                    <a:pt x="9558" y="316"/>
                  </a:moveTo>
                  <a:cubicBezTo>
                    <a:pt x="10189" y="631"/>
                    <a:pt x="10694" y="1231"/>
                    <a:pt x="10915" y="1894"/>
                  </a:cubicBezTo>
                  <a:cubicBezTo>
                    <a:pt x="11136" y="2557"/>
                    <a:pt x="11136" y="3441"/>
                    <a:pt x="10757" y="4041"/>
                  </a:cubicBezTo>
                  <a:cubicBezTo>
                    <a:pt x="8926" y="6819"/>
                    <a:pt x="7095" y="9597"/>
                    <a:pt x="5233" y="12344"/>
                  </a:cubicBezTo>
                  <a:cubicBezTo>
                    <a:pt x="4791" y="12975"/>
                    <a:pt x="4412" y="13448"/>
                    <a:pt x="3654" y="13701"/>
                  </a:cubicBezTo>
                  <a:cubicBezTo>
                    <a:pt x="2960" y="13954"/>
                    <a:pt x="2170" y="13890"/>
                    <a:pt x="1507" y="13543"/>
                  </a:cubicBezTo>
                  <a:cubicBezTo>
                    <a:pt x="876" y="13227"/>
                    <a:pt x="371" y="12659"/>
                    <a:pt x="150" y="11965"/>
                  </a:cubicBezTo>
                  <a:cubicBezTo>
                    <a:pt x="-71" y="11333"/>
                    <a:pt x="-71" y="10386"/>
                    <a:pt x="308" y="9818"/>
                  </a:cubicBezTo>
                  <a:cubicBezTo>
                    <a:pt x="2170" y="7071"/>
                    <a:pt x="4001" y="4293"/>
                    <a:pt x="5832" y="1515"/>
                  </a:cubicBezTo>
                  <a:cubicBezTo>
                    <a:pt x="6243" y="884"/>
                    <a:pt x="6653" y="410"/>
                    <a:pt x="7411" y="158"/>
                  </a:cubicBezTo>
                  <a:cubicBezTo>
                    <a:pt x="7632" y="63"/>
                    <a:pt x="7884" y="32"/>
                    <a:pt x="8137" y="0"/>
                  </a:cubicBezTo>
                  <a:cubicBezTo>
                    <a:pt x="8610" y="0"/>
                    <a:pt x="9116" y="63"/>
                    <a:pt x="9558"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3" name="Google Shape;1483;p38"/>
            <p:cNvSpPr/>
            <p:nvPr/>
          </p:nvSpPr>
          <p:spPr>
            <a:xfrm>
              <a:off x="1118926" y="5829011"/>
              <a:ext cx="9146" cy="16916"/>
            </a:xfrm>
            <a:custGeom>
              <a:avLst/>
              <a:gdLst/>
              <a:ahLst/>
              <a:cxnLst/>
              <a:rect l="l" t="t" r="r" b="b"/>
              <a:pathLst>
                <a:path w="9146" h="16916" extrusionOk="0">
                  <a:moveTo>
                    <a:pt x="6955" y="63"/>
                  </a:moveTo>
                  <a:cubicBezTo>
                    <a:pt x="8375" y="379"/>
                    <a:pt x="9449" y="1894"/>
                    <a:pt x="9070" y="3347"/>
                  </a:cubicBezTo>
                  <a:cubicBezTo>
                    <a:pt x="8028" y="7419"/>
                    <a:pt x="6734" y="11428"/>
                    <a:pt x="5219" y="15406"/>
                  </a:cubicBezTo>
                  <a:cubicBezTo>
                    <a:pt x="4998" y="16037"/>
                    <a:pt x="4272" y="16542"/>
                    <a:pt x="3640" y="16763"/>
                  </a:cubicBezTo>
                  <a:cubicBezTo>
                    <a:pt x="2946" y="17016"/>
                    <a:pt x="2156" y="16953"/>
                    <a:pt x="1493" y="16605"/>
                  </a:cubicBezTo>
                  <a:cubicBezTo>
                    <a:pt x="862" y="16290"/>
                    <a:pt x="357" y="15690"/>
                    <a:pt x="136" y="15027"/>
                  </a:cubicBezTo>
                  <a:cubicBezTo>
                    <a:pt x="-117" y="14269"/>
                    <a:pt x="10" y="13606"/>
                    <a:pt x="294" y="12880"/>
                  </a:cubicBezTo>
                  <a:cubicBezTo>
                    <a:pt x="610" y="12060"/>
                    <a:pt x="894" y="11270"/>
                    <a:pt x="1178" y="10450"/>
                  </a:cubicBezTo>
                  <a:cubicBezTo>
                    <a:pt x="1083" y="10670"/>
                    <a:pt x="1020" y="10891"/>
                    <a:pt x="925" y="11112"/>
                  </a:cubicBezTo>
                  <a:cubicBezTo>
                    <a:pt x="1967" y="8176"/>
                    <a:pt x="2851" y="5177"/>
                    <a:pt x="3640" y="2178"/>
                  </a:cubicBezTo>
                  <a:cubicBezTo>
                    <a:pt x="3956" y="947"/>
                    <a:pt x="4966" y="63"/>
                    <a:pt x="6166" y="0"/>
                  </a:cubicBezTo>
                  <a:cubicBezTo>
                    <a:pt x="6418" y="0"/>
                    <a:pt x="6671" y="0"/>
                    <a:pt x="692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4" name="Google Shape;1484;p38"/>
            <p:cNvSpPr/>
            <p:nvPr/>
          </p:nvSpPr>
          <p:spPr>
            <a:xfrm>
              <a:off x="1110983" y="5792170"/>
              <a:ext cx="11044" cy="17937"/>
            </a:xfrm>
            <a:custGeom>
              <a:avLst/>
              <a:gdLst/>
              <a:ahLst/>
              <a:cxnLst/>
              <a:rect l="l" t="t" r="r" b="b"/>
              <a:pathLst>
                <a:path w="11044" h="17937" extrusionOk="0">
                  <a:moveTo>
                    <a:pt x="9563" y="316"/>
                  </a:moveTo>
                  <a:cubicBezTo>
                    <a:pt x="10952" y="1010"/>
                    <a:pt x="11394" y="2652"/>
                    <a:pt x="10763" y="4009"/>
                  </a:cubicBezTo>
                  <a:cubicBezTo>
                    <a:pt x="8900" y="8145"/>
                    <a:pt x="7069" y="12280"/>
                    <a:pt x="5207" y="16448"/>
                  </a:cubicBezTo>
                  <a:cubicBezTo>
                    <a:pt x="4607" y="17805"/>
                    <a:pt x="2776" y="18310"/>
                    <a:pt x="1482" y="17647"/>
                  </a:cubicBezTo>
                  <a:cubicBezTo>
                    <a:pt x="92" y="16953"/>
                    <a:pt x="-350" y="15311"/>
                    <a:pt x="282" y="13922"/>
                  </a:cubicBezTo>
                  <a:lnTo>
                    <a:pt x="5838" y="1484"/>
                  </a:lnTo>
                  <a:cubicBezTo>
                    <a:pt x="6248" y="568"/>
                    <a:pt x="7164" y="63"/>
                    <a:pt x="8143" y="0"/>
                  </a:cubicBezTo>
                  <a:cubicBezTo>
                    <a:pt x="8616" y="0"/>
                    <a:pt x="9121" y="63"/>
                    <a:pt x="9563"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5" name="Google Shape;1485;p38"/>
            <p:cNvSpPr/>
            <p:nvPr/>
          </p:nvSpPr>
          <p:spPr>
            <a:xfrm>
              <a:off x="1078135" y="5798037"/>
              <a:ext cx="6170" cy="14650"/>
            </a:xfrm>
            <a:custGeom>
              <a:avLst/>
              <a:gdLst/>
              <a:ahLst/>
              <a:cxnLst/>
              <a:rect l="l" t="t" r="r" b="b"/>
              <a:pathLst>
                <a:path w="6170" h="14650" extrusionOk="0">
                  <a:moveTo>
                    <a:pt x="6170" y="2625"/>
                  </a:moveTo>
                  <a:cubicBezTo>
                    <a:pt x="6170" y="5909"/>
                    <a:pt x="5917" y="9223"/>
                    <a:pt x="5443" y="12475"/>
                  </a:cubicBezTo>
                  <a:cubicBezTo>
                    <a:pt x="5223" y="13959"/>
                    <a:pt x="3581" y="14906"/>
                    <a:pt x="2160" y="14590"/>
                  </a:cubicBezTo>
                  <a:cubicBezTo>
                    <a:pt x="613" y="14274"/>
                    <a:pt x="-207" y="12791"/>
                    <a:pt x="45" y="11307"/>
                  </a:cubicBezTo>
                  <a:cubicBezTo>
                    <a:pt x="266" y="9855"/>
                    <a:pt x="424" y="8434"/>
                    <a:pt x="550" y="6982"/>
                  </a:cubicBezTo>
                  <a:cubicBezTo>
                    <a:pt x="613" y="5624"/>
                    <a:pt x="677" y="4267"/>
                    <a:pt x="677" y="2910"/>
                  </a:cubicBezTo>
                  <a:cubicBezTo>
                    <a:pt x="677" y="1394"/>
                    <a:pt x="1718" y="68"/>
                    <a:pt x="3265" y="5"/>
                  </a:cubicBezTo>
                  <a:cubicBezTo>
                    <a:pt x="4717" y="-89"/>
                    <a:pt x="6201" y="1079"/>
                    <a:pt x="6170"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6" name="Google Shape;1486;p38"/>
            <p:cNvSpPr/>
            <p:nvPr/>
          </p:nvSpPr>
          <p:spPr>
            <a:xfrm>
              <a:off x="951605" y="5470323"/>
              <a:ext cx="160741" cy="611904"/>
            </a:xfrm>
            <a:custGeom>
              <a:avLst/>
              <a:gdLst/>
              <a:ahLst/>
              <a:cxnLst/>
              <a:rect l="l" t="t" r="r" b="b"/>
              <a:pathLst>
                <a:path w="160741" h="611904" extrusionOk="0">
                  <a:moveTo>
                    <a:pt x="36982" y="0"/>
                  </a:moveTo>
                  <a:lnTo>
                    <a:pt x="36824" y="0"/>
                  </a:lnTo>
                  <a:cubicBezTo>
                    <a:pt x="35624" y="95"/>
                    <a:pt x="34267" y="979"/>
                    <a:pt x="34077" y="2336"/>
                  </a:cubicBezTo>
                  <a:cubicBezTo>
                    <a:pt x="33414" y="7797"/>
                    <a:pt x="32846" y="13259"/>
                    <a:pt x="32404" y="18626"/>
                  </a:cubicBezTo>
                  <a:cubicBezTo>
                    <a:pt x="30163" y="48427"/>
                    <a:pt x="31331" y="80785"/>
                    <a:pt x="36003" y="120531"/>
                  </a:cubicBezTo>
                  <a:cubicBezTo>
                    <a:pt x="39002" y="145912"/>
                    <a:pt x="43106" y="171389"/>
                    <a:pt x="47084" y="196044"/>
                  </a:cubicBezTo>
                  <a:lnTo>
                    <a:pt x="47210" y="196770"/>
                  </a:lnTo>
                  <a:lnTo>
                    <a:pt x="47305" y="197370"/>
                  </a:lnTo>
                  <a:lnTo>
                    <a:pt x="49262" y="209272"/>
                  </a:lnTo>
                  <a:cubicBezTo>
                    <a:pt x="43296" y="198665"/>
                    <a:pt x="38244" y="189288"/>
                    <a:pt x="34298" y="181333"/>
                  </a:cubicBezTo>
                  <a:lnTo>
                    <a:pt x="34141" y="181017"/>
                  </a:lnTo>
                  <a:cubicBezTo>
                    <a:pt x="27700" y="167916"/>
                    <a:pt x="22239" y="154847"/>
                    <a:pt x="17851" y="142251"/>
                  </a:cubicBezTo>
                  <a:cubicBezTo>
                    <a:pt x="13147" y="128644"/>
                    <a:pt x="9390" y="114785"/>
                    <a:pt x="6707" y="101084"/>
                  </a:cubicBezTo>
                  <a:lnTo>
                    <a:pt x="6644" y="100706"/>
                  </a:lnTo>
                  <a:cubicBezTo>
                    <a:pt x="6454" y="99916"/>
                    <a:pt x="6297" y="99285"/>
                    <a:pt x="5665" y="98717"/>
                  </a:cubicBezTo>
                  <a:cubicBezTo>
                    <a:pt x="5128" y="98243"/>
                    <a:pt x="4434" y="97991"/>
                    <a:pt x="3739" y="97991"/>
                  </a:cubicBezTo>
                  <a:cubicBezTo>
                    <a:pt x="3266" y="97991"/>
                    <a:pt x="2919" y="98085"/>
                    <a:pt x="2571" y="98243"/>
                  </a:cubicBezTo>
                  <a:cubicBezTo>
                    <a:pt x="1025" y="98433"/>
                    <a:pt x="-144" y="99822"/>
                    <a:pt x="14" y="101305"/>
                  </a:cubicBezTo>
                  <a:lnTo>
                    <a:pt x="267" y="103421"/>
                  </a:lnTo>
                  <a:lnTo>
                    <a:pt x="551" y="105788"/>
                  </a:lnTo>
                  <a:cubicBezTo>
                    <a:pt x="4402" y="135968"/>
                    <a:pt x="13305" y="164980"/>
                    <a:pt x="22144" y="192067"/>
                  </a:cubicBezTo>
                  <a:lnTo>
                    <a:pt x="24891" y="200464"/>
                  </a:lnTo>
                  <a:cubicBezTo>
                    <a:pt x="33130" y="225656"/>
                    <a:pt x="41654" y="251732"/>
                    <a:pt x="46926" y="278250"/>
                  </a:cubicBezTo>
                  <a:lnTo>
                    <a:pt x="47021" y="277714"/>
                  </a:lnTo>
                  <a:cubicBezTo>
                    <a:pt x="49104" y="289899"/>
                    <a:pt x="50683" y="302211"/>
                    <a:pt x="51819" y="315344"/>
                  </a:cubicBezTo>
                  <a:cubicBezTo>
                    <a:pt x="52956" y="328351"/>
                    <a:pt x="53619" y="341389"/>
                    <a:pt x="53840" y="354048"/>
                  </a:cubicBezTo>
                  <a:cubicBezTo>
                    <a:pt x="54282" y="376620"/>
                    <a:pt x="53492" y="401402"/>
                    <a:pt x="51440" y="429814"/>
                  </a:cubicBezTo>
                  <a:cubicBezTo>
                    <a:pt x="49736" y="451881"/>
                    <a:pt x="47494" y="474042"/>
                    <a:pt x="45284" y="495477"/>
                  </a:cubicBezTo>
                  <a:lnTo>
                    <a:pt x="45158" y="496614"/>
                  </a:lnTo>
                  <a:lnTo>
                    <a:pt x="43517" y="512778"/>
                  </a:lnTo>
                  <a:cubicBezTo>
                    <a:pt x="41907" y="528751"/>
                    <a:pt x="40612" y="542547"/>
                    <a:pt x="39570" y="554922"/>
                  </a:cubicBezTo>
                  <a:cubicBezTo>
                    <a:pt x="38844" y="564109"/>
                    <a:pt x="38402" y="570297"/>
                    <a:pt x="38055" y="576642"/>
                  </a:cubicBezTo>
                  <a:lnTo>
                    <a:pt x="37708" y="583429"/>
                  </a:lnTo>
                  <a:cubicBezTo>
                    <a:pt x="37550" y="587060"/>
                    <a:pt x="37361" y="590690"/>
                    <a:pt x="37140" y="594321"/>
                  </a:cubicBezTo>
                  <a:cubicBezTo>
                    <a:pt x="36477" y="594983"/>
                    <a:pt x="36003" y="596151"/>
                    <a:pt x="36477" y="597257"/>
                  </a:cubicBezTo>
                  <a:lnTo>
                    <a:pt x="36635" y="597635"/>
                  </a:lnTo>
                  <a:lnTo>
                    <a:pt x="37140" y="598677"/>
                  </a:lnTo>
                  <a:cubicBezTo>
                    <a:pt x="38150" y="600698"/>
                    <a:pt x="39128" y="602213"/>
                    <a:pt x="40297" y="603539"/>
                  </a:cubicBezTo>
                  <a:cubicBezTo>
                    <a:pt x="41938" y="605433"/>
                    <a:pt x="43706" y="606917"/>
                    <a:pt x="45663" y="608053"/>
                  </a:cubicBezTo>
                  <a:cubicBezTo>
                    <a:pt x="49388" y="610326"/>
                    <a:pt x="54092" y="611620"/>
                    <a:pt x="59680" y="611873"/>
                  </a:cubicBezTo>
                  <a:cubicBezTo>
                    <a:pt x="60280" y="611873"/>
                    <a:pt x="60911" y="611904"/>
                    <a:pt x="61511" y="611904"/>
                  </a:cubicBezTo>
                  <a:cubicBezTo>
                    <a:pt x="62426" y="611904"/>
                    <a:pt x="63374" y="611873"/>
                    <a:pt x="64321" y="611810"/>
                  </a:cubicBezTo>
                  <a:cubicBezTo>
                    <a:pt x="67730" y="611589"/>
                    <a:pt x="71297" y="611021"/>
                    <a:pt x="75307" y="610074"/>
                  </a:cubicBezTo>
                  <a:cubicBezTo>
                    <a:pt x="80326" y="608874"/>
                    <a:pt x="85251" y="607201"/>
                    <a:pt x="90018" y="605086"/>
                  </a:cubicBezTo>
                  <a:cubicBezTo>
                    <a:pt x="94406" y="603160"/>
                    <a:pt x="98100" y="601234"/>
                    <a:pt x="101288" y="599151"/>
                  </a:cubicBezTo>
                  <a:lnTo>
                    <a:pt x="101320" y="599151"/>
                  </a:lnTo>
                  <a:cubicBezTo>
                    <a:pt x="101604" y="599151"/>
                    <a:pt x="101825" y="599119"/>
                    <a:pt x="102077" y="598993"/>
                  </a:cubicBezTo>
                  <a:cubicBezTo>
                    <a:pt x="102803" y="598740"/>
                    <a:pt x="103372" y="598235"/>
                    <a:pt x="103719" y="597541"/>
                  </a:cubicBezTo>
                  <a:cubicBezTo>
                    <a:pt x="104066" y="596846"/>
                    <a:pt x="104129" y="596025"/>
                    <a:pt x="103877" y="595299"/>
                  </a:cubicBezTo>
                  <a:cubicBezTo>
                    <a:pt x="100657" y="585828"/>
                    <a:pt x="97279" y="575758"/>
                    <a:pt x="94406" y="565814"/>
                  </a:cubicBezTo>
                  <a:cubicBezTo>
                    <a:pt x="91596" y="556122"/>
                    <a:pt x="89260" y="546462"/>
                    <a:pt x="87398" y="537054"/>
                  </a:cubicBezTo>
                  <a:cubicBezTo>
                    <a:pt x="84304" y="521080"/>
                    <a:pt x="81873" y="504001"/>
                    <a:pt x="80168" y="486323"/>
                  </a:cubicBezTo>
                  <a:cubicBezTo>
                    <a:pt x="77548" y="459457"/>
                    <a:pt x="76412" y="430982"/>
                    <a:pt x="76696" y="399350"/>
                  </a:cubicBezTo>
                  <a:cubicBezTo>
                    <a:pt x="76917" y="372705"/>
                    <a:pt x="78116" y="344893"/>
                    <a:pt x="80358" y="314302"/>
                  </a:cubicBezTo>
                  <a:lnTo>
                    <a:pt x="80610" y="311840"/>
                  </a:lnTo>
                  <a:cubicBezTo>
                    <a:pt x="80989" y="306157"/>
                    <a:pt x="81305" y="302274"/>
                    <a:pt x="81747" y="298455"/>
                  </a:cubicBezTo>
                  <a:cubicBezTo>
                    <a:pt x="82347" y="292930"/>
                    <a:pt x="83167" y="287721"/>
                    <a:pt x="84146" y="282891"/>
                  </a:cubicBezTo>
                  <a:cubicBezTo>
                    <a:pt x="85914" y="273894"/>
                    <a:pt x="88471" y="264455"/>
                    <a:pt x="91786" y="254826"/>
                  </a:cubicBezTo>
                  <a:cubicBezTo>
                    <a:pt x="98605" y="235948"/>
                    <a:pt x="108391" y="216407"/>
                    <a:pt x="122566" y="193393"/>
                  </a:cubicBezTo>
                  <a:cubicBezTo>
                    <a:pt x="128753" y="183385"/>
                    <a:pt x="135130" y="173599"/>
                    <a:pt x="143464" y="160876"/>
                  </a:cubicBezTo>
                  <a:lnTo>
                    <a:pt x="143685" y="160529"/>
                  </a:lnTo>
                  <a:cubicBezTo>
                    <a:pt x="148295" y="153521"/>
                    <a:pt x="154608" y="143924"/>
                    <a:pt x="160385" y="134706"/>
                  </a:cubicBezTo>
                  <a:cubicBezTo>
                    <a:pt x="161112" y="133600"/>
                    <a:pt x="160638" y="132022"/>
                    <a:pt x="159754" y="131202"/>
                  </a:cubicBezTo>
                  <a:cubicBezTo>
                    <a:pt x="159217" y="130728"/>
                    <a:pt x="158491" y="130443"/>
                    <a:pt x="157734" y="130443"/>
                  </a:cubicBezTo>
                  <a:cubicBezTo>
                    <a:pt x="157071" y="130443"/>
                    <a:pt x="156597" y="130633"/>
                    <a:pt x="156155" y="130949"/>
                  </a:cubicBezTo>
                  <a:cubicBezTo>
                    <a:pt x="150031" y="135716"/>
                    <a:pt x="144727" y="141145"/>
                    <a:pt x="138634" y="147838"/>
                  </a:cubicBezTo>
                  <a:lnTo>
                    <a:pt x="136867" y="149795"/>
                  </a:lnTo>
                  <a:lnTo>
                    <a:pt x="136614" y="150080"/>
                  </a:lnTo>
                  <a:cubicBezTo>
                    <a:pt x="131973" y="155226"/>
                    <a:pt x="127143" y="160561"/>
                    <a:pt x="121840" y="165264"/>
                  </a:cubicBezTo>
                  <a:lnTo>
                    <a:pt x="121461" y="165612"/>
                  </a:lnTo>
                  <a:lnTo>
                    <a:pt x="121113" y="165959"/>
                  </a:lnTo>
                  <a:cubicBezTo>
                    <a:pt x="121934" y="160403"/>
                    <a:pt x="123039" y="154405"/>
                    <a:pt x="123828" y="150048"/>
                  </a:cubicBezTo>
                  <a:lnTo>
                    <a:pt x="123892" y="149575"/>
                  </a:lnTo>
                  <a:cubicBezTo>
                    <a:pt x="125723" y="139535"/>
                    <a:pt x="127743" y="128360"/>
                    <a:pt x="126764" y="117469"/>
                  </a:cubicBezTo>
                  <a:cubicBezTo>
                    <a:pt x="126607" y="115890"/>
                    <a:pt x="125344" y="114722"/>
                    <a:pt x="123860" y="114722"/>
                  </a:cubicBezTo>
                  <a:cubicBezTo>
                    <a:pt x="122408" y="114817"/>
                    <a:pt x="121240" y="115796"/>
                    <a:pt x="120987" y="117058"/>
                  </a:cubicBezTo>
                  <a:cubicBezTo>
                    <a:pt x="118777" y="129149"/>
                    <a:pt x="115494" y="141303"/>
                    <a:pt x="110980" y="154247"/>
                  </a:cubicBezTo>
                  <a:cubicBezTo>
                    <a:pt x="105455" y="169716"/>
                    <a:pt x="98826" y="184301"/>
                    <a:pt x="92417" y="198412"/>
                  </a:cubicBezTo>
                  <a:lnTo>
                    <a:pt x="92291" y="198728"/>
                  </a:lnTo>
                  <a:lnTo>
                    <a:pt x="92165" y="199044"/>
                  </a:lnTo>
                  <a:cubicBezTo>
                    <a:pt x="86861" y="210692"/>
                    <a:pt x="81715" y="222184"/>
                    <a:pt x="77043" y="234148"/>
                  </a:cubicBezTo>
                  <a:lnTo>
                    <a:pt x="76790" y="227456"/>
                  </a:lnTo>
                  <a:lnTo>
                    <a:pt x="76285" y="220763"/>
                  </a:lnTo>
                  <a:cubicBezTo>
                    <a:pt x="74896" y="202642"/>
                    <a:pt x="73602" y="184837"/>
                    <a:pt x="72844" y="166212"/>
                  </a:cubicBezTo>
                  <a:cubicBezTo>
                    <a:pt x="72434" y="157088"/>
                    <a:pt x="72244" y="148186"/>
                    <a:pt x="72181" y="138904"/>
                  </a:cubicBezTo>
                  <a:cubicBezTo>
                    <a:pt x="72150" y="129623"/>
                    <a:pt x="72150" y="121257"/>
                    <a:pt x="72781" y="112607"/>
                  </a:cubicBezTo>
                  <a:cubicBezTo>
                    <a:pt x="73697" y="100832"/>
                    <a:pt x="75622" y="89120"/>
                    <a:pt x="77453" y="77818"/>
                  </a:cubicBezTo>
                  <a:lnTo>
                    <a:pt x="77548" y="77218"/>
                  </a:lnTo>
                  <a:lnTo>
                    <a:pt x="77769" y="75798"/>
                  </a:lnTo>
                  <a:lnTo>
                    <a:pt x="77895" y="75071"/>
                  </a:lnTo>
                  <a:lnTo>
                    <a:pt x="77990" y="74440"/>
                  </a:lnTo>
                  <a:cubicBezTo>
                    <a:pt x="78495" y="71409"/>
                    <a:pt x="78969" y="68379"/>
                    <a:pt x="79442" y="65348"/>
                  </a:cubicBezTo>
                  <a:cubicBezTo>
                    <a:pt x="81747" y="50258"/>
                    <a:pt x="83704" y="34095"/>
                    <a:pt x="82536" y="18247"/>
                  </a:cubicBezTo>
                  <a:cubicBezTo>
                    <a:pt x="82410" y="16700"/>
                    <a:pt x="81115" y="15469"/>
                    <a:pt x="79600" y="15469"/>
                  </a:cubicBezTo>
                  <a:cubicBezTo>
                    <a:pt x="78337" y="15564"/>
                    <a:pt x="76885" y="16479"/>
                    <a:pt x="76727" y="17805"/>
                  </a:cubicBezTo>
                  <a:cubicBezTo>
                    <a:pt x="76412" y="21120"/>
                    <a:pt x="76001" y="24561"/>
                    <a:pt x="75433" y="28065"/>
                  </a:cubicBezTo>
                  <a:cubicBezTo>
                    <a:pt x="73160" y="42271"/>
                    <a:pt x="69119" y="56351"/>
                    <a:pt x="65205" y="69957"/>
                  </a:cubicBezTo>
                  <a:lnTo>
                    <a:pt x="63563" y="75734"/>
                  </a:lnTo>
                  <a:cubicBezTo>
                    <a:pt x="60753" y="85489"/>
                    <a:pt x="57596" y="96886"/>
                    <a:pt x="55607" y="108566"/>
                  </a:cubicBezTo>
                  <a:cubicBezTo>
                    <a:pt x="52608" y="95749"/>
                    <a:pt x="50209" y="84984"/>
                    <a:pt x="48347" y="75703"/>
                  </a:cubicBezTo>
                  <a:lnTo>
                    <a:pt x="48347" y="75198"/>
                  </a:lnTo>
                  <a:cubicBezTo>
                    <a:pt x="42948" y="47638"/>
                    <a:pt x="40549" y="24624"/>
                    <a:pt x="40770" y="2778"/>
                  </a:cubicBezTo>
                  <a:cubicBezTo>
                    <a:pt x="40770" y="2084"/>
                    <a:pt x="40486" y="1420"/>
                    <a:pt x="39918" y="884"/>
                  </a:cubicBezTo>
                  <a:cubicBezTo>
                    <a:pt x="39318" y="347"/>
                    <a:pt x="38560" y="32"/>
                    <a:pt x="37739" y="32"/>
                  </a:cubicBezTo>
                  <a:lnTo>
                    <a:pt x="37140" y="32"/>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487" name="Google Shape;1487;p38"/>
          <p:cNvSpPr txBox="1"/>
          <p:nvPr/>
        </p:nvSpPr>
        <p:spPr>
          <a:xfrm>
            <a:off x="668500" y="998825"/>
            <a:ext cx="7943400" cy="3515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700" b="1">
                <a:solidFill>
                  <a:schemeClr val="dk1"/>
                </a:solidFill>
                <a:latin typeface="Roboto"/>
                <a:ea typeface="Roboto"/>
                <a:cs typeface="Roboto"/>
                <a:sym typeface="Roboto"/>
              </a:rPr>
              <a:t>Nebraska’s College and Career Ready Standards for English Language Arts (</a:t>
            </a:r>
            <a:r>
              <a:rPr lang="en" sz="1700" b="1" u="sng">
                <a:solidFill>
                  <a:schemeClr val="hlink"/>
                </a:solidFill>
                <a:latin typeface="Roboto"/>
                <a:ea typeface="Roboto"/>
                <a:cs typeface="Roboto"/>
                <a:sym typeface="Roboto"/>
                <a:hlinkClick r:id="rId3"/>
              </a:rPr>
              <a:t>link</a:t>
            </a:r>
            <a:r>
              <a:rPr lang="en" sz="1700" b="1">
                <a:solidFill>
                  <a:schemeClr val="dk1"/>
                </a:solidFill>
                <a:latin typeface="Roboto"/>
                <a:ea typeface="Roboto"/>
                <a:cs typeface="Roboto"/>
                <a:sym typeface="Roboto"/>
              </a:rPr>
              <a:t>)</a:t>
            </a:r>
            <a:endParaRPr sz="1700" b="1">
              <a:solidFill>
                <a:schemeClr val="dk1"/>
              </a:solidFill>
              <a:latin typeface="Roboto"/>
              <a:ea typeface="Roboto"/>
              <a:cs typeface="Roboto"/>
              <a:sym typeface="Roboto"/>
            </a:endParaRPr>
          </a:p>
          <a:p>
            <a:pPr marL="0" lvl="0" indent="0" algn="l" rtl="0">
              <a:lnSpc>
                <a:spcPct val="115000"/>
              </a:lnSpc>
              <a:spcBef>
                <a:spcPts val="0"/>
              </a:spcBef>
              <a:spcAft>
                <a:spcPts val="0"/>
              </a:spcAft>
              <a:buNone/>
            </a:pPr>
            <a:endParaRPr>
              <a:solidFill>
                <a:schemeClr val="dk1"/>
              </a:solidFill>
              <a:latin typeface="Roboto"/>
              <a:ea typeface="Roboto"/>
              <a:cs typeface="Roboto"/>
              <a:sym typeface="Roboto"/>
            </a:endParaRPr>
          </a:p>
          <a:p>
            <a:pPr marL="0" lvl="0" indent="0" algn="l" rtl="0">
              <a:lnSpc>
                <a:spcPct val="115000"/>
              </a:lnSpc>
              <a:spcBef>
                <a:spcPts val="0"/>
              </a:spcBef>
              <a:spcAft>
                <a:spcPts val="0"/>
              </a:spcAft>
              <a:buNone/>
            </a:pPr>
            <a:r>
              <a:rPr lang="en" b="1">
                <a:solidFill>
                  <a:schemeClr val="dk1"/>
                </a:solidFill>
                <a:latin typeface="Roboto"/>
                <a:ea typeface="Roboto"/>
                <a:cs typeface="Roboto"/>
                <a:sym typeface="Roboto"/>
              </a:rPr>
              <a:t>Speaking &amp; Listening | Presentation of Knowledge and Ideas: </a:t>
            </a:r>
            <a:r>
              <a:rPr lang="en">
                <a:solidFill>
                  <a:schemeClr val="dk1"/>
                </a:solidFill>
                <a:latin typeface="Roboto"/>
                <a:ea typeface="Roboto"/>
                <a:cs typeface="Roboto"/>
                <a:sym typeface="Roboto"/>
              </a:rPr>
              <a:t>Present information, findings, and supporting evidence in which the organization, development, and style are appropriate to the discipline, audience, and/or context. </a:t>
            </a:r>
            <a:endParaRPr>
              <a:solidFill>
                <a:schemeClr val="dk1"/>
              </a:solidFill>
              <a:latin typeface="Roboto"/>
              <a:ea typeface="Roboto"/>
              <a:cs typeface="Roboto"/>
              <a:sym typeface="Roboto"/>
            </a:endParaRPr>
          </a:p>
          <a:p>
            <a:pPr marL="0" lvl="0" indent="0" algn="l" rtl="0">
              <a:lnSpc>
                <a:spcPct val="115000"/>
              </a:lnSpc>
              <a:spcBef>
                <a:spcPts val="0"/>
              </a:spcBef>
              <a:spcAft>
                <a:spcPts val="0"/>
              </a:spcAft>
              <a:buNone/>
            </a:pPr>
            <a:endParaRPr>
              <a:solidFill>
                <a:schemeClr val="dk1"/>
              </a:solidFill>
              <a:latin typeface="Roboto"/>
              <a:ea typeface="Roboto"/>
              <a:cs typeface="Roboto"/>
              <a:sym typeface="Roboto"/>
            </a:endParaRPr>
          </a:p>
          <a:p>
            <a:pPr marL="0" lvl="0" indent="0" algn="l" rtl="0">
              <a:lnSpc>
                <a:spcPct val="115000"/>
              </a:lnSpc>
              <a:spcBef>
                <a:spcPts val="0"/>
              </a:spcBef>
              <a:spcAft>
                <a:spcPts val="0"/>
              </a:spcAft>
              <a:buNone/>
            </a:pPr>
            <a:r>
              <a:rPr lang="en" b="1">
                <a:solidFill>
                  <a:schemeClr val="dk1"/>
                </a:solidFill>
                <a:latin typeface="Roboto"/>
                <a:ea typeface="Roboto"/>
                <a:cs typeface="Roboto"/>
                <a:sym typeface="Roboto"/>
              </a:rPr>
              <a:t>Vocabulary | Acquisition &amp; Use: </a:t>
            </a:r>
            <a:r>
              <a:rPr lang="en">
                <a:solidFill>
                  <a:schemeClr val="dk1"/>
                </a:solidFill>
                <a:latin typeface="Roboto"/>
                <a:ea typeface="Roboto"/>
                <a:cs typeface="Roboto"/>
                <a:sym typeface="Roboto"/>
              </a:rPr>
              <a:t>Build and use a range of conversational, academic, and discipline-specific grade-level vocabulary and apply to reading, writing, speaking, and listening.</a:t>
            </a:r>
            <a:endParaRPr>
              <a:solidFill>
                <a:schemeClr val="dk1"/>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91"/>
        <p:cNvGrpSpPr/>
        <p:nvPr/>
      </p:nvGrpSpPr>
      <p:grpSpPr>
        <a:xfrm>
          <a:off x="0" y="0"/>
          <a:ext cx="0" cy="0"/>
          <a:chOff x="0" y="0"/>
          <a:chExt cx="0" cy="0"/>
        </a:xfrm>
      </p:grpSpPr>
      <p:sp>
        <p:nvSpPr>
          <p:cNvPr id="1492" name="Google Shape;1492;p39"/>
          <p:cNvSpPr txBox="1">
            <a:spLocks noGrp="1"/>
          </p:cNvSpPr>
          <p:nvPr>
            <p:ph type="title"/>
          </p:nvPr>
        </p:nvSpPr>
        <p:spPr>
          <a:xfrm>
            <a:off x="713100" y="224825"/>
            <a:ext cx="7717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500"/>
              <a:t>Suggested Curricular Connections</a:t>
            </a:r>
            <a:endParaRPr sz="2500"/>
          </a:p>
        </p:txBody>
      </p:sp>
      <p:grpSp>
        <p:nvGrpSpPr>
          <p:cNvPr id="1493" name="Google Shape;1493;p39"/>
          <p:cNvGrpSpPr/>
          <p:nvPr/>
        </p:nvGrpSpPr>
        <p:grpSpPr>
          <a:xfrm>
            <a:off x="-117288" y="3654904"/>
            <a:ext cx="756990" cy="1488602"/>
            <a:chOff x="838185" y="5380288"/>
            <a:chExt cx="356936" cy="701939"/>
          </a:xfrm>
        </p:grpSpPr>
        <p:sp>
          <p:nvSpPr>
            <p:cNvPr id="1494" name="Google Shape;1494;p39"/>
            <p:cNvSpPr/>
            <p:nvPr/>
          </p:nvSpPr>
          <p:spPr>
            <a:xfrm>
              <a:off x="838185" y="5380288"/>
              <a:ext cx="356936" cy="553574"/>
            </a:xfrm>
            <a:custGeom>
              <a:avLst/>
              <a:gdLst/>
              <a:ahLst/>
              <a:cxnLst/>
              <a:rect l="l" t="t" r="r" b="b"/>
              <a:pathLst>
                <a:path w="356936" h="553574" extrusionOk="0">
                  <a:moveTo>
                    <a:pt x="166376" y="158"/>
                  </a:moveTo>
                  <a:cubicBezTo>
                    <a:pt x="158704" y="632"/>
                    <a:pt x="151475" y="1989"/>
                    <a:pt x="144940" y="4230"/>
                  </a:cubicBezTo>
                  <a:cubicBezTo>
                    <a:pt x="137553" y="6787"/>
                    <a:pt x="130860" y="10197"/>
                    <a:pt x="125020" y="14396"/>
                  </a:cubicBezTo>
                  <a:cubicBezTo>
                    <a:pt x="117885" y="19541"/>
                    <a:pt x="112045" y="25224"/>
                    <a:pt x="107625" y="31317"/>
                  </a:cubicBezTo>
                  <a:cubicBezTo>
                    <a:pt x="104942" y="35042"/>
                    <a:pt x="102858" y="38451"/>
                    <a:pt x="101248" y="41766"/>
                  </a:cubicBezTo>
                  <a:cubicBezTo>
                    <a:pt x="99638" y="45112"/>
                    <a:pt x="98281" y="48522"/>
                    <a:pt x="97144" y="51900"/>
                  </a:cubicBezTo>
                  <a:cubicBezTo>
                    <a:pt x="93388" y="63391"/>
                    <a:pt x="92030" y="75577"/>
                    <a:pt x="90704" y="87384"/>
                  </a:cubicBezTo>
                  <a:cubicBezTo>
                    <a:pt x="90483" y="89404"/>
                    <a:pt x="90262" y="91393"/>
                    <a:pt x="90041" y="93382"/>
                  </a:cubicBezTo>
                  <a:cubicBezTo>
                    <a:pt x="88368" y="91835"/>
                    <a:pt x="86790" y="90540"/>
                    <a:pt x="85211" y="89372"/>
                  </a:cubicBezTo>
                  <a:cubicBezTo>
                    <a:pt x="83001" y="87762"/>
                    <a:pt x="80034" y="85710"/>
                    <a:pt x="76814" y="84163"/>
                  </a:cubicBezTo>
                  <a:cubicBezTo>
                    <a:pt x="71384" y="81575"/>
                    <a:pt x="66144" y="80249"/>
                    <a:pt x="61187" y="80217"/>
                  </a:cubicBezTo>
                  <a:cubicBezTo>
                    <a:pt x="60461" y="80217"/>
                    <a:pt x="59767" y="80217"/>
                    <a:pt x="59041" y="80280"/>
                  </a:cubicBezTo>
                  <a:cubicBezTo>
                    <a:pt x="53863" y="80596"/>
                    <a:pt x="48749" y="82175"/>
                    <a:pt x="44298" y="84858"/>
                  </a:cubicBezTo>
                  <a:cubicBezTo>
                    <a:pt x="39026" y="88046"/>
                    <a:pt x="34227" y="92655"/>
                    <a:pt x="30439" y="98180"/>
                  </a:cubicBezTo>
                  <a:cubicBezTo>
                    <a:pt x="28071" y="101653"/>
                    <a:pt x="26209" y="104810"/>
                    <a:pt x="24756" y="107935"/>
                  </a:cubicBezTo>
                  <a:cubicBezTo>
                    <a:pt x="23146" y="111344"/>
                    <a:pt x="21757" y="114849"/>
                    <a:pt x="20652" y="118353"/>
                  </a:cubicBezTo>
                  <a:cubicBezTo>
                    <a:pt x="17906" y="126908"/>
                    <a:pt x="16138" y="136031"/>
                    <a:pt x="15412" y="145408"/>
                  </a:cubicBezTo>
                  <a:cubicBezTo>
                    <a:pt x="14086" y="161855"/>
                    <a:pt x="16517" y="179408"/>
                    <a:pt x="22452" y="196139"/>
                  </a:cubicBezTo>
                  <a:cubicBezTo>
                    <a:pt x="27314" y="209840"/>
                    <a:pt x="34290" y="223667"/>
                    <a:pt x="44361" y="239578"/>
                  </a:cubicBezTo>
                  <a:cubicBezTo>
                    <a:pt x="39278" y="240209"/>
                    <a:pt x="34543" y="241757"/>
                    <a:pt x="30281" y="244187"/>
                  </a:cubicBezTo>
                  <a:cubicBezTo>
                    <a:pt x="24946" y="247250"/>
                    <a:pt x="20084" y="251669"/>
                    <a:pt x="16201" y="256973"/>
                  </a:cubicBezTo>
                  <a:cubicBezTo>
                    <a:pt x="12634" y="261835"/>
                    <a:pt x="9666" y="267170"/>
                    <a:pt x="7425" y="272789"/>
                  </a:cubicBezTo>
                  <a:cubicBezTo>
                    <a:pt x="5057" y="278724"/>
                    <a:pt x="3258" y="284722"/>
                    <a:pt x="2090" y="290626"/>
                  </a:cubicBezTo>
                  <a:cubicBezTo>
                    <a:pt x="890" y="296718"/>
                    <a:pt x="196" y="302716"/>
                    <a:pt x="38" y="308399"/>
                  </a:cubicBezTo>
                  <a:cubicBezTo>
                    <a:pt x="-57" y="311650"/>
                    <a:pt x="38" y="314366"/>
                    <a:pt x="196" y="316859"/>
                  </a:cubicBezTo>
                  <a:cubicBezTo>
                    <a:pt x="480" y="320427"/>
                    <a:pt x="953" y="324057"/>
                    <a:pt x="1711" y="327972"/>
                  </a:cubicBezTo>
                  <a:cubicBezTo>
                    <a:pt x="4584" y="342999"/>
                    <a:pt x="11245" y="358120"/>
                    <a:pt x="20968" y="371663"/>
                  </a:cubicBezTo>
                  <a:cubicBezTo>
                    <a:pt x="28576" y="382271"/>
                    <a:pt x="38079" y="392341"/>
                    <a:pt x="49191" y="401591"/>
                  </a:cubicBezTo>
                  <a:cubicBezTo>
                    <a:pt x="44898" y="401907"/>
                    <a:pt x="41109" y="402475"/>
                    <a:pt x="37637" y="403359"/>
                  </a:cubicBezTo>
                  <a:cubicBezTo>
                    <a:pt x="34764" y="404085"/>
                    <a:pt x="32459" y="404843"/>
                    <a:pt x="30407" y="405821"/>
                  </a:cubicBezTo>
                  <a:cubicBezTo>
                    <a:pt x="28671" y="406642"/>
                    <a:pt x="26619" y="407684"/>
                    <a:pt x="24820" y="409010"/>
                  </a:cubicBezTo>
                  <a:cubicBezTo>
                    <a:pt x="21852" y="411220"/>
                    <a:pt x="19516" y="413777"/>
                    <a:pt x="17906" y="416618"/>
                  </a:cubicBezTo>
                  <a:cubicBezTo>
                    <a:pt x="16296" y="419459"/>
                    <a:pt x="15254" y="422648"/>
                    <a:pt x="14875" y="425868"/>
                  </a:cubicBezTo>
                  <a:cubicBezTo>
                    <a:pt x="14054" y="432687"/>
                    <a:pt x="15191" y="440074"/>
                    <a:pt x="18316" y="448408"/>
                  </a:cubicBezTo>
                  <a:cubicBezTo>
                    <a:pt x="21347" y="456458"/>
                    <a:pt x="25640" y="464666"/>
                    <a:pt x="31544" y="473474"/>
                  </a:cubicBezTo>
                  <a:cubicBezTo>
                    <a:pt x="37068" y="481777"/>
                    <a:pt x="43603" y="490142"/>
                    <a:pt x="50990" y="498414"/>
                  </a:cubicBezTo>
                  <a:cubicBezTo>
                    <a:pt x="58220" y="506464"/>
                    <a:pt x="65638" y="513788"/>
                    <a:pt x="73089" y="520165"/>
                  </a:cubicBezTo>
                  <a:cubicBezTo>
                    <a:pt x="81044" y="526984"/>
                    <a:pt x="87800" y="531908"/>
                    <a:pt x="94430" y="535728"/>
                  </a:cubicBezTo>
                  <a:cubicBezTo>
                    <a:pt x="96860" y="537117"/>
                    <a:pt x="100049" y="538885"/>
                    <a:pt x="103553" y="540148"/>
                  </a:cubicBezTo>
                  <a:cubicBezTo>
                    <a:pt x="112929" y="543558"/>
                    <a:pt x="121547" y="545641"/>
                    <a:pt x="129882" y="546462"/>
                  </a:cubicBezTo>
                  <a:cubicBezTo>
                    <a:pt x="136353" y="547093"/>
                    <a:pt x="143014" y="547219"/>
                    <a:pt x="149707" y="546809"/>
                  </a:cubicBezTo>
                  <a:cubicBezTo>
                    <a:pt x="151538" y="546714"/>
                    <a:pt x="153369" y="546556"/>
                    <a:pt x="155169" y="546367"/>
                  </a:cubicBezTo>
                  <a:cubicBezTo>
                    <a:pt x="157599" y="546114"/>
                    <a:pt x="160062" y="545830"/>
                    <a:pt x="162524" y="545483"/>
                  </a:cubicBezTo>
                  <a:cubicBezTo>
                    <a:pt x="163313" y="536959"/>
                    <a:pt x="164071" y="528373"/>
                    <a:pt x="164702" y="519817"/>
                  </a:cubicBezTo>
                  <a:cubicBezTo>
                    <a:pt x="166754" y="491405"/>
                    <a:pt x="167544" y="466624"/>
                    <a:pt x="167102" y="444052"/>
                  </a:cubicBezTo>
                  <a:cubicBezTo>
                    <a:pt x="166881" y="431392"/>
                    <a:pt x="166218" y="418354"/>
                    <a:pt x="165081" y="405348"/>
                  </a:cubicBezTo>
                  <a:cubicBezTo>
                    <a:pt x="164197" y="395088"/>
                    <a:pt x="163061" y="385365"/>
                    <a:pt x="161609" y="375768"/>
                  </a:cubicBezTo>
                  <a:cubicBezTo>
                    <a:pt x="161198" y="373116"/>
                    <a:pt x="160756" y="370495"/>
                    <a:pt x="160283" y="367907"/>
                  </a:cubicBezTo>
                  <a:lnTo>
                    <a:pt x="160283" y="368002"/>
                  </a:lnTo>
                  <a:cubicBezTo>
                    <a:pt x="160283" y="368002"/>
                    <a:pt x="160283" y="368222"/>
                    <a:pt x="160283" y="368222"/>
                  </a:cubicBezTo>
                  <a:cubicBezTo>
                    <a:pt x="160283" y="368191"/>
                    <a:pt x="160283" y="368128"/>
                    <a:pt x="160283" y="368064"/>
                  </a:cubicBezTo>
                  <a:lnTo>
                    <a:pt x="160283" y="368254"/>
                  </a:lnTo>
                  <a:cubicBezTo>
                    <a:pt x="154979" y="341704"/>
                    <a:pt x="146455" y="315660"/>
                    <a:pt x="138216" y="290468"/>
                  </a:cubicBezTo>
                  <a:lnTo>
                    <a:pt x="135469" y="282070"/>
                  </a:lnTo>
                  <a:cubicBezTo>
                    <a:pt x="126662" y="254952"/>
                    <a:pt x="117728" y="225972"/>
                    <a:pt x="113876" y="195760"/>
                  </a:cubicBezTo>
                  <a:lnTo>
                    <a:pt x="113592" y="193393"/>
                  </a:lnTo>
                  <a:lnTo>
                    <a:pt x="113339" y="191309"/>
                  </a:lnTo>
                  <a:cubicBezTo>
                    <a:pt x="113182" y="189825"/>
                    <a:pt x="114350" y="188436"/>
                    <a:pt x="115897" y="188247"/>
                  </a:cubicBezTo>
                  <a:cubicBezTo>
                    <a:pt x="116244" y="188058"/>
                    <a:pt x="116623" y="187994"/>
                    <a:pt x="117065" y="187963"/>
                  </a:cubicBezTo>
                  <a:cubicBezTo>
                    <a:pt x="117759" y="187963"/>
                    <a:pt x="118454" y="188247"/>
                    <a:pt x="118990" y="188689"/>
                  </a:cubicBezTo>
                  <a:cubicBezTo>
                    <a:pt x="119590" y="189257"/>
                    <a:pt x="119780" y="189920"/>
                    <a:pt x="119969" y="190678"/>
                  </a:cubicBezTo>
                  <a:lnTo>
                    <a:pt x="120032" y="191056"/>
                  </a:lnTo>
                  <a:cubicBezTo>
                    <a:pt x="122715" y="204757"/>
                    <a:pt x="126472" y="218585"/>
                    <a:pt x="131176" y="232191"/>
                  </a:cubicBezTo>
                  <a:cubicBezTo>
                    <a:pt x="135564" y="244787"/>
                    <a:pt x="141057" y="257825"/>
                    <a:pt x="147466" y="270958"/>
                  </a:cubicBezTo>
                  <a:lnTo>
                    <a:pt x="147623" y="271274"/>
                  </a:lnTo>
                  <a:cubicBezTo>
                    <a:pt x="150938" y="277935"/>
                    <a:pt x="155042" y="285637"/>
                    <a:pt x="159809" y="294225"/>
                  </a:cubicBezTo>
                  <a:cubicBezTo>
                    <a:pt x="160725" y="295803"/>
                    <a:pt x="161640" y="297444"/>
                    <a:pt x="162556" y="299054"/>
                  </a:cubicBezTo>
                  <a:lnTo>
                    <a:pt x="160630" y="287311"/>
                  </a:lnTo>
                  <a:lnTo>
                    <a:pt x="160535" y="286711"/>
                  </a:lnTo>
                  <a:lnTo>
                    <a:pt x="160441" y="285985"/>
                  </a:lnTo>
                  <a:cubicBezTo>
                    <a:pt x="156463" y="261361"/>
                    <a:pt x="152359" y="235853"/>
                    <a:pt x="149360" y="210472"/>
                  </a:cubicBezTo>
                  <a:cubicBezTo>
                    <a:pt x="144688" y="170726"/>
                    <a:pt x="143551" y="138368"/>
                    <a:pt x="145761" y="108566"/>
                  </a:cubicBezTo>
                  <a:cubicBezTo>
                    <a:pt x="146203" y="103231"/>
                    <a:pt x="146771" y="97738"/>
                    <a:pt x="147434" y="92277"/>
                  </a:cubicBezTo>
                  <a:cubicBezTo>
                    <a:pt x="147623" y="90919"/>
                    <a:pt x="148981" y="90035"/>
                    <a:pt x="150181" y="89940"/>
                  </a:cubicBezTo>
                  <a:lnTo>
                    <a:pt x="150907" y="89940"/>
                  </a:lnTo>
                  <a:cubicBezTo>
                    <a:pt x="151759" y="89940"/>
                    <a:pt x="152517" y="90256"/>
                    <a:pt x="153085" y="90793"/>
                  </a:cubicBezTo>
                  <a:cubicBezTo>
                    <a:pt x="153653" y="91361"/>
                    <a:pt x="153937" y="91993"/>
                    <a:pt x="153937" y="92687"/>
                  </a:cubicBezTo>
                  <a:cubicBezTo>
                    <a:pt x="153716" y="114533"/>
                    <a:pt x="156084" y="137547"/>
                    <a:pt x="161451" y="165107"/>
                  </a:cubicBezTo>
                  <a:lnTo>
                    <a:pt x="161451" y="165580"/>
                  </a:lnTo>
                  <a:cubicBezTo>
                    <a:pt x="163029" y="173251"/>
                    <a:pt x="164923" y="181870"/>
                    <a:pt x="167228" y="191877"/>
                  </a:cubicBezTo>
                  <a:cubicBezTo>
                    <a:pt x="167733" y="193993"/>
                    <a:pt x="168238" y="196139"/>
                    <a:pt x="168775" y="198286"/>
                  </a:cubicBezTo>
                  <a:cubicBezTo>
                    <a:pt x="170764" y="186637"/>
                    <a:pt x="173921" y="175303"/>
                    <a:pt x="176730" y="165580"/>
                  </a:cubicBezTo>
                  <a:lnTo>
                    <a:pt x="178340" y="159803"/>
                  </a:lnTo>
                  <a:cubicBezTo>
                    <a:pt x="182255" y="146197"/>
                    <a:pt x="186296" y="132117"/>
                    <a:pt x="188569" y="117911"/>
                  </a:cubicBezTo>
                  <a:cubicBezTo>
                    <a:pt x="189137" y="114407"/>
                    <a:pt x="189579" y="110966"/>
                    <a:pt x="189863" y="107651"/>
                  </a:cubicBezTo>
                  <a:cubicBezTo>
                    <a:pt x="190021" y="106325"/>
                    <a:pt x="191473" y="105378"/>
                    <a:pt x="192736" y="105315"/>
                  </a:cubicBezTo>
                  <a:cubicBezTo>
                    <a:pt x="194251" y="105315"/>
                    <a:pt x="195514" y="106546"/>
                    <a:pt x="195672" y="108093"/>
                  </a:cubicBezTo>
                  <a:cubicBezTo>
                    <a:pt x="196840" y="123940"/>
                    <a:pt x="194882" y="140072"/>
                    <a:pt x="192578" y="155194"/>
                  </a:cubicBezTo>
                  <a:cubicBezTo>
                    <a:pt x="192104" y="158224"/>
                    <a:pt x="191599" y="161255"/>
                    <a:pt x="191126" y="164286"/>
                  </a:cubicBezTo>
                  <a:lnTo>
                    <a:pt x="191031" y="164917"/>
                  </a:lnTo>
                  <a:lnTo>
                    <a:pt x="190936" y="165643"/>
                  </a:lnTo>
                  <a:lnTo>
                    <a:pt x="190715" y="167064"/>
                  </a:lnTo>
                  <a:lnTo>
                    <a:pt x="190621" y="167664"/>
                  </a:lnTo>
                  <a:cubicBezTo>
                    <a:pt x="188758" y="178966"/>
                    <a:pt x="186864" y="190678"/>
                    <a:pt x="185948" y="202453"/>
                  </a:cubicBezTo>
                  <a:cubicBezTo>
                    <a:pt x="185286" y="211103"/>
                    <a:pt x="185286" y="219469"/>
                    <a:pt x="185349" y="228750"/>
                  </a:cubicBezTo>
                  <a:cubicBezTo>
                    <a:pt x="185380" y="238000"/>
                    <a:pt x="185601" y="246934"/>
                    <a:pt x="186012" y="256057"/>
                  </a:cubicBezTo>
                  <a:cubicBezTo>
                    <a:pt x="186769" y="274683"/>
                    <a:pt x="188064" y="292488"/>
                    <a:pt x="189453" y="310609"/>
                  </a:cubicBezTo>
                  <a:lnTo>
                    <a:pt x="189958" y="317301"/>
                  </a:lnTo>
                  <a:lnTo>
                    <a:pt x="190116" y="321374"/>
                  </a:lnTo>
                  <a:lnTo>
                    <a:pt x="190273" y="323899"/>
                  </a:lnTo>
                  <a:cubicBezTo>
                    <a:pt x="194914" y="311966"/>
                    <a:pt x="200060" y="300538"/>
                    <a:pt x="205363" y="288889"/>
                  </a:cubicBezTo>
                  <a:lnTo>
                    <a:pt x="205490" y="288574"/>
                  </a:lnTo>
                  <a:lnTo>
                    <a:pt x="205616" y="288258"/>
                  </a:lnTo>
                  <a:cubicBezTo>
                    <a:pt x="212025" y="274146"/>
                    <a:pt x="218623" y="259561"/>
                    <a:pt x="224179" y="244093"/>
                  </a:cubicBezTo>
                  <a:cubicBezTo>
                    <a:pt x="228725" y="231149"/>
                    <a:pt x="231976" y="218995"/>
                    <a:pt x="234186" y="206904"/>
                  </a:cubicBezTo>
                  <a:cubicBezTo>
                    <a:pt x="234439" y="205610"/>
                    <a:pt x="235607" y="204663"/>
                    <a:pt x="237059" y="204568"/>
                  </a:cubicBezTo>
                  <a:cubicBezTo>
                    <a:pt x="238574" y="204568"/>
                    <a:pt x="239805" y="205768"/>
                    <a:pt x="239995" y="207346"/>
                  </a:cubicBezTo>
                  <a:cubicBezTo>
                    <a:pt x="240973" y="218237"/>
                    <a:pt x="238953" y="229413"/>
                    <a:pt x="237122" y="239452"/>
                  </a:cubicBezTo>
                  <a:lnTo>
                    <a:pt x="237059" y="239925"/>
                  </a:lnTo>
                  <a:cubicBezTo>
                    <a:pt x="236427" y="243430"/>
                    <a:pt x="235607" y="247976"/>
                    <a:pt x="234881" y="252521"/>
                  </a:cubicBezTo>
                  <a:cubicBezTo>
                    <a:pt x="234723" y="253626"/>
                    <a:pt x="234565" y="254700"/>
                    <a:pt x="234407" y="255805"/>
                  </a:cubicBezTo>
                  <a:lnTo>
                    <a:pt x="234691" y="255521"/>
                  </a:lnTo>
                  <a:lnTo>
                    <a:pt x="235070" y="255174"/>
                  </a:lnTo>
                  <a:cubicBezTo>
                    <a:pt x="240405" y="250469"/>
                    <a:pt x="245204" y="245134"/>
                    <a:pt x="249844" y="239989"/>
                  </a:cubicBezTo>
                  <a:lnTo>
                    <a:pt x="250097" y="239705"/>
                  </a:lnTo>
                  <a:lnTo>
                    <a:pt x="251865" y="237747"/>
                  </a:lnTo>
                  <a:cubicBezTo>
                    <a:pt x="257958" y="231055"/>
                    <a:pt x="263261" y="225625"/>
                    <a:pt x="269386" y="220858"/>
                  </a:cubicBezTo>
                  <a:cubicBezTo>
                    <a:pt x="269828" y="220510"/>
                    <a:pt x="270301" y="220353"/>
                    <a:pt x="270964" y="220353"/>
                  </a:cubicBezTo>
                  <a:cubicBezTo>
                    <a:pt x="271690" y="220353"/>
                    <a:pt x="272416" y="220637"/>
                    <a:pt x="272985" y="221110"/>
                  </a:cubicBezTo>
                  <a:cubicBezTo>
                    <a:pt x="273869" y="221900"/>
                    <a:pt x="274342" y="223510"/>
                    <a:pt x="273616" y="224614"/>
                  </a:cubicBezTo>
                  <a:cubicBezTo>
                    <a:pt x="267807" y="233833"/>
                    <a:pt x="261525" y="243430"/>
                    <a:pt x="256916" y="250438"/>
                  </a:cubicBezTo>
                  <a:lnTo>
                    <a:pt x="256695" y="250785"/>
                  </a:lnTo>
                  <a:cubicBezTo>
                    <a:pt x="248361" y="263507"/>
                    <a:pt x="241984" y="273326"/>
                    <a:pt x="235796" y="283301"/>
                  </a:cubicBezTo>
                  <a:cubicBezTo>
                    <a:pt x="221622" y="306347"/>
                    <a:pt x="211835" y="325857"/>
                    <a:pt x="205016" y="344767"/>
                  </a:cubicBezTo>
                  <a:cubicBezTo>
                    <a:pt x="201733" y="354395"/>
                    <a:pt x="199144" y="363834"/>
                    <a:pt x="197408" y="372863"/>
                  </a:cubicBezTo>
                  <a:cubicBezTo>
                    <a:pt x="196429" y="377662"/>
                    <a:pt x="195609" y="382902"/>
                    <a:pt x="195009" y="388395"/>
                  </a:cubicBezTo>
                  <a:cubicBezTo>
                    <a:pt x="194567" y="392215"/>
                    <a:pt x="194220" y="396098"/>
                    <a:pt x="193872" y="401812"/>
                  </a:cubicBezTo>
                  <a:lnTo>
                    <a:pt x="193620" y="404275"/>
                  </a:lnTo>
                  <a:cubicBezTo>
                    <a:pt x="191378" y="434865"/>
                    <a:pt x="190210" y="462677"/>
                    <a:pt x="189958" y="489322"/>
                  </a:cubicBezTo>
                  <a:cubicBezTo>
                    <a:pt x="189768" y="510789"/>
                    <a:pt x="190210" y="530772"/>
                    <a:pt x="191347" y="549808"/>
                  </a:cubicBezTo>
                  <a:cubicBezTo>
                    <a:pt x="193683" y="551071"/>
                    <a:pt x="196145" y="552049"/>
                    <a:pt x="198702" y="552649"/>
                  </a:cubicBezTo>
                  <a:cubicBezTo>
                    <a:pt x="202049" y="553439"/>
                    <a:pt x="205679" y="553723"/>
                    <a:pt x="209467" y="553502"/>
                  </a:cubicBezTo>
                  <a:cubicBezTo>
                    <a:pt x="211425" y="553375"/>
                    <a:pt x="213445" y="553123"/>
                    <a:pt x="215497" y="552744"/>
                  </a:cubicBezTo>
                  <a:cubicBezTo>
                    <a:pt x="221590" y="551576"/>
                    <a:pt x="227683" y="549493"/>
                    <a:pt x="234186" y="546304"/>
                  </a:cubicBezTo>
                  <a:cubicBezTo>
                    <a:pt x="247035" y="539959"/>
                    <a:pt x="259726" y="530867"/>
                    <a:pt x="272985" y="518460"/>
                  </a:cubicBezTo>
                  <a:cubicBezTo>
                    <a:pt x="285833" y="506432"/>
                    <a:pt x="297324" y="493173"/>
                    <a:pt x="307079" y="479030"/>
                  </a:cubicBezTo>
                  <a:cubicBezTo>
                    <a:pt x="317750" y="463624"/>
                    <a:pt x="324726" y="450239"/>
                    <a:pt x="329083" y="436885"/>
                  </a:cubicBezTo>
                  <a:cubicBezTo>
                    <a:pt x="331324" y="430003"/>
                    <a:pt x="332587" y="423752"/>
                    <a:pt x="332903" y="417786"/>
                  </a:cubicBezTo>
                  <a:cubicBezTo>
                    <a:pt x="333061" y="414692"/>
                    <a:pt x="332966" y="411977"/>
                    <a:pt x="332619" y="409484"/>
                  </a:cubicBezTo>
                  <a:cubicBezTo>
                    <a:pt x="332177" y="406453"/>
                    <a:pt x="331545" y="403864"/>
                    <a:pt x="330630" y="401622"/>
                  </a:cubicBezTo>
                  <a:cubicBezTo>
                    <a:pt x="328578" y="396508"/>
                    <a:pt x="325295" y="392247"/>
                    <a:pt x="321128" y="389279"/>
                  </a:cubicBezTo>
                  <a:cubicBezTo>
                    <a:pt x="318570" y="387480"/>
                    <a:pt x="316045" y="386091"/>
                    <a:pt x="313425" y="385112"/>
                  </a:cubicBezTo>
                  <a:cubicBezTo>
                    <a:pt x="311909" y="384544"/>
                    <a:pt x="310394" y="384039"/>
                    <a:pt x="308879" y="383691"/>
                  </a:cubicBezTo>
                  <a:cubicBezTo>
                    <a:pt x="309889" y="382681"/>
                    <a:pt x="310836" y="381608"/>
                    <a:pt x="311783" y="380534"/>
                  </a:cubicBezTo>
                  <a:cubicBezTo>
                    <a:pt x="316392" y="375199"/>
                    <a:pt x="320686" y="369012"/>
                    <a:pt x="325326" y="361056"/>
                  </a:cubicBezTo>
                  <a:cubicBezTo>
                    <a:pt x="329998" y="353069"/>
                    <a:pt x="334323" y="344451"/>
                    <a:pt x="338206" y="335454"/>
                  </a:cubicBezTo>
                  <a:cubicBezTo>
                    <a:pt x="342405" y="325762"/>
                    <a:pt x="345972" y="315975"/>
                    <a:pt x="348845" y="306379"/>
                  </a:cubicBezTo>
                  <a:cubicBezTo>
                    <a:pt x="352034" y="295677"/>
                    <a:pt x="354244" y="286079"/>
                    <a:pt x="355506" y="277019"/>
                  </a:cubicBezTo>
                  <a:cubicBezTo>
                    <a:pt x="356990" y="266444"/>
                    <a:pt x="357306" y="257857"/>
                    <a:pt x="356517" y="250028"/>
                  </a:cubicBezTo>
                  <a:cubicBezTo>
                    <a:pt x="355601" y="241093"/>
                    <a:pt x="353486" y="233927"/>
                    <a:pt x="350045" y="228150"/>
                  </a:cubicBezTo>
                  <a:cubicBezTo>
                    <a:pt x="346351" y="221931"/>
                    <a:pt x="340827" y="217101"/>
                    <a:pt x="334544" y="214575"/>
                  </a:cubicBezTo>
                  <a:cubicBezTo>
                    <a:pt x="330756" y="213060"/>
                    <a:pt x="326873" y="212145"/>
                    <a:pt x="322990" y="211797"/>
                  </a:cubicBezTo>
                  <a:cubicBezTo>
                    <a:pt x="319991" y="211545"/>
                    <a:pt x="316897" y="211513"/>
                    <a:pt x="313803" y="211703"/>
                  </a:cubicBezTo>
                  <a:cubicBezTo>
                    <a:pt x="313267" y="211734"/>
                    <a:pt x="312730" y="211766"/>
                    <a:pt x="312193" y="211860"/>
                  </a:cubicBezTo>
                  <a:cubicBezTo>
                    <a:pt x="314782" y="195129"/>
                    <a:pt x="315003" y="178271"/>
                    <a:pt x="312888" y="161697"/>
                  </a:cubicBezTo>
                  <a:cubicBezTo>
                    <a:pt x="310804" y="145628"/>
                    <a:pt x="306858" y="129939"/>
                    <a:pt x="301081" y="115070"/>
                  </a:cubicBezTo>
                  <a:cubicBezTo>
                    <a:pt x="295178" y="99790"/>
                    <a:pt x="287664" y="85300"/>
                    <a:pt x="278730" y="72041"/>
                  </a:cubicBezTo>
                  <a:cubicBezTo>
                    <a:pt x="269512" y="58277"/>
                    <a:pt x="258999" y="45744"/>
                    <a:pt x="247508" y="34726"/>
                  </a:cubicBezTo>
                  <a:cubicBezTo>
                    <a:pt x="242047" y="29485"/>
                    <a:pt x="236017" y="23992"/>
                    <a:pt x="229293" y="19289"/>
                  </a:cubicBezTo>
                  <a:cubicBezTo>
                    <a:pt x="222600" y="14617"/>
                    <a:pt x="216160" y="11018"/>
                    <a:pt x="209562" y="8208"/>
                  </a:cubicBezTo>
                  <a:cubicBezTo>
                    <a:pt x="202207" y="5083"/>
                    <a:pt x="195040" y="2904"/>
                    <a:pt x="188221" y="1642"/>
                  </a:cubicBezTo>
                  <a:cubicBezTo>
                    <a:pt x="182255" y="537"/>
                    <a:pt x="176478" y="0"/>
                    <a:pt x="170985" y="0"/>
                  </a:cubicBezTo>
                  <a:cubicBezTo>
                    <a:pt x="169406" y="0"/>
                    <a:pt x="167859" y="32"/>
                    <a:pt x="166312" y="12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5" name="Google Shape;1495;p39"/>
            <p:cNvSpPr/>
            <p:nvPr/>
          </p:nvSpPr>
          <p:spPr>
            <a:xfrm>
              <a:off x="890153" y="5810887"/>
              <a:ext cx="11674" cy="18320"/>
            </a:xfrm>
            <a:custGeom>
              <a:avLst/>
              <a:gdLst/>
              <a:ahLst/>
              <a:cxnLst/>
              <a:rect l="l" t="t" r="r" b="b"/>
              <a:pathLst>
                <a:path w="11674" h="18320" extrusionOk="0">
                  <a:moveTo>
                    <a:pt x="5368" y="1835"/>
                  </a:moveTo>
                  <a:cubicBezTo>
                    <a:pt x="6346" y="4329"/>
                    <a:pt x="7420" y="6760"/>
                    <a:pt x="8588" y="9159"/>
                  </a:cubicBezTo>
                  <a:cubicBezTo>
                    <a:pt x="9409" y="10800"/>
                    <a:pt x="10293" y="12442"/>
                    <a:pt x="11240" y="14052"/>
                  </a:cubicBezTo>
                  <a:cubicBezTo>
                    <a:pt x="11997" y="15346"/>
                    <a:pt x="11776" y="16988"/>
                    <a:pt x="10482" y="17872"/>
                  </a:cubicBezTo>
                  <a:cubicBezTo>
                    <a:pt x="9282" y="18661"/>
                    <a:pt x="7388" y="18408"/>
                    <a:pt x="6662" y="17114"/>
                  </a:cubicBezTo>
                  <a:cubicBezTo>
                    <a:pt x="4168" y="12789"/>
                    <a:pt x="1990" y="8275"/>
                    <a:pt x="159" y="3634"/>
                  </a:cubicBezTo>
                  <a:cubicBezTo>
                    <a:pt x="-378" y="2245"/>
                    <a:pt x="506" y="603"/>
                    <a:pt x="1895" y="130"/>
                  </a:cubicBezTo>
                  <a:cubicBezTo>
                    <a:pt x="2148" y="35"/>
                    <a:pt x="2369" y="4"/>
                    <a:pt x="2621" y="4"/>
                  </a:cubicBezTo>
                  <a:cubicBezTo>
                    <a:pt x="3821" y="-60"/>
                    <a:pt x="4957" y="698"/>
                    <a:pt x="5399"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6" name="Google Shape;1496;p39"/>
            <p:cNvSpPr/>
            <p:nvPr/>
          </p:nvSpPr>
          <p:spPr>
            <a:xfrm>
              <a:off x="873620" y="5812336"/>
              <a:ext cx="12103" cy="17637"/>
            </a:xfrm>
            <a:custGeom>
              <a:avLst/>
              <a:gdLst/>
              <a:ahLst/>
              <a:cxnLst/>
              <a:rect l="l" t="t" r="r" b="b"/>
              <a:pathLst>
                <a:path w="12103" h="17637" extrusionOk="0">
                  <a:moveTo>
                    <a:pt x="5044" y="1206"/>
                  </a:moveTo>
                  <a:cubicBezTo>
                    <a:pt x="7254" y="5247"/>
                    <a:pt x="9463" y="9288"/>
                    <a:pt x="11642" y="13329"/>
                  </a:cubicBezTo>
                  <a:cubicBezTo>
                    <a:pt x="11989" y="13992"/>
                    <a:pt x="12210" y="14654"/>
                    <a:pt x="12052" y="15444"/>
                  </a:cubicBezTo>
                  <a:cubicBezTo>
                    <a:pt x="11894" y="16138"/>
                    <a:pt x="11484" y="16770"/>
                    <a:pt x="10884" y="17180"/>
                  </a:cubicBezTo>
                  <a:cubicBezTo>
                    <a:pt x="9716" y="17969"/>
                    <a:pt x="7759" y="17748"/>
                    <a:pt x="7064" y="16423"/>
                  </a:cubicBezTo>
                  <a:cubicBezTo>
                    <a:pt x="4886" y="12382"/>
                    <a:pt x="2676" y="8341"/>
                    <a:pt x="466" y="4300"/>
                  </a:cubicBezTo>
                  <a:cubicBezTo>
                    <a:pt x="87" y="3637"/>
                    <a:pt x="-102" y="2974"/>
                    <a:pt x="56" y="2185"/>
                  </a:cubicBezTo>
                  <a:cubicBezTo>
                    <a:pt x="214" y="1490"/>
                    <a:pt x="624" y="859"/>
                    <a:pt x="1224" y="448"/>
                  </a:cubicBezTo>
                  <a:cubicBezTo>
                    <a:pt x="1634" y="196"/>
                    <a:pt x="2108" y="38"/>
                    <a:pt x="2613" y="6"/>
                  </a:cubicBezTo>
                  <a:cubicBezTo>
                    <a:pt x="3592" y="-57"/>
                    <a:pt x="4570" y="354"/>
                    <a:pt x="5075" y="120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7" name="Google Shape;1497;p39"/>
            <p:cNvSpPr/>
            <p:nvPr/>
          </p:nvSpPr>
          <p:spPr>
            <a:xfrm>
              <a:off x="876599" y="5838981"/>
              <a:ext cx="15971" cy="18545"/>
            </a:xfrm>
            <a:custGeom>
              <a:avLst/>
              <a:gdLst/>
              <a:ahLst/>
              <a:cxnLst/>
              <a:rect l="l" t="t" r="r" b="b"/>
              <a:pathLst>
                <a:path w="15971" h="18545" extrusionOk="0">
                  <a:moveTo>
                    <a:pt x="5063" y="1237"/>
                  </a:moveTo>
                  <a:cubicBezTo>
                    <a:pt x="7115" y="4394"/>
                    <a:pt x="9388" y="7425"/>
                    <a:pt x="11850" y="10266"/>
                  </a:cubicBezTo>
                  <a:cubicBezTo>
                    <a:pt x="12892" y="11466"/>
                    <a:pt x="13966" y="12602"/>
                    <a:pt x="15070" y="13738"/>
                  </a:cubicBezTo>
                  <a:cubicBezTo>
                    <a:pt x="16112" y="14812"/>
                    <a:pt x="16333" y="16453"/>
                    <a:pt x="15291" y="17621"/>
                  </a:cubicBezTo>
                  <a:cubicBezTo>
                    <a:pt x="14344" y="18695"/>
                    <a:pt x="12450" y="18916"/>
                    <a:pt x="11408" y="17843"/>
                  </a:cubicBezTo>
                  <a:cubicBezTo>
                    <a:pt x="7336" y="13675"/>
                    <a:pt x="3642" y="9161"/>
                    <a:pt x="454" y="4268"/>
                  </a:cubicBezTo>
                  <a:cubicBezTo>
                    <a:pt x="-367" y="3005"/>
                    <a:pt x="-51" y="1269"/>
                    <a:pt x="1212" y="448"/>
                  </a:cubicBezTo>
                  <a:cubicBezTo>
                    <a:pt x="1622" y="164"/>
                    <a:pt x="2096" y="38"/>
                    <a:pt x="2569" y="6"/>
                  </a:cubicBezTo>
                  <a:cubicBezTo>
                    <a:pt x="3516" y="-57"/>
                    <a:pt x="4495" y="385"/>
                    <a:pt x="5063" y="123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8" name="Google Shape;1498;p39"/>
            <p:cNvSpPr/>
            <p:nvPr/>
          </p:nvSpPr>
          <p:spPr>
            <a:xfrm>
              <a:off x="898689" y="5838166"/>
              <a:ext cx="14559" cy="21060"/>
            </a:xfrm>
            <a:custGeom>
              <a:avLst/>
              <a:gdLst/>
              <a:ahLst/>
              <a:cxnLst/>
              <a:rect l="l" t="t" r="r" b="b"/>
              <a:pathLst>
                <a:path w="14559" h="21060" extrusionOk="0">
                  <a:moveTo>
                    <a:pt x="3303" y="63"/>
                  </a:moveTo>
                  <a:cubicBezTo>
                    <a:pt x="3935" y="189"/>
                    <a:pt x="4724" y="631"/>
                    <a:pt x="5040" y="1231"/>
                  </a:cubicBezTo>
                  <a:cubicBezTo>
                    <a:pt x="7723" y="6598"/>
                    <a:pt x="10754" y="11775"/>
                    <a:pt x="14100" y="16763"/>
                  </a:cubicBezTo>
                  <a:cubicBezTo>
                    <a:pt x="14953" y="18026"/>
                    <a:pt x="14574" y="19762"/>
                    <a:pt x="13342" y="20615"/>
                  </a:cubicBezTo>
                  <a:cubicBezTo>
                    <a:pt x="12080" y="21436"/>
                    <a:pt x="10343" y="21088"/>
                    <a:pt x="9523" y="19857"/>
                  </a:cubicBezTo>
                  <a:cubicBezTo>
                    <a:pt x="6176" y="14869"/>
                    <a:pt x="3146" y="9692"/>
                    <a:pt x="462" y="4325"/>
                  </a:cubicBezTo>
                  <a:cubicBezTo>
                    <a:pt x="115" y="3631"/>
                    <a:pt x="-106" y="3031"/>
                    <a:pt x="52" y="2210"/>
                  </a:cubicBezTo>
                  <a:cubicBezTo>
                    <a:pt x="210" y="1515"/>
                    <a:pt x="620" y="884"/>
                    <a:pt x="1220" y="474"/>
                  </a:cubicBezTo>
                  <a:cubicBezTo>
                    <a:pt x="1630" y="189"/>
                    <a:pt x="2104" y="32"/>
                    <a:pt x="2577" y="0"/>
                  </a:cubicBezTo>
                  <a:cubicBezTo>
                    <a:pt x="2830" y="0"/>
                    <a:pt x="3082" y="0"/>
                    <a:pt x="330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9" name="Google Shape;1499;p39"/>
            <p:cNvSpPr/>
            <p:nvPr/>
          </p:nvSpPr>
          <p:spPr>
            <a:xfrm>
              <a:off x="904575" y="5867425"/>
              <a:ext cx="12605" cy="14214"/>
            </a:xfrm>
            <a:custGeom>
              <a:avLst/>
              <a:gdLst/>
              <a:ahLst/>
              <a:cxnLst/>
              <a:rect l="l" t="t" r="r" b="b"/>
              <a:pathLst>
                <a:path w="12605" h="14214" extrusionOk="0">
                  <a:moveTo>
                    <a:pt x="5089" y="1268"/>
                  </a:moveTo>
                  <a:cubicBezTo>
                    <a:pt x="7078" y="3920"/>
                    <a:pt x="9193" y="6509"/>
                    <a:pt x="11371" y="9034"/>
                  </a:cubicBezTo>
                  <a:cubicBezTo>
                    <a:pt x="11466" y="9161"/>
                    <a:pt x="11592" y="9287"/>
                    <a:pt x="11687" y="9413"/>
                  </a:cubicBezTo>
                  <a:cubicBezTo>
                    <a:pt x="12192" y="9981"/>
                    <a:pt x="12571" y="10518"/>
                    <a:pt x="12602" y="11307"/>
                  </a:cubicBezTo>
                  <a:cubicBezTo>
                    <a:pt x="12634" y="12033"/>
                    <a:pt x="12413" y="12759"/>
                    <a:pt x="11908" y="13296"/>
                  </a:cubicBezTo>
                  <a:cubicBezTo>
                    <a:pt x="11434" y="13833"/>
                    <a:pt x="10740" y="14180"/>
                    <a:pt x="10013" y="14212"/>
                  </a:cubicBezTo>
                  <a:cubicBezTo>
                    <a:pt x="9351" y="14243"/>
                    <a:pt x="8467" y="14022"/>
                    <a:pt x="8025" y="13517"/>
                  </a:cubicBezTo>
                  <a:cubicBezTo>
                    <a:pt x="5404" y="10550"/>
                    <a:pt x="2879" y="7487"/>
                    <a:pt x="480" y="4299"/>
                  </a:cubicBezTo>
                  <a:cubicBezTo>
                    <a:pt x="-436" y="3099"/>
                    <a:pt x="38" y="1268"/>
                    <a:pt x="1237" y="479"/>
                  </a:cubicBezTo>
                  <a:cubicBezTo>
                    <a:pt x="1648" y="195"/>
                    <a:pt x="2121" y="37"/>
                    <a:pt x="2563" y="6"/>
                  </a:cubicBezTo>
                  <a:cubicBezTo>
                    <a:pt x="3510" y="-58"/>
                    <a:pt x="4457" y="416"/>
                    <a:pt x="5057" y="120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0" name="Google Shape;1500;p39"/>
            <p:cNvSpPr/>
            <p:nvPr/>
          </p:nvSpPr>
          <p:spPr>
            <a:xfrm>
              <a:off x="920111" y="5856663"/>
              <a:ext cx="14418" cy="15595"/>
            </a:xfrm>
            <a:custGeom>
              <a:avLst/>
              <a:gdLst/>
              <a:ahLst/>
              <a:cxnLst/>
              <a:rect l="l" t="t" r="r" b="b"/>
              <a:pathLst>
                <a:path w="14418" h="15595" extrusionOk="0">
                  <a:moveTo>
                    <a:pt x="4612" y="697"/>
                  </a:moveTo>
                  <a:cubicBezTo>
                    <a:pt x="7769" y="4170"/>
                    <a:pt x="10894" y="7706"/>
                    <a:pt x="13957" y="11273"/>
                  </a:cubicBezTo>
                  <a:cubicBezTo>
                    <a:pt x="14398" y="11810"/>
                    <a:pt x="14493" y="12725"/>
                    <a:pt x="14367" y="13388"/>
                  </a:cubicBezTo>
                  <a:cubicBezTo>
                    <a:pt x="14209" y="14083"/>
                    <a:pt x="13799" y="14714"/>
                    <a:pt x="13199" y="15125"/>
                  </a:cubicBezTo>
                  <a:cubicBezTo>
                    <a:pt x="12599" y="15535"/>
                    <a:pt x="11810" y="15693"/>
                    <a:pt x="11084" y="15535"/>
                  </a:cubicBezTo>
                  <a:cubicBezTo>
                    <a:pt x="10295" y="15377"/>
                    <a:pt x="9852" y="14935"/>
                    <a:pt x="9347" y="14367"/>
                  </a:cubicBezTo>
                  <a:cubicBezTo>
                    <a:pt x="8779" y="13704"/>
                    <a:pt x="8211" y="13041"/>
                    <a:pt x="7643" y="12378"/>
                  </a:cubicBezTo>
                  <a:cubicBezTo>
                    <a:pt x="7643" y="12378"/>
                    <a:pt x="7674" y="12441"/>
                    <a:pt x="7706" y="12441"/>
                  </a:cubicBezTo>
                  <a:cubicBezTo>
                    <a:pt x="5464" y="9884"/>
                    <a:pt x="3223" y="7358"/>
                    <a:pt x="918" y="4833"/>
                  </a:cubicBezTo>
                  <a:cubicBezTo>
                    <a:pt x="413" y="4265"/>
                    <a:pt x="35" y="3728"/>
                    <a:pt x="3" y="2907"/>
                  </a:cubicBezTo>
                  <a:cubicBezTo>
                    <a:pt x="-29" y="2181"/>
                    <a:pt x="192" y="1455"/>
                    <a:pt x="697" y="919"/>
                  </a:cubicBezTo>
                  <a:cubicBezTo>
                    <a:pt x="1171" y="382"/>
                    <a:pt x="1866" y="35"/>
                    <a:pt x="2592" y="3"/>
                  </a:cubicBezTo>
                  <a:cubicBezTo>
                    <a:pt x="3255" y="-29"/>
                    <a:pt x="4138" y="193"/>
                    <a:pt x="4581" y="697"/>
                  </a:cubicBezTo>
                  <a:moveTo>
                    <a:pt x="7232" y="11905"/>
                  </a:moveTo>
                  <a:cubicBezTo>
                    <a:pt x="7232" y="11905"/>
                    <a:pt x="7422" y="12125"/>
                    <a:pt x="7516" y="12220"/>
                  </a:cubicBezTo>
                  <a:cubicBezTo>
                    <a:pt x="7422" y="12125"/>
                    <a:pt x="7327" y="11999"/>
                    <a:pt x="7232" y="11905"/>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1" name="Google Shape;1501;p39"/>
            <p:cNvSpPr/>
            <p:nvPr/>
          </p:nvSpPr>
          <p:spPr>
            <a:xfrm>
              <a:off x="890603" y="5693514"/>
              <a:ext cx="8509" cy="18264"/>
            </a:xfrm>
            <a:custGeom>
              <a:avLst/>
              <a:gdLst/>
              <a:ahLst/>
              <a:cxnLst/>
              <a:rect l="l" t="t" r="r" b="b"/>
              <a:pathLst>
                <a:path w="8509" h="18264" extrusionOk="0">
                  <a:moveTo>
                    <a:pt x="4602" y="697"/>
                  </a:moveTo>
                  <a:cubicBezTo>
                    <a:pt x="5202" y="1234"/>
                    <a:pt x="5391" y="1865"/>
                    <a:pt x="5518" y="2591"/>
                  </a:cubicBezTo>
                  <a:cubicBezTo>
                    <a:pt x="5581" y="2907"/>
                    <a:pt x="5644" y="3223"/>
                    <a:pt x="5707" y="3538"/>
                  </a:cubicBezTo>
                  <a:cubicBezTo>
                    <a:pt x="6433" y="7264"/>
                    <a:pt x="7349" y="10957"/>
                    <a:pt x="8390" y="14619"/>
                  </a:cubicBezTo>
                  <a:cubicBezTo>
                    <a:pt x="8801" y="16072"/>
                    <a:pt x="8138" y="17618"/>
                    <a:pt x="6654" y="18124"/>
                  </a:cubicBezTo>
                  <a:cubicBezTo>
                    <a:pt x="5297" y="18597"/>
                    <a:pt x="3560" y="17839"/>
                    <a:pt x="3150" y="16387"/>
                  </a:cubicBezTo>
                  <a:cubicBezTo>
                    <a:pt x="1887" y="11936"/>
                    <a:pt x="845" y="7453"/>
                    <a:pt x="25" y="2907"/>
                  </a:cubicBezTo>
                  <a:cubicBezTo>
                    <a:pt x="-102" y="2244"/>
                    <a:pt x="277" y="1392"/>
                    <a:pt x="719" y="918"/>
                  </a:cubicBezTo>
                  <a:cubicBezTo>
                    <a:pt x="1193" y="381"/>
                    <a:pt x="1887" y="34"/>
                    <a:pt x="2613" y="3"/>
                  </a:cubicBezTo>
                  <a:cubicBezTo>
                    <a:pt x="3339" y="-29"/>
                    <a:pt x="4065" y="224"/>
                    <a:pt x="4602" y="69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2" name="Google Shape;1502;p39"/>
            <p:cNvSpPr/>
            <p:nvPr/>
          </p:nvSpPr>
          <p:spPr>
            <a:xfrm>
              <a:off x="874993" y="5662100"/>
              <a:ext cx="6141" cy="11943"/>
            </a:xfrm>
            <a:custGeom>
              <a:avLst/>
              <a:gdLst/>
              <a:ahLst/>
              <a:cxnLst/>
              <a:rect l="l" t="t" r="r" b="b"/>
              <a:pathLst>
                <a:path w="6141" h="11943" extrusionOk="0">
                  <a:moveTo>
                    <a:pt x="5502" y="2594"/>
                  </a:moveTo>
                  <a:cubicBezTo>
                    <a:pt x="5723" y="4741"/>
                    <a:pt x="5944" y="6887"/>
                    <a:pt x="6133" y="9034"/>
                  </a:cubicBezTo>
                  <a:cubicBezTo>
                    <a:pt x="6259" y="10549"/>
                    <a:pt x="4997" y="11875"/>
                    <a:pt x="3544" y="11938"/>
                  </a:cubicBezTo>
                  <a:cubicBezTo>
                    <a:pt x="1998" y="12033"/>
                    <a:pt x="766" y="10834"/>
                    <a:pt x="640" y="9350"/>
                  </a:cubicBezTo>
                  <a:cubicBezTo>
                    <a:pt x="451" y="7203"/>
                    <a:pt x="230" y="5056"/>
                    <a:pt x="9" y="2910"/>
                  </a:cubicBezTo>
                  <a:cubicBezTo>
                    <a:pt x="-118" y="1395"/>
                    <a:pt x="1145" y="68"/>
                    <a:pt x="2597" y="5"/>
                  </a:cubicBezTo>
                  <a:cubicBezTo>
                    <a:pt x="4144" y="-90"/>
                    <a:pt x="5375" y="1110"/>
                    <a:pt x="5502"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3" name="Google Shape;1503;p39"/>
            <p:cNvSpPr/>
            <p:nvPr/>
          </p:nvSpPr>
          <p:spPr>
            <a:xfrm>
              <a:off x="852842" y="5679405"/>
              <a:ext cx="7940" cy="16635"/>
            </a:xfrm>
            <a:custGeom>
              <a:avLst/>
              <a:gdLst/>
              <a:ahLst/>
              <a:cxnLst/>
              <a:rect l="l" t="t" r="r" b="b"/>
              <a:pathLst>
                <a:path w="7940" h="16635" extrusionOk="0">
                  <a:moveTo>
                    <a:pt x="4007" y="316"/>
                  </a:moveTo>
                  <a:cubicBezTo>
                    <a:pt x="4575" y="632"/>
                    <a:pt x="5238" y="1231"/>
                    <a:pt x="5364" y="1894"/>
                  </a:cubicBezTo>
                  <a:cubicBezTo>
                    <a:pt x="6154" y="5588"/>
                    <a:pt x="6974" y="9313"/>
                    <a:pt x="7827" y="12975"/>
                  </a:cubicBezTo>
                  <a:cubicBezTo>
                    <a:pt x="7985" y="13732"/>
                    <a:pt x="8016" y="14396"/>
                    <a:pt x="7669" y="15122"/>
                  </a:cubicBezTo>
                  <a:cubicBezTo>
                    <a:pt x="7353" y="15753"/>
                    <a:pt x="6785" y="16258"/>
                    <a:pt x="6090" y="16479"/>
                  </a:cubicBezTo>
                  <a:cubicBezTo>
                    <a:pt x="5396" y="16732"/>
                    <a:pt x="4607" y="16669"/>
                    <a:pt x="3944" y="16353"/>
                  </a:cubicBezTo>
                  <a:cubicBezTo>
                    <a:pt x="3344" y="16037"/>
                    <a:pt x="2744" y="15437"/>
                    <a:pt x="2586" y="14775"/>
                  </a:cubicBezTo>
                  <a:cubicBezTo>
                    <a:pt x="1734" y="11081"/>
                    <a:pt x="882" y="7387"/>
                    <a:pt x="124" y="3662"/>
                  </a:cubicBezTo>
                  <a:cubicBezTo>
                    <a:pt x="-34" y="2904"/>
                    <a:pt x="-97" y="2242"/>
                    <a:pt x="282" y="1515"/>
                  </a:cubicBezTo>
                  <a:cubicBezTo>
                    <a:pt x="597" y="884"/>
                    <a:pt x="1166" y="379"/>
                    <a:pt x="1860" y="158"/>
                  </a:cubicBezTo>
                  <a:cubicBezTo>
                    <a:pt x="2081" y="63"/>
                    <a:pt x="2334" y="32"/>
                    <a:pt x="2586" y="0"/>
                  </a:cubicBezTo>
                  <a:cubicBezTo>
                    <a:pt x="3060" y="0"/>
                    <a:pt x="3565" y="63"/>
                    <a:pt x="4007"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4" name="Google Shape;1504;p39"/>
            <p:cNvSpPr/>
            <p:nvPr/>
          </p:nvSpPr>
          <p:spPr>
            <a:xfrm>
              <a:off x="872600" y="5706965"/>
              <a:ext cx="9716" cy="14662"/>
            </a:xfrm>
            <a:custGeom>
              <a:avLst/>
              <a:gdLst/>
              <a:ahLst/>
              <a:cxnLst/>
              <a:rect l="l" t="t" r="r" b="b"/>
              <a:pathLst>
                <a:path w="9716" h="14662" extrusionOk="0">
                  <a:moveTo>
                    <a:pt x="4043" y="316"/>
                  </a:moveTo>
                  <a:cubicBezTo>
                    <a:pt x="4738" y="663"/>
                    <a:pt x="5085" y="1200"/>
                    <a:pt x="5401" y="1894"/>
                  </a:cubicBezTo>
                  <a:cubicBezTo>
                    <a:pt x="6790" y="4925"/>
                    <a:pt x="8179" y="7987"/>
                    <a:pt x="9536" y="11018"/>
                  </a:cubicBezTo>
                  <a:cubicBezTo>
                    <a:pt x="10136" y="12407"/>
                    <a:pt x="9157" y="14048"/>
                    <a:pt x="7800" y="14522"/>
                  </a:cubicBezTo>
                  <a:cubicBezTo>
                    <a:pt x="7105" y="14743"/>
                    <a:pt x="6316" y="14711"/>
                    <a:pt x="5653" y="14364"/>
                  </a:cubicBezTo>
                  <a:cubicBezTo>
                    <a:pt x="4959" y="14017"/>
                    <a:pt x="4611" y="13480"/>
                    <a:pt x="4296" y="12786"/>
                  </a:cubicBezTo>
                  <a:cubicBezTo>
                    <a:pt x="2938" y="9724"/>
                    <a:pt x="1581" y="6693"/>
                    <a:pt x="160" y="3631"/>
                  </a:cubicBezTo>
                  <a:cubicBezTo>
                    <a:pt x="-124" y="2999"/>
                    <a:pt x="2" y="2084"/>
                    <a:pt x="286" y="1484"/>
                  </a:cubicBezTo>
                  <a:cubicBezTo>
                    <a:pt x="602" y="852"/>
                    <a:pt x="1170" y="347"/>
                    <a:pt x="1865" y="126"/>
                  </a:cubicBezTo>
                  <a:cubicBezTo>
                    <a:pt x="2086" y="63"/>
                    <a:pt x="2338" y="0"/>
                    <a:pt x="2591" y="0"/>
                  </a:cubicBezTo>
                  <a:cubicBezTo>
                    <a:pt x="3096" y="0"/>
                    <a:pt x="3570" y="63"/>
                    <a:pt x="4012"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5" name="Google Shape;1505;p39"/>
            <p:cNvSpPr/>
            <p:nvPr/>
          </p:nvSpPr>
          <p:spPr>
            <a:xfrm>
              <a:off x="863402" y="5728555"/>
              <a:ext cx="12020" cy="18983"/>
            </a:xfrm>
            <a:custGeom>
              <a:avLst/>
              <a:gdLst/>
              <a:ahLst/>
              <a:cxnLst/>
              <a:rect l="l" t="t" r="r" b="b"/>
              <a:pathLst>
                <a:path w="12020" h="18983" extrusionOk="0">
                  <a:moveTo>
                    <a:pt x="5380" y="1898"/>
                  </a:moveTo>
                  <a:cubicBezTo>
                    <a:pt x="6390" y="4423"/>
                    <a:pt x="7527" y="6886"/>
                    <a:pt x="8727" y="9316"/>
                  </a:cubicBezTo>
                  <a:cubicBezTo>
                    <a:pt x="9642" y="11147"/>
                    <a:pt x="10589" y="12947"/>
                    <a:pt x="11599" y="14715"/>
                  </a:cubicBezTo>
                  <a:cubicBezTo>
                    <a:pt x="12326" y="16009"/>
                    <a:pt x="12136" y="17651"/>
                    <a:pt x="10842" y="18535"/>
                  </a:cubicBezTo>
                  <a:cubicBezTo>
                    <a:pt x="9642" y="19324"/>
                    <a:pt x="7748" y="19071"/>
                    <a:pt x="7022" y="17777"/>
                  </a:cubicBezTo>
                  <a:cubicBezTo>
                    <a:pt x="4433" y="13231"/>
                    <a:pt x="2129" y="8527"/>
                    <a:pt x="171" y="3665"/>
                  </a:cubicBezTo>
                  <a:cubicBezTo>
                    <a:pt x="-397" y="2277"/>
                    <a:pt x="519" y="603"/>
                    <a:pt x="1876" y="161"/>
                  </a:cubicBezTo>
                  <a:cubicBezTo>
                    <a:pt x="2129" y="66"/>
                    <a:pt x="2381" y="35"/>
                    <a:pt x="2602" y="4"/>
                  </a:cubicBezTo>
                  <a:cubicBezTo>
                    <a:pt x="3802" y="-60"/>
                    <a:pt x="4907" y="698"/>
                    <a:pt x="538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6" name="Google Shape;1506;p39"/>
            <p:cNvSpPr/>
            <p:nvPr/>
          </p:nvSpPr>
          <p:spPr>
            <a:xfrm>
              <a:off x="890860" y="5740302"/>
              <a:ext cx="11658" cy="17379"/>
            </a:xfrm>
            <a:custGeom>
              <a:avLst/>
              <a:gdLst/>
              <a:ahLst/>
              <a:cxnLst/>
              <a:rect l="l" t="t" r="r" b="b"/>
              <a:pathLst>
                <a:path w="11658" h="17379" extrusionOk="0">
                  <a:moveTo>
                    <a:pt x="3367" y="63"/>
                  </a:moveTo>
                  <a:cubicBezTo>
                    <a:pt x="3998" y="189"/>
                    <a:pt x="4787" y="631"/>
                    <a:pt x="5103" y="1231"/>
                  </a:cubicBezTo>
                  <a:cubicBezTo>
                    <a:pt x="7155" y="5177"/>
                    <a:pt x="9175" y="9124"/>
                    <a:pt x="11196" y="13070"/>
                  </a:cubicBezTo>
                  <a:cubicBezTo>
                    <a:pt x="11543" y="13764"/>
                    <a:pt x="11764" y="14395"/>
                    <a:pt x="11606" y="15185"/>
                  </a:cubicBezTo>
                  <a:cubicBezTo>
                    <a:pt x="11448" y="15879"/>
                    <a:pt x="11038" y="16511"/>
                    <a:pt x="10438" y="16921"/>
                  </a:cubicBezTo>
                  <a:cubicBezTo>
                    <a:pt x="9838" y="17331"/>
                    <a:pt x="9049" y="17489"/>
                    <a:pt x="8323" y="17300"/>
                  </a:cubicBezTo>
                  <a:cubicBezTo>
                    <a:pt x="7692" y="17173"/>
                    <a:pt x="6902" y="16731"/>
                    <a:pt x="6587" y="16132"/>
                  </a:cubicBezTo>
                  <a:cubicBezTo>
                    <a:pt x="4566" y="12186"/>
                    <a:pt x="2514" y="8239"/>
                    <a:pt x="462" y="4293"/>
                  </a:cubicBezTo>
                  <a:cubicBezTo>
                    <a:pt x="115" y="3599"/>
                    <a:pt x="-106" y="2967"/>
                    <a:pt x="52" y="2178"/>
                  </a:cubicBezTo>
                  <a:cubicBezTo>
                    <a:pt x="210" y="1484"/>
                    <a:pt x="620" y="852"/>
                    <a:pt x="1220" y="442"/>
                  </a:cubicBezTo>
                  <a:cubicBezTo>
                    <a:pt x="1630" y="189"/>
                    <a:pt x="2104" y="32"/>
                    <a:pt x="2577" y="0"/>
                  </a:cubicBezTo>
                  <a:cubicBezTo>
                    <a:pt x="2830" y="0"/>
                    <a:pt x="3083" y="0"/>
                    <a:pt x="330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7" name="Google Shape;1507;p39"/>
            <p:cNvSpPr/>
            <p:nvPr/>
          </p:nvSpPr>
          <p:spPr>
            <a:xfrm>
              <a:off x="909987" y="5641516"/>
              <a:ext cx="9392" cy="12324"/>
            </a:xfrm>
            <a:custGeom>
              <a:avLst/>
              <a:gdLst/>
              <a:ahLst/>
              <a:cxnLst/>
              <a:rect l="l" t="t" r="r" b="b"/>
              <a:pathLst>
                <a:path w="9392" h="12324" extrusionOk="0">
                  <a:moveTo>
                    <a:pt x="5044" y="1206"/>
                  </a:moveTo>
                  <a:cubicBezTo>
                    <a:pt x="6370" y="3479"/>
                    <a:pt x="7664" y="5752"/>
                    <a:pt x="8927" y="8025"/>
                  </a:cubicBezTo>
                  <a:cubicBezTo>
                    <a:pt x="9306" y="8688"/>
                    <a:pt x="9495" y="9351"/>
                    <a:pt x="9337" y="10140"/>
                  </a:cubicBezTo>
                  <a:cubicBezTo>
                    <a:pt x="9211" y="10835"/>
                    <a:pt x="8769" y="11466"/>
                    <a:pt x="8169" y="11876"/>
                  </a:cubicBezTo>
                  <a:cubicBezTo>
                    <a:pt x="7001" y="12666"/>
                    <a:pt x="5075" y="12413"/>
                    <a:pt x="4318" y="11119"/>
                  </a:cubicBezTo>
                  <a:cubicBezTo>
                    <a:pt x="3055" y="8814"/>
                    <a:pt x="1760" y="6541"/>
                    <a:pt x="435" y="4300"/>
                  </a:cubicBezTo>
                  <a:cubicBezTo>
                    <a:pt x="-323" y="3006"/>
                    <a:pt x="-102" y="1332"/>
                    <a:pt x="1192" y="448"/>
                  </a:cubicBezTo>
                  <a:cubicBezTo>
                    <a:pt x="1603" y="196"/>
                    <a:pt x="2076" y="38"/>
                    <a:pt x="2550" y="6"/>
                  </a:cubicBezTo>
                  <a:cubicBezTo>
                    <a:pt x="3497" y="-57"/>
                    <a:pt x="4507" y="354"/>
                    <a:pt x="5012" y="120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8" name="Google Shape;1508;p39"/>
            <p:cNvSpPr/>
            <p:nvPr/>
          </p:nvSpPr>
          <p:spPr>
            <a:xfrm>
              <a:off x="898717" y="5582169"/>
              <a:ext cx="6764" cy="12980"/>
            </a:xfrm>
            <a:custGeom>
              <a:avLst/>
              <a:gdLst/>
              <a:ahLst/>
              <a:cxnLst/>
              <a:rect l="l" t="t" r="r" b="b"/>
              <a:pathLst>
                <a:path w="6764" h="12980" extrusionOk="0">
                  <a:moveTo>
                    <a:pt x="4602" y="697"/>
                  </a:moveTo>
                  <a:cubicBezTo>
                    <a:pt x="5202" y="1234"/>
                    <a:pt x="5391" y="1834"/>
                    <a:pt x="5518" y="2591"/>
                  </a:cubicBezTo>
                  <a:cubicBezTo>
                    <a:pt x="5960" y="5086"/>
                    <a:pt x="6338" y="7579"/>
                    <a:pt x="6749" y="10073"/>
                  </a:cubicBezTo>
                  <a:cubicBezTo>
                    <a:pt x="6844" y="10768"/>
                    <a:pt x="6496" y="11557"/>
                    <a:pt x="6054" y="12062"/>
                  </a:cubicBezTo>
                  <a:cubicBezTo>
                    <a:pt x="5581" y="12599"/>
                    <a:pt x="4886" y="12946"/>
                    <a:pt x="4160" y="12978"/>
                  </a:cubicBezTo>
                  <a:cubicBezTo>
                    <a:pt x="3434" y="13009"/>
                    <a:pt x="2708" y="12788"/>
                    <a:pt x="2171" y="12283"/>
                  </a:cubicBezTo>
                  <a:cubicBezTo>
                    <a:pt x="1571" y="11747"/>
                    <a:pt x="1350" y="11147"/>
                    <a:pt x="1256" y="10389"/>
                  </a:cubicBezTo>
                  <a:cubicBezTo>
                    <a:pt x="845" y="7895"/>
                    <a:pt x="467" y="5401"/>
                    <a:pt x="25" y="2907"/>
                  </a:cubicBezTo>
                  <a:cubicBezTo>
                    <a:pt x="-102" y="2213"/>
                    <a:pt x="277" y="1392"/>
                    <a:pt x="719" y="918"/>
                  </a:cubicBezTo>
                  <a:cubicBezTo>
                    <a:pt x="1193" y="382"/>
                    <a:pt x="1887" y="35"/>
                    <a:pt x="2613" y="3"/>
                  </a:cubicBezTo>
                  <a:cubicBezTo>
                    <a:pt x="3339" y="-29"/>
                    <a:pt x="4065" y="192"/>
                    <a:pt x="4602" y="697"/>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9" name="Google Shape;1509;p39"/>
            <p:cNvSpPr/>
            <p:nvPr/>
          </p:nvSpPr>
          <p:spPr>
            <a:xfrm>
              <a:off x="876230" y="5551640"/>
              <a:ext cx="6129" cy="18289"/>
            </a:xfrm>
            <a:custGeom>
              <a:avLst/>
              <a:gdLst/>
              <a:ahLst/>
              <a:cxnLst/>
              <a:rect l="l" t="t" r="r" b="b"/>
              <a:pathLst>
                <a:path w="6129" h="18289" extrusionOk="0">
                  <a:moveTo>
                    <a:pt x="5527" y="2594"/>
                  </a:moveTo>
                  <a:cubicBezTo>
                    <a:pt x="5717" y="6856"/>
                    <a:pt x="5906" y="11086"/>
                    <a:pt x="6127" y="15348"/>
                  </a:cubicBezTo>
                  <a:cubicBezTo>
                    <a:pt x="6190" y="16831"/>
                    <a:pt x="5054" y="18189"/>
                    <a:pt x="3538" y="18284"/>
                  </a:cubicBezTo>
                  <a:cubicBezTo>
                    <a:pt x="2054" y="18378"/>
                    <a:pt x="697" y="17179"/>
                    <a:pt x="602" y="15695"/>
                  </a:cubicBezTo>
                  <a:cubicBezTo>
                    <a:pt x="381" y="11433"/>
                    <a:pt x="192" y="7203"/>
                    <a:pt x="3" y="2941"/>
                  </a:cubicBezTo>
                  <a:cubicBezTo>
                    <a:pt x="-61" y="1426"/>
                    <a:pt x="1076" y="100"/>
                    <a:pt x="2591" y="5"/>
                  </a:cubicBezTo>
                  <a:cubicBezTo>
                    <a:pt x="4075" y="-90"/>
                    <a:pt x="5464" y="1110"/>
                    <a:pt x="5496"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0" name="Google Shape;1510;p39"/>
            <p:cNvSpPr/>
            <p:nvPr/>
          </p:nvSpPr>
          <p:spPr>
            <a:xfrm>
              <a:off x="888583" y="5595017"/>
              <a:ext cx="8774" cy="16434"/>
            </a:xfrm>
            <a:custGeom>
              <a:avLst/>
              <a:gdLst/>
              <a:ahLst/>
              <a:cxnLst/>
              <a:rect l="l" t="t" r="r" b="b"/>
              <a:pathLst>
                <a:path w="8774" h="16434" extrusionOk="0">
                  <a:moveTo>
                    <a:pt x="5360" y="1866"/>
                  </a:moveTo>
                  <a:cubicBezTo>
                    <a:pt x="6433" y="5528"/>
                    <a:pt x="7538" y="9159"/>
                    <a:pt x="8643" y="12789"/>
                  </a:cubicBezTo>
                  <a:cubicBezTo>
                    <a:pt x="9085" y="14210"/>
                    <a:pt x="8391" y="15788"/>
                    <a:pt x="6907" y="16294"/>
                  </a:cubicBezTo>
                  <a:cubicBezTo>
                    <a:pt x="5518" y="16767"/>
                    <a:pt x="3845" y="16009"/>
                    <a:pt x="3403" y="14557"/>
                  </a:cubicBezTo>
                  <a:cubicBezTo>
                    <a:pt x="2266" y="10927"/>
                    <a:pt x="1193" y="7265"/>
                    <a:pt x="120" y="3634"/>
                  </a:cubicBezTo>
                  <a:cubicBezTo>
                    <a:pt x="-291" y="2182"/>
                    <a:pt x="372" y="635"/>
                    <a:pt x="1856" y="130"/>
                  </a:cubicBezTo>
                  <a:cubicBezTo>
                    <a:pt x="2077" y="67"/>
                    <a:pt x="2298" y="4"/>
                    <a:pt x="2550" y="4"/>
                  </a:cubicBezTo>
                  <a:cubicBezTo>
                    <a:pt x="3750" y="-59"/>
                    <a:pt x="5013" y="667"/>
                    <a:pt x="536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1" name="Google Shape;1511;p39"/>
            <p:cNvSpPr/>
            <p:nvPr/>
          </p:nvSpPr>
          <p:spPr>
            <a:xfrm>
              <a:off x="908292" y="5553378"/>
              <a:ext cx="7973" cy="12339"/>
            </a:xfrm>
            <a:custGeom>
              <a:avLst/>
              <a:gdLst/>
              <a:ahLst/>
              <a:cxnLst/>
              <a:rect l="l" t="t" r="r" b="b"/>
              <a:pathLst>
                <a:path w="7973" h="12339" extrusionOk="0">
                  <a:moveTo>
                    <a:pt x="5381" y="1835"/>
                  </a:moveTo>
                  <a:cubicBezTo>
                    <a:pt x="6170" y="4139"/>
                    <a:pt x="6960" y="6412"/>
                    <a:pt x="7812" y="8685"/>
                  </a:cubicBezTo>
                  <a:cubicBezTo>
                    <a:pt x="8349" y="10106"/>
                    <a:pt x="7496" y="11716"/>
                    <a:pt x="6076" y="12189"/>
                  </a:cubicBezTo>
                  <a:cubicBezTo>
                    <a:pt x="4623" y="12694"/>
                    <a:pt x="3108" y="11873"/>
                    <a:pt x="2571" y="10485"/>
                  </a:cubicBezTo>
                  <a:cubicBezTo>
                    <a:pt x="1719" y="8212"/>
                    <a:pt x="930" y="5939"/>
                    <a:pt x="141" y="3634"/>
                  </a:cubicBezTo>
                  <a:cubicBezTo>
                    <a:pt x="-333" y="2214"/>
                    <a:pt x="425" y="603"/>
                    <a:pt x="1877" y="130"/>
                  </a:cubicBezTo>
                  <a:cubicBezTo>
                    <a:pt x="2098" y="35"/>
                    <a:pt x="2350" y="4"/>
                    <a:pt x="2571" y="4"/>
                  </a:cubicBezTo>
                  <a:cubicBezTo>
                    <a:pt x="3771" y="-59"/>
                    <a:pt x="4971" y="667"/>
                    <a:pt x="5350" y="1866"/>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2" name="Google Shape;1512;p39"/>
            <p:cNvSpPr/>
            <p:nvPr/>
          </p:nvSpPr>
          <p:spPr>
            <a:xfrm>
              <a:off x="1076157" y="5872198"/>
              <a:ext cx="15590" cy="19259"/>
            </a:xfrm>
            <a:custGeom>
              <a:avLst/>
              <a:gdLst/>
              <a:ahLst/>
              <a:cxnLst/>
              <a:rect l="l" t="t" r="r" b="b"/>
              <a:pathLst>
                <a:path w="15590" h="19259" extrusionOk="0">
                  <a:moveTo>
                    <a:pt x="14083" y="316"/>
                  </a:moveTo>
                  <a:cubicBezTo>
                    <a:pt x="14714" y="631"/>
                    <a:pt x="15219" y="1200"/>
                    <a:pt x="15440" y="1894"/>
                  </a:cubicBezTo>
                  <a:cubicBezTo>
                    <a:pt x="15661" y="2525"/>
                    <a:pt x="15661" y="3441"/>
                    <a:pt x="15282" y="4041"/>
                  </a:cubicBezTo>
                  <a:cubicBezTo>
                    <a:pt x="12062" y="8997"/>
                    <a:pt x="8590" y="13764"/>
                    <a:pt x="4833" y="18341"/>
                  </a:cubicBezTo>
                  <a:cubicBezTo>
                    <a:pt x="3886" y="19510"/>
                    <a:pt x="2023" y="19541"/>
                    <a:pt x="918" y="18563"/>
                  </a:cubicBezTo>
                  <a:cubicBezTo>
                    <a:pt x="-250" y="17521"/>
                    <a:pt x="-281" y="15816"/>
                    <a:pt x="697" y="14679"/>
                  </a:cubicBezTo>
                  <a:cubicBezTo>
                    <a:pt x="3539" y="11175"/>
                    <a:pt x="6253" y="7576"/>
                    <a:pt x="8811" y="3851"/>
                  </a:cubicBezTo>
                  <a:cubicBezTo>
                    <a:pt x="8747" y="3946"/>
                    <a:pt x="8684" y="4041"/>
                    <a:pt x="8621" y="4104"/>
                  </a:cubicBezTo>
                  <a:cubicBezTo>
                    <a:pt x="9221" y="3251"/>
                    <a:pt x="9758" y="2399"/>
                    <a:pt x="10326" y="1515"/>
                  </a:cubicBezTo>
                  <a:cubicBezTo>
                    <a:pt x="10736" y="884"/>
                    <a:pt x="11178" y="410"/>
                    <a:pt x="11904" y="158"/>
                  </a:cubicBezTo>
                  <a:cubicBezTo>
                    <a:pt x="12125" y="63"/>
                    <a:pt x="12378" y="32"/>
                    <a:pt x="12631" y="0"/>
                  </a:cubicBezTo>
                  <a:cubicBezTo>
                    <a:pt x="13104" y="0"/>
                    <a:pt x="13609" y="63"/>
                    <a:pt x="14051"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3" name="Google Shape;1513;p39"/>
            <p:cNvSpPr/>
            <p:nvPr/>
          </p:nvSpPr>
          <p:spPr>
            <a:xfrm>
              <a:off x="1067260" y="5851110"/>
              <a:ext cx="9427" cy="16188"/>
            </a:xfrm>
            <a:custGeom>
              <a:avLst/>
              <a:gdLst/>
              <a:ahLst/>
              <a:cxnLst/>
              <a:rect l="l" t="t" r="r" b="b"/>
              <a:pathLst>
                <a:path w="9427" h="16188" extrusionOk="0">
                  <a:moveTo>
                    <a:pt x="7227" y="32"/>
                  </a:moveTo>
                  <a:cubicBezTo>
                    <a:pt x="8616" y="347"/>
                    <a:pt x="9753" y="1862"/>
                    <a:pt x="9342" y="3315"/>
                  </a:cubicBezTo>
                  <a:cubicBezTo>
                    <a:pt x="8269" y="7198"/>
                    <a:pt x="6880" y="11018"/>
                    <a:pt x="5207" y="14680"/>
                  </a:cubicBezTo>
                  <a:cubicBezTo>
                    <a:pt x="4575" y="16069"/>
                    <a:pt x="2807" y="16574"/>
                    <a:pt x="1482" y="15879"/>
                  </a:cubicBezTo>
                  <a:cubicBezTo>
                    <a:pt x="92" y="15185"/>
                    <a:pt x="-350" y="13543"/>
                    <a:pt x="282" y="12186"/>
                  </a:cubicBezTo>
                  <a:cubicBezTo>
                    <a:pt x="1103" y="10418"/>
                    <a:pt x="1829" y="8618"/>
                    <a:pt x="2492" y="6787"/>
                  </a:cubicBezTo>
                  <a:cubicBezTo>
                    <a:pt x="3028" y="5272"/>
                    <a:pt x="3502" y="3725"/>
                    <a:pt x="3944" y="2178"/>
                  </a:cubicBezTo>
                  <a:cubicBezTo>
                    <a:pt x="4291" y="979"/>
                    <a:pt x="5270" y="63"/>
                    <a:pt x="6469" y="0"/>
                  </a:cubicBezTo>
                  <a:cubicBezTo>
                    <a:pt x="6722" y="0"/>
                    <a:pt x="6943" y="0"/>
                    <a:pt x="7227" y="63"/>
                  </a:cubicBezTo>
                  <a:moveTo>
                    <a:pt x="2618" y="6472"/>
                  </a:moveTo>
                  <a:cubicBezTo>
                    <a:pt x="2618" y="6472"/>
                    <a:pt x="2586" y="6598"/>
                    <a:pt x="2555" y="6661"/>
                  </a:cubicBezTo>
                  <a:cubicBezTo>
                    <a:pt x="2555" y="6598"/>
                    <a:pt x="2586" y="6535"/>
                    <a:pt x="2618" y="6472"/>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4" name="Google Shape;1514;p39"/>
            <p:cNvSpPr/>
            <p:nvPr/>
          </p:nvSpPr>
          <p:spPr>
            <a:xfrm>
              <a:off x="1049327" y="5875734"/>
              <a:ext cx="10178" cy="14647"/>
            </a:xfrm>
            <a:custGeom>
              <a:avLst/>
              <a:gdLst/>
              <a:ahLst/>
              <a:cxnLst/>
              <a:rect l="l" t="t" r="r" b="b"/>
              <a:pathLst>
                <a:path w="10178" h="14647" extrusionOk="0">
                  <a:moveTo>
                    <a:pt x="8681" y="252"/>
                  </a:moveTo>
                  <a:cubicBezTo>
                    <a:pt x="10007" y="915"/>
                    <a:pt x="10575" y="2652"/>
                    <a:pt x="9880" y="3978"/>
                  </a:cubicBezTo>
                  <a:cubicBezTo>
                    <a:pt x="8302" y="7008"/>
                    <a:pt x="6755" y="10070"/>
                    <a:pt x="5240" y="13132"/>
                  </a:cubicBezTo>
                  <a:cubicBezTo>
                    <a:pt x="4577" y="14490"/>
                    <a:pt x="2840" y="15027"/>
                    <a:pt x="1515" y="14364"/>
                  </a:cubicBezTo>
                  <a:cubicBezTo>
                    <a:pt x="157" y="13669"/>
                    <a:pt x="-380" y="11996"/>
                    <a:pt x="283" y="10670"/>
                  </a:cubicBezTo>
                  <a:cubicBezTo>
                    <a:pt x="1799" y="7608"/>
                    <a:pt x="3346" y="4546"/>
                    <a:pt x="4924" y="1515"/>
                  </a:cubicBezTo>
                  <a:cubicBezTo>
                    <a:pt x="5398" y="631"/>
                    <a:pt x="6313" y="63"/>
                    <a:pt x="7260" y="0"/>
                  </a:cubicBezTo>
                  <a:cubicBezTo>
                    <a:pt x="7734" y="0"/>
                    <a:pt x="8207" y="63"/>
                    <a:pt x="8649"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5" name="Google Shape;1515;p39"/>
            <p:cNvSpPr/>
            <p:nvPr/>
          </p:nvSpPr>
          <p:spPr>
            <a:xfrm>
              <a:off x="1056721" y="5896538"/>
              <a:ext cx="11065" cy="13854"/>
            </a:xfrm>
            <a:custGeom>
              <a:avLst/>
              <a:gdLst/>
              <a:ahLst/>
              <a:cxnLst/>
              <a:rect l="l" t="t" r="r" b="b"/>
              <a:pathLst>
                <a:path w="11065" h="13854" extrusionOk="0">
                  <a:moveTo>
                    <a:pt x="9558" y="316"/>
                  </a:moveTo>
                  <a:cubicBezTo>
                    <a:pt x="10189" y="631"/>
                    <a:pt x="10694" y="1231"/>
                    <a:pt x="10915" y="1894"/>
                  </a:cubicBezTo>
                  <a:cubicBezTo>
                    <a:pt x="11136" y="2557"/>
                    <a:pt x="11136" y="3441"/>
                    <a:pt x="10757" y="4041"/>
                  </a:cubicBezTo>
                  <a:cubicBezTo>
                    <a:pt x="8926" y="6819"/>
                    <a:pt x="7095" y="9597"/>
                    <a:pt x="5233" y="12344"/>
                  </a:cubicBezTo>
                  <a:cubicBezTo>
                    <a:pt x="4791" y="12975"/>
                    <a:pt x="4412" y="13448"/>
                    <a:pt x="3654" y="13701"/>
                  </a:cubicBezTo>
                  <a:cubicBezTo>
                    <a:pt x="2960" y="13954"/>
                    <a:pt x="2170" y="13890"/>
                    <a:pt x="1507" y="13543"/>
                  </a:cubicBezTo>
                  <a:cubicBezTo>
                    <a:pt x="876" y="13227"/>
                    <a:pt x="371" y="12659"/>
                    <a:pt x="150" y="11965"/>
                  </a:cubicBezTo>
                  <a:cubicBezTo>
                    <a:pt x="-71" y="11333"/>
                    <a:pt x="-71" y="10386"/>
                    <a:pt x="308" y="9818"/>
                  </a:cubicBezTo>
                  <a:cubicBezTo>
                    <a:pt x="2170" y="7071"/>
                    <a:pt x="4001" y="4293"/>
                    <a:pt x="5832" y="1515"/>
                  </a:cubicBezTo>
                  <a:cubicBezTo>
                    <a:pt x="6243" y="884"/>
                    <a:pt x="6653" y="410"/>
                    <a:pt x="7411" y="158"/>
                  </a:cubicBezTo>
                  <a:cubicBezTo>
                    <a:pt x="7632" y="63"/>
                    <a:pt x="7884" y="32"/>
                    <a:pt x="8137" y="0"/>
                  </a:cubicBezTo>
                  <a:cubicBezTo>
                    <a:pt x="8610" y="0"/>
                    <a:pt x="9116" y="63"/>
                    <a:pt x="9558"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6" name="Google Shape;1516;p39"/>
            <p:cNvSpPr/>
            <p:nvPr/>
          </p:nvSpPr>
          <p:spPr>
            <a:xfrm>
              <a:off x="1118926" y="5829011"/>
              <a:ext cx="9146" cy="16916"/>
            </a:xfrm>
            <a:custGeom>
              <a:avLst/>
              <a:gdLst/>
              <a:ahLst/>
              <a:cxnLst/>
              <a:rect l="l" t="t" r="r" b="b"/>
              <a:pathLst>
                <a:path w="9146" h="16916" extrusionOk="0">
                  <a:moveTo>
                    <a:pt x="6955" y="63"/>
                  </a:moveTo>
                  <a:cubicBezTo>
                    <a:pt x="8375" y="379"/>
                    <a:pt x="9449" y="1894"/>
                    <a:pt x="9070" y="3347"/>
                  </a:cubicBezTo>
                  <a:cubicBezTo>
                    <a:pt x="8028" y="7419"/>
                    <a:pt x="6734" y="11428"/>
                    <a:pt x="5219" y="15406"/>
                  </a:cubicBezTo>
                  <a:cubicBezTo>
                    <a:pt x="4998" y="16037"/>
                    <a:pt x="4272" y="16542"/>
                    <a:pt x="3640" y="16763"/>
                  </a:cubicBezTo>
                  <a:cubicBezTo>
                    <a:pt x="2946" y="17016"/>
                    <a:pt x="2156" y="16953"/>
                    <a:pt x="1493" y="16605"/>
                  </a:cubicBezTo>
                  <a:cubicBezTo>
                    <a:pt x="862" y="16290"/>
                    <a:pt x="357" y="15690"/>
                    <a:pt x="136" y="15027"/>
                  </a:cubicBezTo>
                  <a:cubicBezTo>
                    <a:pt x="-117" y="14269"/>
                    <a:pt x="10" y="13606"/>
                    <a:pt x="294" y="12880"/>
                  </a:cubicBezTo>
                  <a:cubicBezTo>
                    <a:pt x="610" y="12060"/>
                    <a:pt x="894" y="11270"/>
                    <a:pt x="1178" y="10450"/>
                  </a:cubicBezTo>
                  <a:cubicBezTo>
                    <a:pt x="1083" y="10670"/>
                    <a:pt x="1020" y="10891"/>
                    <a:pt x="925" y="11112"/>
                  </a:cubicBezTo>
                  <a:cubicBezTo>
                    <a:pt x="1967" y="8176"/>
                    <a:pt x="2851" y="5177"/>
                    <a:pt x="3640" y="2178"/>
                  </a:cubicBezTo>
                  <a:cubicBezTo>
                    <a:pt x="3956" y="947"/>
                    <a:pt x="4966" y="63"/>
                    <a:pt x="6166" y="0"/>
                  </a:cubicBezTo>
                  <a:cubicBezTo>
                    <a:pt x="6418" y="0"/>
                    <a:pt x="6671" y="0"/>
                    <a:pt x="6923" y="63"/>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7" name="Google Shape;1517;p39"/>
            <p:cNvSpPr/>
            <p:nvPr/>
          </p:nvSpPr>
          <p:spPr>
            <a:xfrm>
              <a:off x="1110983" y="5792170"/>
              <a:ext cx="11044" cy="17937"/>
            </a:xfrm>
            <a:custGeom>
              <a:avLst/>
              <a:gdLst/>
              <a:ahLst/>
              <a:cxnLst/>
              <a:rect l="l" t="t" r="r" b="b"/>
              <a:pathLst>
                <a:path w="11044" h="17937" extrusionOk="0">
                  <a:moveTo>
                    <a:pt x="9563" y="316"/>
                  </a:moveTo>
                  <a:cubicBezTo>
                    <a:pt x="10952" y="1010"/>
                    <a:pt x="11394" y="2652"/>
                    <a:pt x="10763" y="4009"/>
                  </a:cubicBezTo>
                  <a:cubicBezTo>
                    <a:pt x="8900" y="8145"/>
                    <a:pt x="7069" y="12280"/>
                    <a:pt x="5207" y="16448"/>
                  </a:cubicBezTo>
                  <a:cubicBezTo>
                    <a:pt x="4607" y="17805"/>
                    <a:pt x="2776" y="18310"/>
                    <a:pt x="1482" y="17647"/>
                  </a:cubicBezTo>
                  <a:cubicBezTo>
                    <a:pt x="92" y="16953"/>
                    <a:pt x="-350" y="15311"/>
                    <a:pt x="282" y="13922"/>
                  </a:cubicBezTo>
                  <a:lnTo>
                    <a:pt x="5838" y="1484"/>
                  </a:lnTo>
                  <a:cubicBezTo>
                    <a:pt x="6248" y="568"/>
                    <a:pt x="7164" y="63"/>
                    <a:pt x="8143" y="0"/>
                  </a:cubicBezTo>
                  <a:cubicBezTo>
                    <a:pt x="8616" y="0"/>
                    <a:pt x="9121" y="63"/>
                    <a:pt x="9563" y="28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8" name="Google Shape;1518;p39"/>
            <p:cNvSpPr/>
            <p:nvPr/>
          </p:nvSpPr>
          <p:spPr>
            <a:xfrm>
              <a:off x="1078135" y="5798037"/>
              <a:ext cx="6170" cy="14650"/>
            </a:xfrm>
            <a:custGeom>
              <a:avLst/>
              <a:gdLst/>
              <a:ahLst/>
              <a:cxnLst/>
              <a:rect l="l" t="t" r="r" b="b"/>
              <a:pathLst>
                <a:path w="6170" h="14650" extrusionOk="0">
                  <a:moveTo>
                    <a:pt x="6170" y="2625"/>
                  </a:moveTo>
                  <a:cubicBezTo>
                    <a:pt x="6170" y="5909"/>
                    <a:pt x="5917" y="9223"/>
                    <a:pt x="5443" y="12475"/>
                  </a:cubicBezTo>
                  <a:cubicBezTo>
                    <a:pt x="5223" y="13959"/>
                    <a:pt x="3581" y="14906"/>
                    <a:pt x="2160" y="14590"/>
                  </a:cubicBezTo>
                  <a:cubicBezTo>
                    <a:pt x="613" y="14274"/>
                    <a:pt x="-207" y="12791"/>
                    <a:pt x="45" y="11307"/>
                  </a:cubicBezTo>
                  <a:cubicBezTo>
                    <a:pt x="266" y="9855"/>
                    <a:pt x="424" y="8434"/>
                    <a:pt x="550" y="6982"/>
                  </a:cubicBezTo>
                  <a:cubicBezTo>
                    <a:pt x="613" y="5624"/>
                    <a:pt x="677" y="4267"/>
                    <a:pt x="677" y="2910"/>
                  </a:cubicBezTo>
                  <a:cubicBezTo>
                    <a:pt x="677" y="1394"/>
                    <a:pt x="1718" y="68"/>
                    <a:pt x="3265" y="5"/>
                  </a:cubicBezTo>
                  <a:cubicBezTo>
                    <a:pt x="4717" y="-89"/>
                    <a:pt x="6201" y="1079"/>
                    <a:pt x="6170" y="2594"/>
                  </a:cubicBezTo>
                </a:path>
              </a:pathLst>
            </a:custGeom>
            <a:solidFill>
              <a:srgbClr val="E7EFF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9" name="Google Shape;1519;p39"/>
            <p:cNvSpPr/>
            <p:nvPr/>
          </p:nvSpPr>
          <p:spPr>
            <a:xfrm>
              <a:off x="951605" y="5470323"/>
              <a:ext cx="160741" cy="611904"/>
            </a:xfrm>
            <a:custGeom>
              <a:avLst/>
              <a:gdLst/>
              <a:ahLst/>
              <a:cxnLst/>
              <a:rect l="l" t="t" r="r" b="b"/>
              <a:pathLst>
                <a:path w="160741" h="611904" extrusionOk="0">
                  <a:moveTo>
                    <a:pt x="36982" y="0"/>
                  </a:moveTo>
                  <a:lnTo>
                    <a:pt x="36824" y="0"/>
                  </a:lnTo>
                  <a:cubicBezTo>
                    <a:pt x="35624" y="95"/>
                    <a:pt x="34267" y="979"/>
                    <a:pt x="34077" y="2336"/>
                  </a:cubicBezTo>
                  <a:cubicBezTo>
                    <a:pt x="33414" y="7797"/>
                    <a:pt x="32846" y="13259"/>
                    <a:pt x="32404" y="18626"/>
                  </a:cubicBezTo>
                  <a:cubicBezTo>
                    <a:pt x="30163" y="48427"/>
                    <a:pt x="31331" y="80785"/>
                    <a:pt x="36003" y="120531"/>
                  </a:cubicBezTo>
                  <a:cubicBezTo>
                    <a:pt x="39002" y="145912"/>
                    <a:pt x="43106" y="171389"/>
                    <a:pt x="47084" y="196044"/>
                  </a:cubicBezTo>
                  <a:lnTo>
                    <a:pt x="47210" y="196770"/>
                  </a:lnTo>
                  <a:lnTo>
                    <a:pt x="47305" y="197370"/>
                  </a:lnTo>
                  <a:lnTo>
                    <a:pt x="49262" y="209272"/>
                  </a:lnTo>
                  <a:cubicBezTo>
                    <a:pt x="43296" y="198665"/>
                    <a:pt x="38244" y="189288"/>
                    <a:pt x="34298" y="181333"/>
                  </a:cubicBezTo>
                  <a:lnTo>
                    <a:pt x="34141" y="181017"/>
                  </a:lnTo>
                  <a:cubicBezTo>
                    <a:pt x="27700" y="167916"/>
                    <a:pt x="22239" y="154847"/>
                    <a:pt x="17851" y="142251"/>
                  </a:cubicBezTo>
                  <a:cubicBezTo>
                    <a:pt x="13147" y="128644"/>
                    <a:pt x="9390" y="114785"/>
                    <a:pt x="6707" y="101084"/>
                  </a:cubicBezTo>
                  <a:lnTo>
                    <a:pt x="6644" y="100706"/>
                  </a:lnTo>
                  <a:cubicBezTo>
                    <a:pt x="6454" y="99916"/>
                    <a:pt x="6297" y="99285"/>
                    <a:pt x="5665" y="98717"/>
                  </a:cubicBezTo>
                  <a:cubicBezTo>
                    <a:pt x="5128" y="98243"/>
                    <a:pt x="4434" y="97991"/>
                    <a:pt x="3739" y="97991"/>
                  </a:cubicBezTo>
                  <a:cubicBezTo>
                    <a:pt x="3266" y="97991"/>
                    <a:pt x="2919" y="98085"/>
                    <a:pt x="2571" y="98243"/>
                  </a:cubicBezTo>
                  <a:cubicBezTo>
                    <a:pt x="1025" y="98433"/>
                    <a:pt x="-144" y="99822"/>
                    <a:pt x="14" y="101305"/>
                  </a:cubicBezTo>
                  <a:lnTo>
                    <a:pt x="267" y="103421"/>
                  </a:lnTo>
                  <a:lnTo>
                    <a:pt x="551" y="105788"/>
                  </a:lnTo>
                  <a:cubicBezTo>
                    <a:pt x="4402" y="135968"/>
                    <a:pt x="13305" y="164980"/>
                    <a:pt x="22144" y="192067"/>
                  </a:cubicBezTo>
                  <a:lnTo>
                    <a:pt x="24891" y="200464"/>
                  </a:lnTo>
                  <a:cubicBezTo>
                    <a:pt x="33130" y="225656"/>
                    <a:pt x="41654" y="251732"/>
                    <a:pt x="46926" y="278250"/>
                  </a:cubicBezTo>
                  <a:lnTo>
                    <a:pt x="47021" y="277714"/>
                  </a:lnTo>
                  <a:cubicBezTo>
                    <a:pt x="49104" y="289899"/>
                    <a:pt x="50683" y="302211"/>
                    <a:pt x="51819" y="315344"/>
                  </a:cubicBezTo>
                  <a:cubicBezTo>
                    <a:pt x="52956" y="328351"/>
                    <a:pt x="53619" y="341389"/>
                    <a:pt x="53840" y="354048"/>
                  </a:cubicBezTo>
                  <a:cubicBezTo>
                    <a:pt x="54282" y="376620"/>
                    <a:pt x="53492" y="401402"/>
                    <a:pt x="51440" y="429814"/>
                  </a:cubicBezTo>
                  <a:cubicBezTo>
                    <a:pt x="49736" y="451881"/>
                    <a:pt x="47494" y="474042"/>
                    <a:pt x="45284" y="495477"/>
                  </a:cubicBezTo>
                  <a:lnTo>
                    <a:pt x="45158" y="496614"/>
                  </a:lnTo>
                  <a:lnTo>
                    <a:pt x="43517" y="512778"/>
                  </a:lnTo>
                  <a:cubicBezTo>
                    <a:pt x="41907" y="528751"/>
                    <a:pt x="40612" y="542547"/>
                    <a:pt x="39570" y="554922"/>
                  </a:cubicBezTo>
                  <a:cubicBezTo>
                    <a:pt x="38844" y="564109"/>
                    <a:pt x="38402" y="570297"/>
                    <a:pt x="38055" y="576642"/>
                  </a:cubicBezTo>
                  <a:lnTo>
                    <a:pt x="37708" y="583429"/>
                  </a:lnTo>
                  <a:cubicBezTo>
                    <a:pt x="37550" y="587060"/>
                    <a:pt x="37361" y="590690"/>
                    <a:pt x="37140" y="594321"/>
                  </a:cubicBezTo>
                  <a:cubicBezTo>
                    <a:pt x="36477" y="594983"/>
                    <a:pt x="36003" y="596151"/>
                    <a:pt x="36477" y="597257"/>
                  </a:cubicBezTo>
                  <a:lnTo>
                    <a:pt x="36635" y="597635"/>
                  </a:lnTo>
                  <a:lnTo>
                    <a:pt x="37140" y="598677"/>
                  </a:lnTo>
                  <a:cubicBezTo>
                    <a:pt x="38150" y="600698"/>
                    <a:pt x="39128" y="602213"/>
                    <a:pt x="40297" y="603539"/>
                  </a:cubicBezTo>
                  <a:cubicBezTo>
                    <a:pt x="41938" y="605433"/>
                    <a:pt x="43706" y="606917"/>
                    <a:pt x="45663" y="608053"/>
                  </a:cubicBezTo>
                  <a:cubicBezTo>
                    <a:pt x="49388" y="610326"/>
                    <a:pt x="54092" y="611620"/>
                    <a:pt x="59680" y="611873"/>
                  </a:cubicBezTo>
                  <a:cubicBezTo>
                    <a:pt x="60280" y="611873"/>
                    <a:pt x="60911" y="611904"/>
                    <a:pt x="61511" y="611904"/>
                  </a:cubicBezTo>
                  <a:cubicBezTo>
                    <a:pt x="62426" y="611904"/>
                    <a:pt x="63374" y="611873"/>
                    <a:pt x="64321" y="611810"/>
                  </a:cubicBezTo>
                  <a:cubicBezTo>
                    <a:pt x="67730" y="611589"/>
                    <a:pt x="71297" y="611021"/>
                    <a:pt x="75307" y="610074"/>
                  </a:cubicBezTo>
                  <a:cubicBezTo>
                    <a:pt x="80326" y="608874"/>
                    <a:pt x="85251" y="607201"/>
                    <a:pt x="90018" y="605086"/>
                  </a:cubicBezTo>
                  <a:cubicBezTo>
                    <a:pt x="94406" y="603160"/>
                    <a:pt x="98100" y="601234"/>
                    <a:pt x="101288" y="599151"/>
                  </a:cubicBezTo>
                  <a:lnTo>
                    <a:pt x="101320" y="599151"/>
                  </a:lnTo>
                  <a:cubicBezTo>
                    <a:pt x="101604" y="599151"/>
                    <a:pt x="101825" y="599119"/>
                    <a:pt x="102077" y="598993"/>
                  </a:cubicBezTo>
                  <a:cubicBezTo>
                    <a:pt x="102803" y="598740"/>
                    <a:pt x="103372" y="598235"/>
                    <a:pt x="103719" y="597541"/>
                  </a:cubicBezTo>
                  <a:cubicBezTo>
                    <a:pt x="104066" y="596846"/>
                    <a:pt x="104129" y="596025"/>
                    <a:pt x="103877" y="595299"/>
                  </a:cubicBezTo>
                  <a:cubicBezTo>
                    <a:pt x="100657" y="585828"/>
                    <a:pt x="97279" y="575758"/>
                    <a:pt x="94406" y="565814"/>
                  </a:cubicBezTo>
                  <a:cubicBezTo>
                    <a:pt x="91596" y="556122"/>
                    <a:pt x="89260" y="546462"/>
                    <a:pt x="87398" y="537054"/>
                  </a:cubicBezTo>
                  <a:cubicBezTo>
                    <a:pt x="84304" y="521080"/>
                    <a:pt x="81873" y="504001"/>
                    <a:pt x="80168" y="486323"/>
                  </a:cubicBezTo>
                  <a:cubicBezTo>
                    <a:pt x="77548" y="459457"/>
                    <a:pt x="76412" y="430982"/>
                    <a:pt x="76696" y="399350"/>
                  </a:cubicBezTo>
                  <a:cubicBezTo>
                    <a:pt x="76917" y="372705"/>
                    <a:pt x="78116" y="344893"/>
                    <a:pt x="80358" y="314302"/>
                  </a:cubicBezTo>
                  <a:lnTo>
                    <a:pt x="80610" y="311840"/>
                  </a:lnTo>
                  <a:cubicBezTo>
                    <a:pt x="80989" y="306157"/>
                    <a:pt x="81305" y="302274"/>
                    <a:pt x="81747" y="298455"/>
                  </a:cubicBezTo>
                  <a:cubicBezTo>
                    <a:pt x="82347" y="292930"/>
                    <a:pt x="83167" y="287721"/>
                    <a:pt x="84146" y="282891"/>
                  </a:cubicBezTo>
                  <a:cubicBezTo>
                    <a:pt x="85914" y="273894"/>
                    <a:pt x="88471" y="264455"/>
                    <a:pt x="91786" y="254826"/>
                  </a:cubicBezTo>
                  <a:cubicBezTo>
                    <a:pt x="98605" y="235948"/>
                    <a:pt x="108391" y="216407"/>
                    <a:pt x="122566" y="193393"/>
                  </a:cubicBezTo>
                  <a:cubicBezTo>
                    <a:pt x="128753" y="183385"/>
                    <a:pt x="135130" y="173599"/>
                    <a:pt x="143464" y="160876"/>
                  </a:cubicBezTo>
                  <a:lnTo>
                    <a:pt x="143685" y="160529"/>
                  </a:lnTo>
                  <a:cubicBezTo>
                    <a:pt x="148295" y="153521"/>
                    <a:pt x="154608" y="143924"/>
                    <a:pt x="160385" y="134706"/>
                  </a:cubicBezTo>
                  <a:cubicBezTo>
                    <a:pt x="161112" y="133600"/>
                    <a:pt x="160638" y="132022"/>
                    <a:pt x="159754" y="131202"/>
                  </a:cubicBezTo>
                  <a:cubicBezTo>
                    <a:pt x="159217" y="130728"/>
                    <a:pt x="158491" y="130443"/>
                    <a:pt x="157734" y="130443"/>
                  </a:cubicBezTo>
                  <a:cubicBezTo>
                    <a:pt x="157071" y="130443"/>
                    <a:pt x="156597" y="130633"/>
                    <a:pt x="156155" y="130949"/>
                  </a:cubicBezTo>
                  <a:cubicBezTo>
                    <a:pt x="150031" y="135716"/>
                    <a:pt x="144727" y="141145"/>
                    <a:pt x="138634" y="147838"/>
                  </a:cubicBezTo>
                  <a:lnTo>
                    <a:pt x="136867" y="149795"/>
                  </a:lnTo>
                  <a:lnTo>
                    <a:pt x="136614" y="150080"/>
                  </a:lnTo>
                  <a:cubicBezTo>
                    <a:pt x="131973" y="155226"/>
                    <a:pt x="127143" y="160561"/>
                    <a:pt x="121840" y="165264"/>
                  </a:cubicBezTo>
                  <a:lnTo>
                    <a:pt x="121461" y="165612"/>
                  </a:lnTo>
                  <a:lnTo>
                    <a:pt x="121113" y="165959"/>
                  </a:lnTo>
                  <a:cubicBezTo>
                    <a:pt x="121934" y="160403"/>
                    <a:pt x="123039" y="154405"/>
                    <a:pt x="123828" y="150048"/>
                  </a:cubicBezTo>
                  <a:lnTo>
                    <a:pt x="123892" y="149575"/>
                  </a:lnTo>
                  <a:cubicBezTo>
                    <a:pt x="125723" y="139535"/>
                    <a:pt x="127743" y="128360"/>
                    <a:pt x="126764" y="117469"/>
                  </a:cubicBezTo>
                  <a:cubicBezTo>
                    <a:pt x="126607" y="115890"/>
                    <a:pt x="125344" y="114722"/>
                    <a:pt x="123860" y="114722"/>
                  </a:cubicBezTo>
                  <a:cubicBezTo>
                    <a:pt x="122408" y="114817"/>
                    <a:pt x="121240" y="115796"/>
                    <a:pt x="120987" y="117058"/>
                  </a:cubicBezTo>
                  <a:cubicBezTo>
                    <a:pt x="118777" y="129149"/>
                    <a:pt x="115494" y="141303"/>
                    <a:pt x="110980" y="154247"/>
                  </a:cubicBezTo>
                  <a:cubicBezTo>
                    <a:pt x="105455" y="169716"/>
                    <a:pt x="98826" y="184301"/>
                    <a:pt x="92417" y="198412"/>
                  </a:cubicBezTo>
                  <a:lnTo>
                    <a:pt x="92291" y="198728"/>
                  </a:lnTo>
                  <a:lnTo>
                    <a:pt x="92165" y="199044"/>
                  </a:lnTo>
                  <a:cubicBezTo>
                    <a:pt x="86861" y="210692"/>
                    <a:pt x="81715" y="222184"/>
                    <a:pt x="77043" y="234148"/>
                  </a:cubicBezTo>
                  <a:lnTo>
                    <a:pt x="76790" y="227456"/>
                  </a:lnTo>
                  <a:lnTo>
                    <a:pt x="76285" y="220763"/>
                  </a:lnTo>
                  <a:cubicBezTo>
                    <a:pt x="74896" y="202642"/>
                    <a:pt x="73602" y="184837"/>
                    <a:pt x="72844" y="166212"/>
                  </a:cubicBezTo>
                  <a:cubicBezTo>
                    <a:pt x="72434" y="157088"/>
                    <a:pt x="72244" y="148186"/>
                    <a:pt x="72181" y="138904"/>
                  </a:cubicBezTo>
                  <a:cubicBezTo>
                    <a:pt x="72150" y="129623"/>
                    <a:pt x="72150" y="121257"/>
                    <a:pt x="72781" y="112607"/>
                  </a:cubicBezTo>
                  <a:cubicBezTo>
                    <a:pt x="73697" y="100832"/>
                    <a:pt x="75622" y="89120"/>
                    <a:pt x="77453" y="77818"/>
                  </a:cubicBezTo>
                  <a:lnTo>
                    <a:pt x="77548" y="77218"/>
                  </a:lnTo>
                  <a:lnTo>
                    <a:pt x="77769" y="75798"/>
                  </a:lnTo>
                  <a:lnTo>
                    <a:pt x="77895" y="75071"/>
                  </a:lnTo>
                  <a:lnTo>
                    <a:pt x="77990" y="74440"/>
                  </a:lnTo>
                  <a:cubicBezTo>
                    <a:pt x="78495" y="71409"/>
                    <a:pt x="78969" y="68379"/>
                    <a:pt x="79442" y="65348"/>
                  </a:cubicBezTo>
                  <a:cubicBezTo>
                    <a:pt x="81747" y="50258"/>
                    <a:pt x="83704" y="34095"/>
                    <a:pt x="82536" y="18247"/>
                  </a:cubicBezTo>
                  <a:cubicBezTo>
                    <a:pt x="82410" y="16700"/>
                    <a:pt x="81115" y="15469"/>
                    <a:pt x="79600" y="15469"/>
                  </a:cubicBezTo>
                  <a:cubicBezTo>
                    <a:pt x="78337" y="15564"/>
                    <a:pt x="76885" y="16479"/>
                    <a:pt x="76727" y="17805"/>
                  </a:cubicBezTo>
                  <a:cubicBezTo>
                    <a:pt x="76412" y="21120"/>
                    <a:pt x="76001" y="24561"/>
                    <a:pt x="75433" y="28065"/>
                  </a:cubicBezTo>
                  <a:cubicBezTo>
                    <a:pt x="73160" y="42271"/>
                    <a:pt x="69119" y="56351"/>
                    <a:pt x="65205" y="69957"/>
                  </a:cubicBezTo>
                  <a:lnTo>
                    <a:pt x="63563" y="75734"/>
                  </a:lnTo>
                  <a:cubicBezTo>
                    <a:pt x="60753" y="85489"/>
                    <a:pt x="57596" y="96886"/>
                    <a:pt x="55607" y="108566"/>
                  </a:cubicBezTo>
                  <a:cubicBezTo>
                    <a:pt x="52608" y="95749"/>
                    <a:pt x="50209" y="84984"/>
                    <a:pt x="48347" y="75703"/>
                  </a:cubicBezTo>
                  <a:lnTo>
                    <a:pt x="48347" y="75198"/>
                  </a:lnTo>
                  <a:cubicBezTo>
                    <a:pt x="42948" y="47638"/>
                    <a:pt x="40549" y="24624"/>
                    <a:pt x="40770" y="2778"/>
                  </a:cubicBezTo>
                  <a:cubicBezTo>
                    <a:pt x="40770" y="2084"/>
                    <a:pt x="40486" y="1420"/>
                    <a:pt x="39918" y="884"/>
                  </a:cubicBezTo>
                  <a:cubicBezTo>
                    <a:pt x="39318" y="347"/>
                    <a:pt x="38560" y="32"/>
                    <a:pt x="37739" y="32"/>
                  </a:cubicBezTo>
                  <a:lnTo>
                    <a:pt x="37140" y="32"/>
                  </a:ln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520" name="Google Shape;1520;p39"/>
          <p:cNvSpPr txBox="1"/>
          <p:nvPr/>
        </p:nvSpPr>
        <p:spPr>
          <a:xfrm>
            <a:off x="668500" y="998825"/>
            <a:ext cx="7943400" cy="3515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700" b="1">
                <a:solidFill>
                  <a:schemeClr val="dk1"/>
                </a:solidFill>
                <a:latin typeface="Roboto"/>
                <a:ea typeface="Roboto"/>
                <a:cs typeface="Roboto"/>
                <a:sym typeface="Roboto"/>
              </a:rPr>
              <a:t>Social Emotional Learning (</a:t>
            </a:r>
            <a:r>
              <a:rPr lang="en" sz="1700" b="1" u="sng">
                <a:solidFill>
                  <a:schemeClr val="hlink"/>
                </a:solidFill>
                <a:latin typeface="Roboto"/>
                <a:ea typeface="Roboto"/>
                <a:cs typeface="Roboto"/>
                <a:sym typeface="Roboto"/>
                <a:hlinkClick r:id="rId3"/>
              </a:rPr>
              <a:t>link</a:t>
            </a:r>
            <a:r>
              <a:rPr lang="en" sz="1700" b="1">
                <a:solidFill>
                  <a:schemeClr val="dk1"/>
                </a:solidFill>
                <a:latin typeface="Roboto"/>
                <a:ea typeface="Roboto"/>
                <a:cs typeface="Roboto"/>
                <a:sym typeface="Roboto"/>
              </a:rPr>
              <a:t>).</a:t>
            </a:r>
            <a:endParaRPr sz="1700" b="1">
              <a:solidFill>
                <a:schemeClr val="dk1"/>
              </a:solidFill>
              <a:latin typeface="Roboto"/>
              <a:ea typeface="Roboto"/>
              <a:cs typeface="Roboto"/>
              <a:sym typeface="Roboto"/>
            </a:endParaRPr>
          </a:p>
          <a:p>
            <a:pPr marL="0" lvl="0" indent="0" algn="l" rtl="0">
              <a:lnSpc>
                <a:spcPct val="115000"/>
              </a:lnSpc>
              <a:spcBef>
                <a:spcPts val="0"/>
              </a:spcBef>
              <a:spcAft>
                <a:spcPts val="0"/>
              </a:spcAft>
              <a:buNone/>
            </a:pPr>
            <a:endParaRPr>
              <a:solidFill>
                <a:schemeClr val="dk1"/>
              </a:solidFill>
              <a:latin typeface="Roboto"/>
              <a:ea typeface="Roboto"/>
              <a:cs typeface="Roboto"/>
              <a:sym typeface="Roboto"/>
            </a:endParaRPr>
          </a:p>
          <a:p>
            <a:pPr marL="0" lvl="0" indent="0" algn="l" rtl="0">
              <a:lnSpc>
                <a:spcPct val="115000"/>
              </a:lnSpc>
              <a:spcBef>
                <a:spcPts val="0"/>
              </a:spcBef>
              <a:spcAft>
                <a:spcPts val="0"/>
              </a:spcAft>
              <a:buNone/>
            </a:pPr>
            <a:r>
              <a:rPr lang="en" b="1">
                <a:solidFill>
                  <a:schemeClr val="dk1"/>
                </a:solidFill>
                <a:latin typeface="Roboto"/>
                <a:ea typeface="Roboto"/>
                <a:cs typeface="Roboto"/>
                <a:sym typeface="Roboto"/>
              </a:rPr>
              <a:t>Social awareness: </a:t>
            </a:r>
            <a:r>
              <a:rPr lang="en">
                <a:solidFill>
                  <a:schemeClr val="dk1"/>
                </a:solidFill>
                <a:latin typeface="Roboto"/>
                <a:ea typeface="Roboto"/>
                <a:cs typeface="Roboto"/>
                <a:sym typeface="Roboto"/>
              </a:rPr>
              <a:t>The ability to take the perspective of and empathize with others from diverse backgrounds and cultures, to understand social and ethical norms for behavior, and to recognize family, school, and community resources and supports. </a:t>
            </a:r>
            <a:endParaRPr>
              <a:solidFill>
                <a:schemeClr val="dk1"/>
              </a:solidFill>
              <a:latin typeface="Roboto"/>
              <a:ea typeface="Roboto"/>
              <a:cs typeface="Roboto"/>
              <a:sym typeface="Roboto"/>
            </a:endParaRPr>
          </a:p>
          <a:p>
            <a:pPr marL="0" lvl="0" indent="0" algn="l" rtl="0">
              <a:lnSpc>
                <a:spcPct val="115000"/>
              </a:lnSpc>
              <a:spcBef>
                <a:spcPts val="0"/>
              </a:spcBef>
              <a:spcAft>
                <a:spcPts val="0"/>
              </a:spcAft>
              <a:buNone/>
            </a:pPr>
            <a:endParaRPr>
              <a:solidFill>
                <a:schemeClr val="dk1"/>
              </a:solidFill>
              <a:latin typeface="Roboto"/>
              <a:ea typeface="Roboto"/>
              <a:cs typeface="Roboto"/>
              <a:sym typeface="Roboto"/>
            </a:endParaRPr>
          </a:p>
          <a:p>
            <a:pPr marL="0" lvl="0" indent="0" algn="l" rtl="0">
              <a:lnSpc>
                <a:spcPct val="115000"/>
              </a:lnSpc>
              <a:spcBef>
                <a:spcPts val="0"/>
              </a:spcBef>
              <a:spcAft>
                <a:spcPts val="0"/>
              </a:spcAft>
              <a:buNone/>
            </a:pPr>
            <a:r>
              <a:rPr lang="en" b="1">
                <a:solidFill>
                  <a:schemeClr val="dk1"/>
                </a:solidFill>
                <a:latin typeface="Roboto"/>
                <a:ea typeface="Roboto"/>
                <a:cs typeface="Roboto"/>
                <a:sym typeface="Roboto"/>
              </a:rPr>
              <a:t>Responsible decision-making: </a:t>
            </a:r>
            <a:r>
              <a:rPr lang="en">
                <a:solidFill>
                  <a:schemeClr val="dk1"/>
                </a:solidFill>
                <a:latin typeface="Roboto"/>
                <a:ea typeface="Roboto"/>
                <a:cs typeface="Roboto"/>
                <a:sym typeface="Roboto"/>
              </a:rPr>
              <a:t>The ability to make constructive and respectful choices about personal behavior and social interactions based on consideration of ethical standards, safety concerns, social norms, the realistic evaluation of consequences of various actions, and the well-being of self and others. </a:t>
            </a:r>
            <a:endParaRPr>
              <a:solidFill>
                <a:schemeClr val="dk1"/>
              </a:solidFill>
              <a:latin typeface="Roboto"/>
              <a:ea typeface="Roboto"/>
              <a:cs typeface="Roboto"/>
              <a:sym typeface="Roboto"/>
            </a:endParaRPr>
          </a:p>
          <a:p>
            <a:pPr marL="0" lvl="0" indent="0" algn="l" rtl="0">
              <a:lnSpc>
                <a:spcPct val="115000"/>
              </a:lnSpc>
              <a:spcBef>
                <a:spcPts val="0"/>
              </a:spcBef>
              <a:spcAft>
                <a:spcPts val="0"/>
              </a:spcAft>
              <a:buNone/>
            </a:pPr>
            <a:endParaRPr>
              <a:solidFill>
                <a:schemeClr val="dk1"/>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4"/>
        <p:cNvGrpSpPr/>
        <p:nvPr/>
      </p:nvGrpSpPr>
      <p:grpSpPr>
        <a:xfrm>
          <a:off x="0" y="0"/>
          <a:ext cx="0" cy="0"/>
          <a:chOff x="0" y="0"/>
          <a:chExt cx="0" cy="0"/>
        </a:xfrm>
      </p:grpSpPr>
      <p:sp>
        <p:nvSpPr>
          <p:cNvPr id="1525" name="Google Shape;1525;p40"/>
          <p:cNvSpPr txBox="1">
            <a:spLocks noGrp="1"/>
          </p:cNvSpPr>
          <p:nvPr>
            <p:ph type="title"/>
          </p:nvPr>
        </p:nvSpPr>
        <p:spPr>
          <a:xfrm>
            <a:off x="713100" y="445025"/>
            <a:ext cx="77178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29"/>
        <p:cNvGrpSpPr/>
        <p:nvPr/>
      </p:nvGrpSpPr>
      <p:grpSpPr>
        <a:xfrm>
          <a:off x="0" y="0"/>
          <a:ext cx="0" cy="0"/>
          <a:chOff x="0" y="0"/>
          <a:chExt cx="0" cy="0"/>
        </a:xfrm>
      </p:grpSpPr>
      <p:sp>
        <p:nvSpPr>
          <p:cNvPr id="1530" name="Google Shape;1530;p4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Activating Prior Knowledge</a:t>
            </a:r>
            <a:endParaRPr/>
          </a:p>
        </p:txBody>
      </p:sp>
      <p:sp>
        <p:nvSpPr>
          <p:cNvPr id="1531" name="Google Shape;1531;p41"/>
          <p:cNvSpPr txBox="1">
            <a:spLocks noGrp="1"/>
          </p:cNvSpPr>
          <p:nvPr>
            <p:ph type="subTitle" idx="1"/>
          </p:nvPr>
        </p:nvSpPr>
        <p:spPr>
          <a:xfrm>
            <a:off x="720000" y="2742550"/>
            <a:ext cx="4286700" cy="1596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41"/>
          <p:cNvSpPr txBox="1">
            <a:spLocks noGrp="1"/>
          </p:cNvSpPr>
          <p:nvPr>
            <p:ph type="subTitle" idx="2"/>
          </p:nvPr>
        </p:nvSpPr>
        <p:spPr>
          <a:xfrm>
            <a:off x="720000" y="1560471"/>
            <a:ext cx="7704000" cy="1318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700" b="1" u="sng">
                <a:highlight>
                  <a:srgbClr val="FFF2CC"/>
                </a:highlight>
              </a:rPr>
              <a:t>Silently think to yourself</a:t>
            </a:r>
            <a:r>
              <a:rPr lang="en" sz="2700"/>
              <a:t> about the last time we had a BIG snow…</a:t>
            </a:r>
            <a:endParaRPr sz="2700"/>
          </a:p>
          <a:p>
            <a:pPr marL="0" lvl="0" indent="0" algn="l" rtl="0">
              <a:spcBef>
                <a:spcPts val="0"/>
              </a:spcBef>
              <a:spcAft>
                <a:spcPts val="0"/>
              </a:spcAft>
              <a:buNone/>
            </a:pPr>
            <a:endParaRPr sz="2000"/>
          </a:p>
          <a:p>
            <a:pPr marL="0" lvl="0" indent="0" algn="l" rtl="0">
              <a:spcBef>
                <a:spcPts val="0"/>
              </a:spcBef>
              <a:spcAft>
                <a:spcPts val="0"/>
              </a:spcAft>
              <a:buNone/>
            </a:pPr>
            <a:endParaRPr sz="2000"/>
          </a:p>
        </p:txBody>
      </p:sp>
      <p:pic>
        <p:nvPicPr>
          <p:cNvPr id="1533" name="Google Shape;1533;p41"/>
          <p:cNvPicPr preferRelativeResize="0"/>
          <p:nvPr/>
        </p:nvPicPr>
        <p:blipFill>
          <a:blip r:embed="rId3">
            <a:alphaModFix/>
          </a:blip>
          <a:stretch>
            <a:fillRect/>
          </a:stretch>
        </p:blipFill>
        <p:spPr>
          <a:xfrm>
            <a:off x="5619925" y="2069100"/>
            <a:ext cx="2646075" cy="2313925"/>
          </a:xfrm>
          <a:prstGeom prst="rect">
            <a:avLst/>
          </a:prstGeom>
          <a:noFill/>
          <a:ln>
            <a:noFill/>
          </a:ln>
        </p:spPr>
      </p:pic>
      <p:pic>
        <p:nvPicPr>
          <p:cNvPr id="1534" name="Google Shape;1534;p41"/>
          <p:cNvPicPr preferRelativeResize="0"/>
          <p:nvPr/>
        </p:nvPicPr>
        <p:blipFill>
          <a:blip r:embed="rId4">
            <a:alphaModFix/>
          </a:blip>
          <a:stretch>
            <a:fillRect/>
          </a:stretch>
        </p:blipFill>
        <p:spPr>
          <a:xfrm>
            <a:off x="1739325" y="2604818"/>
            <a:ext cx="1715700" cy="18720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38"/>
        <p:cNvGrpSpPr/>
        <p:nvPr/>
      </p:nvGrpSpPr>
      <p:grpSpPr>
        <a:xfrm>
          <a:off x="0" y="0"/>
          <a:ext cx="0" cy="0"/>
          <a:chOff x="0" y="0"/>
          <a:chExt cx="0" cy="0"/>
        </a:xfrm>
      </p:grpSpPr>
      <p:sp>
        <p:nvSpPr>
          <p:cNvPr id="1539" name="Google Shape;1539;p4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Activating Prior Knowledge</a:t>
            </a:r>
            <a:endParaRPr/>
          </a:p>
        </p:txBody>
      </p:sp>
      <p:sp>
        <p:nvSpPr>
          <p:cNvPr id="1540" name="Google Shape;1540;p42"/>
          <p:cNvSpPr txBox="1">
            <a:spLocks noGrp="1"/>
          </p:cNvSpPr>
          <p:nvPr>
            <p:ph type="subTitle" idx="1"/>
          </p:nvPr>
        </p:nvSpPr>
        <p:spPr>
          <a:xfrm>
            <a:off x="720000" y="2742550"/>
            <a:ext cx="4286700" cy="1596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42"/>
          <p:cNvSpPr txBox="1">
            <a:spLocks noGrp="1"/>
          </p:cNvSpPr>
          <p:nvPr>
            <p:ph type="subTitle" idx="2"/>
          </p:nvPr>
        </p:nvSpPr>
        <p:spPr>
          <a:xfrm>
            <a:off x="720000" y="1560471"/>
            <a:ext cx="7704000" cy="1318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700" b="1" u="sng">
                <a:highlight>
                  <a:srgbClr val="FFF2CC"/>
                </a:highlight>
              </a:rPr>
              <a:t>Turn to a partner</a:t>
            </a:r>
            <a:r>
              <a:rPr lang="en" sz="2700"/>
              <a:t> and </a:t>
            </a:r>
            <a:r>
              <a:rPr lang="en" sz="2700" b="1" u="sng">
                <a:highlight>
                  <a:srgbClr val="FFF2CC"/>
                </a:highlight>
              </a:rPr>
              <a:t>share </a:t>
            </a:r>
            <a:r>
              <a:rPr lang="en" sz="2700"/>
              <a:t>something you like (or dislike!) about having lots of snow.</a:t>
            </a:r>
            <a:endParaRPr sz="2700"/>
          </a:p>
          <a:p>
            <a:pPr marL="0" lvl="0" indent="0" algn="l" rtl="0">
              <a:spcBef>
                <a:spcPts val="0"/>
              </a:spcBef>
              <a:spcAft>
                <a:spcPts val="0"/>
              </a:spcAft>
              <a:buNone/>
            </a:pPr>
            <a:endParaRPr sz="2000"/>
          </a:p>
          <a:p>
            <a:pPr marL="0" lvl="0" indent="0" algn="l" rtl="0">
              <a:spcBef>
                <a:spcPts val="0"/>
              </a:spcBef>
              <a:spcAft>
                <a:spcPts val="0"/>
              </a:spcAft>
              <a:buNone/>
            </a:pPr>
            <a:endParaRPr sz="2000"/>
          </a:p>
        </p:txBody>
      </p:sp>
      <p:pic>
        <p:nvPicPr>
          <p:cNvPr id="1542" name="Google Shape;1542;p42"/>
          <p:cNvPicPr preferRelativeResize="0"/>
          <p:nvPr/>
        </p:nvPicPr>
        <p:blipFill>
          <a:blip r:embed="rId3">
            <a:alphaModFix/>
          </a:blip>
          <a:stretch>
            <a:fillRect/>
          </a:stretch>
        </p:blipFill>
        <p:spPr>
          <a:xfrm>
            <a:off x="5619925" y="2444025"/>
            <a:ext cx="2217325" cy="1939000"/>
          </a:xfrm>
          <a:prstGeom prst="rect">
            <a:avLst/>
          </a:prstGeom>
          <a:noFill/>
          <a:ln>
            <a:noFill/>
          </a:ln>
        </p:spPr>
      </p:pic>
      <p:pic>
        <p:nvPicPr>
          <p:cNvPr id="1543" name="Google Shape;1543;p42"/>
          <p:cNvPicPr preferRelativeResize="0"/>
          <p:nvPr/>
        </p:nvPicPr>
        <p:blipFill>
          <a:blip r:embed="rId4">
            <a:alphaModFix/>
          </a:blip>
          <a:stretch>
            <a:fillRect/>
          </a:stretch>
        </p:blipFill>
        <p:spPr>
          <a:xfrm>
            <a:off x="1720949" y="2630186"/>
            <a:ext cx="1821325" cy="1821325"/>
          </a:xfrm>
          <a:prstGeom prst="rect">
            <a:avLst/>
          </a:prstGeom>
          <a:noFill/>
          <a:ln>
            <a:noFill/>
          </a:ln>
        </p:spPr>
      </p:pic>
    </p:spTree>
  </p:cSld>
  <p:clrMapOvr>
    <a:masterClrMapping/>
  </p:clrMapOvr>
</p:sld>
</file>

<file path=ppt/theme/theme1.xml><?xml version="1.0" encoding="utf-8"?>
<a:theme xmlns:a="http://schemas.openxmlformats.org/drawingml/2006/main" name="Winter Break - Pre-K by Slidesgo">
  <a:themeElements>
    <a:clrScheme name="Simple Light">
      <a:dk1>
        <a:srgbClr val="00607F"/>
      </a:dk1>
      <a:lt1>
        <a:srgbClr val="FFFFFF"/>
      </a:lt1>
      <a:dk2>
        <a:srgbClr val="909AB8"/>
      </a:dk2>
      <a:lt2>
        <a:srgbClr val="CADEF3"/>
      </a:lt2>
      <a:accent1>
        <a:srgbClr val="FFC843"/>
      </a:accent1>
      <a:accent2>
        <a:srgbClr val="BB1F53"/>
      </a:accent2>
      <a:accent3>
        <a:srgbClr val="FE6367"/>
      </a:accent3>
      <a:accent4>
        <a:srgbClr val="FAA2A2"/>
      </a:accent4>
      <a:accent5>
        <a:srgbClr val="DBEBF8"/>
      </a:accent5>
      <a:accent6>
        <a:srgbClr val="629C98"/>
      </a:accent6>
      <a:hlink>
        <a:srgbClr val="03344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863</Words>
  <Application>Microsoft Office PowerPoint</Application>
  <PresentationFormat>On-screen Show (16:9)</PresentationFormat>
  <Paragraphs>141</Paragraphs>
  <Slides>29</Slides>
  <Notes>29</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29</vt:i4>
      </vt:variant>
    </vt:vector>
  </HeadingPairs>
  <TitlesOfParts>
    <vt:vector size="41" baseType="lpstr">
      <vt:lpstr>Montserrat ExtraBold</vt:lpstr>
      <vt:lpstr>Montserrat SemiBold</vt:lpstr>
      <vt:lpstr>Nunito Light</vt:lpstr>
      <vt:lpstr>Anaheim</vt:lpstr>
      <vt:lpstr>Bebas Neue</vt:lpstr>
      <vt:lpstr>Poppins</vt:lpstr>
      <vt:lpstr>Montserrat</vt:lpstr>
      <vt:lpstr>Arial</vt:lpstr>
      <vt:lpstr>Roboto</vt:lpstr>
      <vt:lpstr>Calibri</vt:lpstr>
      <vt:lpstr>Fredoka SemiBold</vt:lpstr>
      <vt:lpstr>Winter Break - Pre-K by Slidesgo</vt:lpstr>
      <vt:lpstr>Name-a-Snowplow Instructional Materials</vt:lpstr>
      <vt:lpstr>Contest Timing</vt:lpstr>
      <vt:lpstr>Contest Limitations</vt:lpstr>
      <vt:lpstr>What do we win?</vt:lpstr>
      <vt:lpstr>Suggested Curricular Connections</vt:lpstr>
      <vt:lpstr>Suggested Curricular Connections</vt:lpstr>
      <vt:lpstr>PowerPoint Presentation</vt:lpstr>
      <vt:lpstr>Activating Prior Knowledge</vt:lpstr>
      <vt:lpstr>Activating Prior Knowledge</vt:lpstr>
      <vt:lpstr>By the end of this lesson, I will…</vt:lpstr>
      <vt:lpstr>Imagine…</vt:lpstr>
      <vt:lpstr>Imagine…</vt:lpstr>
      <vt:lpstr>Snowplow drivers help our community keep moving after a snowstorm.</vt:lpstr>
      <vt:lpstr>Being a snowplow driver isn’t easy!</vt:lpstr>
      <vt:lpstr>Being a snowplow driver isn’t easy!</vt:lpstr>
      <vt:lpstr>How can we celebrate and thank  snowplow drivers? </vt:lpstr>
      <vt:lpstr>Name-a-Snowplow Contest!</vt:lpstr>
      <vt:lpstr>NDOT has over 650 snowplows! … but only 81 of them have names. </vt:lpstr>
      <vt:lpstr>Examples</vt:lpstr>
      <vt:lpstr>How do you name a snowplow?</vt:lpstr>
      <vt:lpstr>Puns / Wordplay</vt:lpstr>
      <vt:lpstr>Puns / Wordplay</vt:lpstr>
      <vt:lpstr>Puns / Wordplay</vt:lpstr>
      <vt:lpstr>How do you name a snowplow?</vt:lpstr>
      <vt:lpstr>Example</vt:lpstr>
      <vt:lpstr>Example</vt:lpstr>
      <vt:lpstr>Example</vt:lpstr>
      <vt:lpstr>Example</vt:lpstr>
      <vt:lpstr>How do you name a snowplow?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Mellinger, Molly</cp:lastModifiedBy>
  <cp:revision>1</cp:revision>
  <dcterms:modified xsi:type="dcterms:W3CDTF">2026-08-11T16:54:06Z</dcterms:modified>
</cp:coreProperties>
</file>