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modernComment_127_48FB481A.xml" ContentType="application/vnd.ms-powerpoint.comments+xml"/>
  <Override PartName="/ppt/comments/modernComment_12A_52139DD8.xml" ContentType="application/vnd.ms-powerpoint.comments+xml"/>
  <Override PartName="/ppt/notesSlides/notesSlide25.xml" ContentType="application/vnd.openxmlformats-officedocument.presentationml.notesSlide+xml"/>
  <Override PartName="/ppt/comments/modernComment_139_D0F40C32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5"/>
  </p:notesMasterIdLst>
  <p:sldIdLst>
    <p:sldId id="505" r:id="rId5"/>
    <p:sldId id="569" r:id="rId6"/>
    <p:sldId id="570" r:id="rId7"/>
    <p:sldId id="507" r:id="rId8"/>
    <p:sldId id="506" r:id="rId9"/>
    <p:sldId id="571" r:id="rId10"/>
    <p:sldId id="508" r:id="rId11"/>
    <p:sldId id="410" r:id="rId12"/>
    <p:sldId id="461" r:id="rId13"/>
    <p:sldId id="572" r:id="rId14"/>
    <p:sldId id="430" r:id="rId15"/>
    <p:sldId id="573" r:id="rId16"/>
    <p:sldId id="574" r:id="rId17"/>
    <p:sldId id="509" r:id="rId18"/>
    <p:sldId id="575" r:id="rId19"/>
    <p:sldId id="576" r:id="rId20"/>
    <p:sldId id="577" r:id="rId21"/>
    <p:sldId id="578" r:id="rId22"/>
    <p:sldId id="579" r:id="rId23"/>
    <p:sldId id="494" r:id="rId24"/>
    <p:sldId id="580" r:id="rId25"/>
    <p:sldId id="581" r:id="rId26"/>
    <p:sldId id="582" r:id="rId27"/>
    <p:sldId id="516" r:id="rId28"/>
    <p:sldId id="583" r:id="rId29"/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0" r:id="rId64"/>
    <p:sldId id="291" r:id="rId65"/>
    <p:sldId id="292" r:id="rId66"/>
    <p:sldId id="293" r:id="rId67"/>
    <p:sldId id="294" r:id="rId68"/>
    <p:sldId id="295" r:id="rId69"/>
    <p:sldId id="296" r:id="rId70"/>
    <p:sldId id="297" r:id="rId71"/>
    <p:sldId id="298" r:id="rId72"/>
    <p:sldId id="299" r:id="rId73"/>
    <p:sldId id="300" r:id="rId74"/>
    <p:sldId id="584" r:id="rId75"/>
    <p:sldId id="524" r:id="rId76"/>
    <p:sldId id="525" r:id="rId77"/>
    <p:sldId id="526" r:id="rId78"/>
    <p:sldId id="527" r:id="rId79"/>
    <p:sldId id="528" r:id="rId80"/>
    <p:sldId id="529" r:id="rId81"/>
    <p:sldId id="530" r:id="rId82"/>
    <p:sldId id="531" r:id="rId83"/>
    <p:sldId id="532" r:id="rId84"/>
    <p:sldId id="533" r:id="rId85"/>
    <p:sldId id="534" r:id="rId86"/>
    <p:sldId id="535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  <p:sldId id="544" r:id="rId96"/>
    <p:sldId id="545" r:id="rId97"/>
    <p:sldId id="546" r:id="rId98"/>
    <p:sldId id="547" r:id="rId99"/>
    <p:sldId id="548" r:id="rId100"/>
    <p:sldId id="549" r:id="rId101"/>
    <p:sldId id="550" r:id="rId102"/>
    <p:sldId id="551" r:id="rId103"/>
    <p:sldId id="552" r:id="rId104"/>
    <p:sldId id="553" r:id="rId105"/>
    <p:sldId id="554" r:id="rId106"/>
    <p:sldId id="555" r:id="rId107"/>
    <p:sldId id="556" r:id="rId108"/>
    <p:sldId id="557" r:id="rId109"/>
    <p:sldId id="558" r:id="rId110"/>
    <p:sldId id="559" r:id="rId111"/>
    <p:sldId id="560" r:id="rId112"/>
    <p:sldId id="561" r:id="rId113"/>
    <p:sldId id="562" r:id="rId114"/>
    <p:sldId id="563" r:id="rId115"/>
    <p:sldId id="564" r:id="rId116"/>
    <p:sldId id="565" r:id="rId117"/>
    <p:sldId id="566" r:id="rId118"/>
    <p:sldId id="567" r:id="rId119"/>
    <p:sldId id="568" r:id="rId120"/>
    <p:sldId id="301" r:id="rId121"/>
    <p:sldId id="302" r:id="rId122"/>
    <p:sldId id="303" r:id="rId123"/>
    <p:sldId id="304" r:id="rId124"/>
    <p:sldId id="305" r:id="rId125"/>
    <p:sldId id="306" r:id="rId126"/>
    <p:sldId id="307" r:id="rId127"/>
    <p:sldId id="308" r:id="rId128"/>
    <p:sldId id="309" r:id="rId129"/>
    <p:sldId id="310" r:id="rId130"/>
    <p:sldId id="311" r:id="rId131"/>
    <p:sldId id="312" r:id="rId132"/>
    <p:sldId id="313" r:id="rId133"/>
    <p:sldId id="314" r:id="rId134"/>
    <p:sldId id="315" r:id="rId135"/>
    <p:sldId id="316" r:id="rId136"/>
    <p:sldId id="317" r:id="rId137"/>
    <p:sldId id="318" r:id="rId138"/>
    <p:sldId id="585" r:id="rId139"/>
    <p:sldId id="586" r:id="rId140"/>
    <p:sldId id="517" r:id="rId141"/>
    <p:sldId id="518" r:id="rId142"/>
    <p:sldId id="587" r:id="rId143"/>
    <p:sldId id="519" r:id="rId14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96D0CC-D166-CCD3-F406-D49B0A698EBF}" name="Sanders, Alyssa" initials="SA" userId="S::ALSANDERS@hdrinc.com::6897041b-7771-42d0-bceb-cb60b62f33a6" providerId="AD"/>
  <p188:author id="{259C43DE-2601-010D-C377-5CD9300D5066}" name="Veldhouse, Kristen" initials="VK" userId="S::KVELDHOU@hdrinc.com::282a0255-d94f-4733-b7bb-8e66b1c464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ievel, Paul J." initials="KPJ" lastIdx="78" clrIdx="0">
    <p:extLst>
      <p:ext uri="{19B8F6BF-5375-455C-9EA6-DF929625EA0E}">
        <p15:presenceInfo xmlns:p15="http://schemas.microsoft.com/office/powerpoint/2012/main" userId="S::pknievel@hdrinc.com::174f0e75-1a4f-4206-a0fe-b0996248ea40" providerId="AD"/>
      </p:ext>
    </p:extLst>
  </p:cmAuthor>
  <p:cmAuthor id="2" name="Veldhouse, Kristen" initials="VK" lastIdx="44" clrIdx="1">
    <p:extLst>
      <p:ext uri="{19B8F6BF-5375-455C-9EA6-DF929625EA0E}">
        <p15:presenceInfo xmlns:p15="http://schemas.microsoft.com/office/powerpoint/2012/main" userId="S::KVELDHOU@hdrinc.com::282a0255-d94f-4733-b7bb-8e66b1c464f5" providerId="AD"/>
      </p:ext>
    </p:extLst>
  </p:cmAuthor>
  <p:cmAuthor id="3" name="Jesse Cooper" initials="JC" lastIdx="9" clrIdx="2">
    <p:extLst>
      <p:ext uri="{19B8F6BF-5375-455C-9EA6-DF929625EA0E}">
        <p15:presenceInfo xmlns:p15="http://schemas.microsoft.com/office/powerpoint/2012/main" userId="Jesse Coop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F"/>
    <a:srgbClr val="004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3DB44D-E54A-49F7-B939-435EEF52A4EE}" v="4" dt="2023-10-11T17:18:02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theme" Target="theme/theme1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microsoft.com/office/2016/11/relationships/changesInfo" Target="changesInfos/changesInfo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microsoft.com/office/2018/10/relationships/authors" Target="author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ldhouse, Kristen" userId="282a0255-d94f-4733-b7bb-8e66b1c464f5" providerId="ADAL" clId="{F73DB44D-E54A-49F7-B939-435EEF52A4EE}"/>
    <pc:docChg chg="addSld delSld modSld">
      <pc:chgData name="Veldhouse, Kristen" userId="282a0255-d94f-4733-b7bb-8e66b1c464f5" providerId="ADAL" clId="{F73DB44D-E54A-49F7-B939-435EEF52A4EE}" dt="2023-10-11T17:18:02.115" v="26"/>
      <pc:docMkLst>
        <pc:docMk/>
      </pc:docMkLst>
      <pc:sldChg chg="delCm">
        <pc:chgData name="Veldhouse, Kristen" userId="282a0255-d94f-4733-b7bb-8e66b1c464f5" providerId="ADAL" clId="{F73DB44D-E54A-49F7-B939-435EEF52A4EE}" dt="2023-10-11T17:16:02.298" v="0"/>
        <pc:sldMkLst>
          <pc:docMk/>
          <pc:sldMk cId="453510389" sldId="3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eldhouse, Kristen" userId="282a0255-d94f-4733-b7bb-8e66b1c464f5" providerId="ADAL" clId="{F73DB44D-E54A-49F7-B939-435EEF52A4EE}" dt="2023-10-11T17:16:02.298" v="0"/>
              <pc2:cmMkLst xmlns:pc2="http://schemas.microsoft.com/office/powerpoint/2019/9/main/command">
                <pc:docMk/>
                <pc:sldMk cId="453510389" sldId="301"/>
                <pc2:cmMk id="{A7B145C9-4FE3-4B20-A336-77463F6CC191}"/>
              </pc2:cmMkLst>
            </pc226:cmChg>
          </p:ext>
        </pc:ext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1247607663" sldId="410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3940470500" sldId="430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991746433" sldId="461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2123530103" sldId="494"/>
        </pc:sldMkLst>
      </pc:sldChg>
      <pc:sldChg chg="modSp add mod">
        <pc:chgData name="Veldhouse, Kristen" userId="282a0255-d94f-4733-b7bb-8e66b1c464f5" providerId="ADAL" clId="{F73DB44D-E54A-49F7-B939-435EEF52A4EE}" dt="2023-10-11T17:17:16.601" v="21" actId="13926"/>
        <pc:sldMkLst>
          <pc:docMk/>
          <pc:sldMk cId="2806422359" sldId="505"/>
        </pc:sldMkLst>
        <pc:spChg chg="mod">
          <ac:chgData name="Veldhouse, Kristen" userId="282a0255-d94f-4733-b7bb-8e66b1c464f5" providerId="ADAL" clId="{F73DB44D-E54A-49F7-B939-435EEF52A4EE}" dt="2023-10-11T17:17:16.601" v="21" actId="13926"/>
          <ac:spMkLst>
            <pc:docMk/>
            <pc:sldMk cId="2806422359" sldId="505"/>
            <ac:spMk id="7" creationId="{0C4A1162-350F-4D1F-9D55-50DB29EA9988}"/>
          </ac:spMkLst>
        </pc:spChg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2583446766" sldId="506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1165468324" sldId="507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2184085385" sldId="508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2411462209" sldId="509"/>
        </pc:sldMkLst>
      </pc:sldChg>
      <pc:sldChg chg="add">
        <pc:chgData name="Veldhouse, Kristen" userId="282a0255-d94f-4733-b7bb-8e66b1c464f5" providerId="ADAL" clId="{F73DB44D-E54A-49F7-B939-435EEF52A4EE}" dt="2023-10-11T17:18:02.115" v="26"/>
        <pc:sldMkLst>
          <pc:docMk/>
          <pc:sldMk cId="391725090" sldId="517"/>
        </pc:sldMkLst>
      </pc:sldChg>
      <pc:sldChg chg="add">
        <pc:chgData name="Veldhouse, Kristen" userId="282a0255-d94f-4733-b7bb-8e66b1c464f5" providerId="ADAL" clId="{F73DB44D-E54A-49F7-B939-435EEF52A4EE}" dt="2023-10-11T17:18:02.115" v="26"/>
        <pc:sldMkLst>
          <pc:docMk/>
          <pc:sldMk cId="239498263" sldId="518"/>
        </pc:sldMkLst>
      </pc:sldChg>
      <pc:sldChg chg="add">
        <pc:chgData name="Veldhouse, Kristen" userId="282a0255-d94f-4733-b7bb-8e66b1c464f5" providerId="ADAL" clId="{F73DB44D-E54A-49F7-B939-435EEF52A4EE}" dt="2023-10-11T17:18:02.115" v="26"/>
        <pc:sldMkLst>
          <pc:docMk/>
          <pc:sldMk cId="2689293210" sldId="519"/>
        </pc:sldMkLst>
      </pc:sldChg>
      <pc:sldChg chg="del">
        <pc:chgData name="Veldhouse, Kristen" userId="282a0255-d94f-4733-b7bb-8e66b1c464f5" providerId="ADAL" clId="{F73DB44D-E54A-49F7-B939-435EEF52A4EE}" dt="2023-10-11T17:17:40.146" v="23" actId="2696"/>
        <pc:sldMkLst>
          <pc:docMk/>
          <pc:sldMk cId="3093262282" sldId="522"/>
        </pc:sldMkLst>
      </pc:sldChg>
      <pc:sldChg chg="del">
        <pc:chgData name="Veldhouse, Kristen" userId="282a0255-d94f-4733-b7bb-8e66b1c464f5" providerId="ADAL" clId="{F73DB44D-E54A-49F7-B939-435EEF52A4EE}" dt="2023-10-11T17:17:50.802" v="25" actId="2696"/>
        <pc:sldMkLst>
          <pc:docMk/>
          <pc:sldMk cId="3235487699" sldId="523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3689062737" sldId="569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1955139441" sldId="570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978437841" sldId="571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1043285080" sldId="572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2141435287" sldId="573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2293288631" sldId="574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2601133108" sldId="575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861426947" sldId="576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3019616701" sldId="577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496593282" sldId="578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2907618793" sldId="579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849317341" sldId="580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980451243" sldId="581"/>
        </pc:sldMkLst>
      </pc:sldChg>
      <pc:sldChg chg="add">
        <pc:chgData name="Veldhouse, Kristen" userId="282a0255-d94f-4733-b7bb-8e66b1c464f5" providerId="ADAL" clId="{F73DB44D-E54A-49F7-B939-435EEF52A4EE}" dt="2023-10-11T17:16:49.187" v="1"/>
        <pc:sldMkLst>
          <pc:docMk/>
          <pc:sldMk cId="4046538200" sldId="582"/>
        </pc:sldMkLst>
      </pc:sldChg>
      <pc:sldChg chg="add">
        <pc:chgData name="Veldhouse, Kristen" userId="282a0255-d94f-4733-b7bb-8e66b1c464f5" providerId="ADAL" clId="{F73DB44D-E54A-49F7-B939-435EEF52A4EE}" dt="2023-10-11T17:17:37.662" v="22"/>
        <pc:sldMkLst>
          <pc:docMk/>
          <pc:sldMk cId="1284808384" sldId="583"/>
        </pc:sldMkLst>
      </pc:sldChg>
      <pc:sldChg chg="add">
        <pc:chgData name="Veldhouse, Kristen" userId="282a0255-d94f-4733-b7bb-8e66b1c464f5" providerId="ADAL" clId="{F73DB44D-E54A-49F7-B939-435EEF52A4EE}" dt="2023-10-11T17:17:48.664" v="24"/>
        <pc:sldMkLst>
          <pc:docMk/>
          <pc:sldMk cId="3767698013" sldId="584"/>
        </pc:sldMkLst>
      </pc:sldChg>
      <pc:sldChg chg="add">
        <pc:chgData name="Veldhouse, Kristen" userId="282a0255-d94f-4733-b7bb-8e66b1c464f5" providerId="ADAL" clId="{F73DB44D-E54A-49F7-B939-435EEF52A4EE}" dt="2023-10-11T17:18:02.115" v="26"/>
        <pc:sldMkLst>
          <pc:docMk/>
          <pc:sldMk cId="445935155" sldId="585"/>
        </pc:sldMkLst>
      </pc:sldChg>
      <pc:sldChg chg="add">
        <pc:chgData name="Veldhouse, Kristen" userId="282a0255-d94f-4733-b7bb-8e66b1c464f5" providerId="ADAL" clId="{F73DB44D-E54A-49F7-B939-435EEF52A4EE}" dt="2023-10-11T17:18:02.115" v="26"/>
        <pc:sldMkLst>
          <pc:docMk/>
          <pc:sldMk cId="2435221428" sldId="586"/>
        </pc:sldMkLst>
      </pc:sldChg>
      <pc:sldChg chg="add">
        <pc:chgData name="Veldhouse, Kristen" userId="282a0255-d94f-4733-b7bb-8e66b1c464f5" providerId="ADAL" clId="{F73DB44D-E54A-49F7-B939-435EEF52A4EE}" dt="2023-10-11T17:18:02.115" v="26"/>
        <pc:sldMkLst>
          <pc:docMk/>
          <pc:sldMk cId="567399707" sldId="587"/>
        </pc:sldMkLst>
      </pc:sldChg>
    </pc:docChg>
  </pc:docChgLst>
</pc:chgInfo>
</file>

<file path=ppt/comments/modernComment_127_48FB48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05F51F-6280-4F0B-BC2C-E31D305F8E3A}" authorId="{259C43DE-2601-010D-C377-5CD9300D5066}" created="2023-09-21T18:20:21.8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24427546" sldId="295"/>
      <ac:spMk id="3" creationId="{1EEB4479-0D19-F0E7-6CF9-AA51ACC8B2FC}"/>
    </ac:deMkLst>
    <p188:txBody>
      <a:bodyPr/>
      <a:lstStyle/>
      <a:p>
        <a:r>
          <a:rPr lang="en-US"/>
          <a:t>NDOT, can you send KMZ?</a:t>
        </a:r>
      </a:p>
    </p188:txBody>
  </p188:cm>
</p188:cmLst>
</file>

<file path=ppt/comments/modernComment_12A_52139DD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EF6DC4-7771-4569-89EF-34BB323DF791}" authorId="{259C43DE-2601-010D-C377-5CD9300D5066}" created="2023-09-21T18:20:42.197">
    <pc:sldMkLst xmlns:pc="http://schemas.microsoft.com/office/powerpoint/2013/main/command">
      <pc:docMk/>
      <pc:sldMk cId="1377017304" sldId="298"/>
    </pc:sldMkLst>
    <p188:txBody>
      <a:bodyPr/>
      <a:lstStyle/>
      <a:p>
        <a:r>
          <a:rPr lang="en-US"/>
          <a:t>NDOT, can you send the KMZ?</a:t>
        </a:r>
      </a:p>
    </p188:txBody>
  </p188:cm>
</p188:cmLst>
</file>

<file path=ppt/comments/modernComment_139_D0F40C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3C5D2A-AF83-4E5C-8827-2D2F4A979496}" authorId="{259C43DE-2601-010D-C377-5CD9300D5066}" created="2023-09-21T18:34:45.477">
    <pc:sldMkLst xmlns:pc="http://schemas.microsoft.com/office/powerpoint/2013/main/command">
      <pc:docMk/>
      <pc:sldMk cId="3505654834" sldId="313"/>
    </pc:sldMkLst>
    <p188:txBody>
      <a:bodyPr/>
      <a:lstStyle/>
      <a:p>
        <a:r>
          <a:rPr lang="en-US"/>
          <a:t>NDOT, need KMZ</a:t>
        </a:r>
      </a:p>
    </p188:txBody>
  </p188:cm>
</p188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5FACA-C1B3-4A15-945D-8305C91876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C5874C9C-1559-4796-82C1-E161C85D8379}">
      <dgm:prSet/>
      <dgm:spPr/>
      <dgm:t>
        <a:bodyPr/>
        <a:lstStyle/>
        <a:p>
          <a:r>
            <a:rPr lang="en-US" dirty="0"/>
            <a:t>To improve utility coordination from Design through Construction.  </a:t>
          </a:r>
        </a:p>
      </dgm:t>
    </dgm:pt>
    <dgm:pt modelId="{D9715EE5-636D-4DCB-9FEC-D9F796CE041A}" type="parTrans" cxnId="{1C2ECF09-CC11-4324-A9DE-2E485BA80EC2}">
      <dgm:prSet/>
      <dgm:spPr/>
      <dgm:t>
        <a:bodyPr/>
        <a:lstStyle/>
        <a:p>
          <a:endParaRPr lang="en-US"/>
        </a:p>
      </dgm:t>
    </dgm:pt>
    <dgm:pt modelId="{D91A761B-2E76-4952-B544-6099F3854653}" type="sibTrans" cxnId="{1C2ECF09-CC11-4324-A9DE-2E485BA80EC2}">
      <dgm:prSet/>
      <dgm:spPr/>
      <dgm:t>
        <a:bodyPr/>
        <a:lstStyle/>
        <a:p>
          <a:endParaRPr lang="en-US"/>
        </a:p>
      </dgm:t>
    </dgm:pt>
    <dgm:pt modelId="{56D0DDB8-03A1-4541-806C-1F0B7DEC7A3C}" type="pres">
      <dgm:prSet presAssocID="{71C5FACA-C1B3-4A15-945D-8305C91876E2}" presName="Name0" presStyleCnt="0">
        <dgm:presLayoutVars>
          <dgm:chMax val="7"/>
          <dgm:chPref val="7"/>
          <dgm:dir/>
        </dgm:presLayoutVars>
      </dgm:prSet>
      <dgm:spPr/>
    </dgm:pt>
    <dgm:pt modelId="{FD3D2190-9B2D-43E0-889B-22BF3D611772}" type="pres">
      <dgm:prSet presAssocID="{71C5FACA-C1B3-4A15-945D-8305C91876E2}" presName="Name1" presStyleCnt="0"/>
      <dgm:spPr/>
    </dgm:pt>
    <dgm:pt modelId="{D04FF33B-973B-4E0D-9232-9D18AA3D7EB1}" type="pres">
      <dgm:prSet presAssocID="{71C5FACA-C1B3-4A15-945D-8305C91876E2}" presName="cycle" presStyleCnt="0"/>
      <dgm:spPr/>
    </dgm:pt>
    <dgm:pt modelId="{469CD4BA-077C-4FE7-ADEE-1063DAC5507D}" type="pres">
      <dgm:prSet presAssocID="{71C5FACA-C1B3-4A15-945D-8305C91876E2}" presName="srcNode" presStyleLbl="node1" presStyleIdx="0" presStyleCnt="1"/>
      <dgm:spPr/>
    </dgm:pt>
    <dgm:pt modelId="{F654FC20-3C48-4A80-9B22-D4D458DBBA45}" type="pres">
      <dgm:prSet presAssocID="{71C5FACA-C1B3-4A15-945D-8305C91876E2}" presName="conn" presStyleLbl="parChTrans1D2" presStyleIdx="0" presStyleCnt="1"/>
      <dgm:spPr/>
    </dgm:pt>
    <dgm:pt modelId="{03A7E20F-BDE3-4933-ABB8-27AA00B19BDA}" type="pres">
      <dgm:prSet presAssocID="{71C5FACA-C1B3-4A15-945D-8305C91876E2}" presName="extraNode" presStyleLbl="node1" presStyleIdx="0" presStyleCnt="1"/>
      <dgm:spPr/>
    </dgm:pt>
    <dgm:pt modelId="{B9CEAD89-8930-4667-AC27-BD527F7BA693}" type="pres">
      <dgm:prSet presAssocID="{71C5FACA-C1B3-4A15-945D-8305C91876E2}" presName="dstNode" presStyleLbl="node1" presStyleIdx="0" presStyleCnt="1"/>
      <dgm:spPr/>
    </dgm:pt>
    <dgm:pt modelId="{BD007C9B-7477-459A-9FCD-1F56E2A02C7F}" type="pres">
      <dgm:prSet presAssocID="{C5874C9C-1559-4796-82C1-E161C85D8379}" presName="text_1" presStyleLbl="node1" presStyleIdx="0" presStyleCnt="1">
        <dgm:presLayoutVars>
          <dgm:bulletEnabled val="1"/>
        </dgm:presLayoutVars>
      </dgm:prSet>
      <dgm:spPr/>
    </dgm:pt>
    <dgm:pt modelId="{5605DF17-7D2D-47D0-9071-2B7E47C17EDC}" type="pres">
      <dgm:prSet presAssocID="{C5874C9C-1559-4796-82C1-E161C85D8379}" presName="accent_1" presStyleCnt="0"/>
      <dgm:spPr/>
    </dgm:pt>
    <dgm:pt modelId="{B78E4E74-7E94-41AF-B40D-A38D3F1473DF}" type="pres">
      <dgm:prSet presAssocID="{C5874C9C-1559-4796-82C1-E161C85D8379}" presName="accentRepeatNode" presStyleLbl="solidFgAcc1" presStyleIdx="0" presStyleCnt="1"/>
      <dgm:spPr/>
    </dgm:pt>
  </dgm:ptLst>
  <dgm:cxnLst>
    <dgm:cxn modelId="{1C2ECF09-CC11-4324-A9DE-2E485BA80EC2}" srcId="{71C5FACA-C1B3-4A15-945D-8305C91876E2}" destId="{C5874C9C-1559-4796-82C1-E161C85D8379}" srcOrd="0" destOrd="0" parTransId="{D9715EE5-636D-4DCB-9FEC-D9F796CE041A}" sibTransId="{D91A761B-2E76-4952-B544-6099F3854653}"/>
    <dgm:cxn modelId="{9130DD2E-DF46-49F9-A2A0-E471423013AB}" type="presOf" srcId="{71C5FACA-C1B3-4A15-945D-8305C91876E2}" destId="{56D0DDB8-03A1-4541-806C-1F0B7DEC7A3C}" srcOrd="0" destOrd="0" presId="urn:microsoft.com/office/officeart/2008/layout/VerticalCurvedList"/>
    <dgm:cxn modelId="{69240AA2-966F-4444-AE2F-44C38E3BDCCE}" type="presOf" srcId="{C5874C9C-1559-4796-82C1-E161C85D8379}" destId="{BD007C9B-7477-459A-9FCD-1F56E2A02C7F}" srcOrd="0" destOrd="0" presId="urn:microsoft.com/office/officeart/2008/layout/VerticalCurvedList"/>
    <dgm:cxn modelId="{2459A1B1-F29E-48AC-A5A4-CA52AC8418A9}" type="presOf" srcId="{D91A761B-2E76-4952-B544-6099F3854653}" destId="{F654FC20-3C48-4A80-9B22-D4D458DBBA45}" srcOrd="0" destOrd="0" presId="urn:microsoft.com/office/officeart/2008/layout/VerticalCurvedList"/>
    <dgm:cxn modelId="{71EC84D3-E0A6-4F12-BD10-5FF46FB99996}" type="presParOf" srcId="{56D0DDB8-03A1-4541-806C-1F0B7DEC7A3C}" destId="{FD3D2190-9B2D-43E0-889B-22BF3D611772}" srcOrd="0" destOrd="0" presId="urn:microsoft.com/office/officeart/2008/layout/VerticalCurvedList"/>
    <dgm:cxn modelId="{08767D74-9256-4811-81BF-1EE1FCA38444}" type="presParOf" srcId="{FD3D2190-9B2D-43E0-889B-22BF3D611772}" destId="{D04FF33B-973B-4E0D-9232-9D18AA3D7EB1}" srcOrd="0" destOrd="0" presId="urn:microsoft.com/office/officeart/2008/layout/VerticalCurvedList"/>
    <dgm:cxn modelId="{2F0278FF-261B-4F3D-893B-A8B7B567AF27}" type="presParOf" srcId="{D04FF33B-973B-4E0D-9232-9D18AA3D7EB1}" destId="{469CD4BA-077C-4FE7-ADEE-1063DAC5507D}" srcOrd="0" destOrd="0" presId="urn:microsoft.com/office/officeart/2008/layout/VerticalCurvedList"/>
    <dgm:cxn modelId="{110321AD-BE45-4EB3-9643-955C62E29BCA}" type="presParOf" srcId="{D04FF33B-973B-4E0D-9232-9D18AA3D7EB1}" destId="{F654FC20-3C48-4A80-9B22-D4D458DBBA45}" srcOrd="1" destOrd="0" presId="urn:microsoft.com/office/officeart/2008/layout/VerticalCurvedList"/>
    <dgm:cxn modelId="{36403BDA-63A5-47C5-8B86-8410B6125347}" type="presParOf" srcId="{D04FF33B-973B-4E0D-9232-9D18AA3D7EB1}" destId="{03A7E20F-BDE3-4933-ABB8-27AA00B19BDA}" srcOrd="2" destOrd="0" presId="urn:microsoft.com/office/officeart/2008/layout/VerticalCurvedList"/>
    <dgm:cxn modelId="{6D17F193-D55F-42B3-B182-51D0373B7DAC}" type="presParOf" srcId="{D04FF33B-973B-4E0D-9232-9D18AA3D7EB1}" destId="{B9CEAD89-8930-4667-AC27-BD527F7BA693}" srcOrd="3" destOrd="0" presId="urn:microsoft.com/office/officeart/2008/layout/VerticalCurvedList"/>
    <dgm:cxn modelId="{723BCE39-A1BC-452B-85AB-5CE73F4798BB}" type="presParOf" srcId="{FD3D2190-9B2D-43E0-889B-22BF3D611772}" destId="{BD007C9B-7477-459A-9FCD-1F56E2A02C7F}" srcOrd="1" destOrd="0" presId="urn:microsoft.com/office/officeart/2008/layout/VerticalCurvedList"/>
    <dgm:cxn modelId="{6D53AA77-E446-4A8B-9A72-8C954269A307}" type="presParOf" srcId="{FD3D2190-9B2D-43E0-889B-22BF3D611772}" destId="{5605DF17-7D2D-47D0-9071-2B7E47C17EDC}" srcOrd="2" destOrd="0" presId="urn:microsoft.com/office/officeart/2008/layout/VerticalCurvedList"/>
    <dgm:cxn modelId="{1299E036-48A7-49DE-AADF-B0B72C0A9B50}" type="presParOf" srcId="{5605DF17-7D2D-47D0-9071-2B7E47C17EDC}" destId="{B78E4E74-7E94-41AF-B40D-A38D3F1473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73F512-AB03-42E7-B46F-4D75E9D7D6C0}" type="doc">
      <dgm:prSet loTypeId="urn:microsoft.com/office/officeart/2005/8/layout/hierarchy1" loCatId="hierarchy" qsTypeId="urn:microsoft.com/office/officeart/2005/8/quickstyle/simple3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D6040719-7645-479F-9724-61D6C3DFDE28}">
      <dgm:prSet/>
      <dgm:spPr/>
      <dgm:t>
        <a:bodyPr/>
        <a:lstStyle/>
        <a:p>
          <a:r>
            <a:rPr lang="en-US" b="1" u="sng" dirty="0"/>
            <a:t>Communication</a:t>
          </a:r>
          <a:r>
            <a:rPr lang="en-US" dirty="0"/>
            <a:t> during planning and construction</a:t>
          </a:r>
        </a:p>
      </dgm:t>
    </dgm:pt>
    <dgm:pt modelId="{D2F6D544-5B1C-4980-8702-185CC61E8766}" type="parTrans" cxnId="{D5CB813A-0A32-4211-8912-D4AB3B5ECC1B}">
      <dgm:prSet/>
      <dgm:spPr/>
      <dgm:t>
        <a:bodyPr/>
        <a:lstStyle/>
        <a:p>
          <a:endParaRPr lang="en-US"/>
        </a:p>
      </dgm:t>
    </dgm:pt>
    <dgm:pt modelId="{95C399F9-4A94-466A-966A-5DC0DEE23462}" type="sibTrans" cxnId="{D5CB813A-0A32-4211-8912-D4AB3B5ECC1B}">
      <dgm:prSet/>
      <dgm:spPr/>
      <dgm:t>
        <a:bodyPr/>
        <a:lstStyle/>
        <a:p>
          <a:endParaRPr lang="en-US"/>
        </a:p>
      </dgm:t>
    </dgm:pt>
    <dgm:pt modelId="{7D03340A-5A66-4AD3-BF33-B80AA8353105}">
      <dgm:prSet/>
      <dgm:spPr/>
      <dgm:t>
        <a:bodyPr/>
        <a:lstStyle/>
        <a:p>
          <a:r>
            <a:rPr lang="en-US" dirty="0"/>
            <a:t>Improved utility </a:t>
          </a:r>
          <a:r>
            <a:rPr lang="en-US" b="1" u="sng" dirty="0"/>
            <a:t>data</a:t>
          </a:r>
          <a:r>
            <a:rPr lang="en-US" dirty="0"/>
            <a:t> collection and plan presentation</a:t>
          </a:r>
        </a:p>
      </dgm:t>
    </dgm:pt>
    <dgm:pt modelId="{A9C485B7-4B6B-4363-BCD6-D2A60F8253E0}" type="parTrans" cxnId="{9E91F181-53E6-46DF-B0C8-309D4E0B652F}">
      <dgm:prSet/>
      <dgm:spPr/>
      <dgm:t>
        <a:bodyPr/>
        <a:lstStyle/>
        <a:p>
          <a:endParaRPr lang="en-US"/>
        </a:p>
      </dgm:t>
    </dgm:pt>
    <dgm:pt modelId="{4E077581-1A30-404D-B00F-FD39CCDA3D0D}" type="sibTrans" cxnId="{9E91F181-53E6-46DF-B0C8-309D4E0B652F}">
      <dgm:prSet/>
      <dgm:spPr/>
      <dgm:t>
        <a:bodyPr/>
        <a:lstStyle/>
        <a:p>
          <a:endParaRPr lang="en-US"/>
        </a:p>
      </dgm:t>
    </dgm:pt>
    <dgm:pt modelId="{B97333A2-099C-4A66-AAEF-81C4288B9998}">
      <dgm:prSet/>
      <dgm:spPr/>
      <dgm:t>
        <a:bodyPr/>
        <a:lstStyle/>
        <a:p>
          <a:r>
            <a:rPr lang="en-US" dirty="0"/>
            <a:t>Construction </a:t>
          </a:r>
          <a:r>
            <a:rPr lang="en-US" b="1" u="sng" dirty="0"/>
            <a:t>schedule</a:t>
          </a:r>
          <a:r>
            <a:rPr lang="en-US" dirty="0"/>
            <a:t> coordination</a:t>
          </a:r>
        </a:p>
      </dgm:t>
    </dgm:pt>
    <dgm:pt modelId="{1831FEB0-9303-4B54-B134-50E17FF9C417}" type="parTrans" cxnId="{2758E5ED-4DB7-48E4-A0F3-684595B911E1}">
      <dgm:prSet/>
      <dgm:spPr/>
      <dgm:t>
        <a:bodyPr/>
        <a:lstStyle/>
        <a:p>
          <a:endParaRPr lang="en-US"/>
        </a:p>
      </dgm:t>
    </dgm:pt>
    <dgm:pt modelId="{9B3409F8-A981-4D1B-82BF-7EC23674A5C6}" type="sibTrans" cxnId="{2758E5ED-4DB7-48E4-A0F3-684595B911E1}">
      <dgm:prSet/>
      <dgm:spPr/>
      <dgm:t>
        <a:bodyPr/>
        <a:lstStyle/>
        <a:p>
          <a:endParaRPr lang="en-US"/>
        </a:p>
      </dgm:t>
    </dgm:pt>
    <dgm:pt modelId="{0B95040E-DC90-4AF4-82DD-A1494CE35840}" type="pres">
      <dgm:prSet presAssocID="{1073F512-AB03-42E7-B46F-4D75E9D7D6C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485DB6-81B8-4D5D-B232-E8AD6288891E}" type="pres">
      <dgm:prSet presAssocID="{D6040719-7645-479F-9724-61D6C3DFDE28}" presName="hierRoot1" presStyleCnt="0"/>
      <dgm:spPr/>
    </dgm:pt>
    <dgm:pt modelId="{98ED04CB-024C-4B7B-9C67-86809EA2EC1C}" type="pres">
      <dgm:prSet presAssocID="{D6040719-7645-479F-9724-61D6C3DFDE28}" presName="composite" presStyleCnt="0"/>
      <dgm:spPr/>
    </dgm:pt>
    <dgm:pt modelId="{EE797F84-005B-486C-BCA4-FF8C2F1F43F2}" type="pres">
      <dgm:prSet presAssocID="{D6040719-7645-479F-9724-61D6C3DFDE28}" presName="background" presStyleLbl="node0" presStyleIdx="0" presStyleCnt="3"/>
      <dgm:spPr/>
    </dgm:pt>
    <dgm:pt modelId="{B73ED4F7-CAE8-45A4-A534-F8E328A81965}" type="pres">
      <dgm:prSet presAssocID="{D6040719-7645-479F-9724-61D6C3DFDE28}" presName="text" presStyleLbl="fgAcc0" presStyleIdx="0" presStyleCnt="3">
        <dgm:presLayoutVars>
          <dgm:chPref val="3"/>
        </dgm:presLayoutVars>
      </dgm:prSet>
      <dgm:spPr/>
    </dgm:pt>
    <dgm:pt modelId="{FC1FEC6C-B09E-4E10-A3B2-66ED04CDAD8F}" type="pres">
      <dgm:prSet presAssocID="{D6040719-7645-479F-9724-61D6C3DFDE28}" presName="hierChild2" presStyleCnt="0"/>
      <dgm:spPr/>
    </dgm:pt>
    <dgm:pt modelId="{79C232E2-2861-4211-9F8A-B9BF284CB74B}" type="pres">
      <dgm:prSet presAssocID="{7D03340A-5A66-4AD3-BF33-B80AA8353105}" presName="hierRoot1" presStyleCnt="0"/>
      <dgm:spPr/>
    </dgm:pt>
    <dgm:pt modelId="{99B6406B-51D0-4D53-AD46-D128530D3AB6}" type="pres">
      <dgm:prSet presAssocID="{7D03340A-5A66-4AD3-BF33-B80AA8353105}" presName="composite" presStyleCnt="0"/>
      <dgm:spPr/>
    </dgm:pt>
    <dgm:pt modelId="{575538FB-5B9C-4CC1-9441-C0DFF3B8FDA0}" type="pres">
      <dgm:prSet presAssocID="{7D03340A-5A66-4AD3-BF33-B80AA8353105}" presName="background" presStyleLbl="node0" presStyleIdx="1" presStyleCnt="3"/>
      <dgm:spPr/>
    </dgm:pt>
    <dgm:pt modelId="{4C5469C3-9C74-46F7-9629-148D98B9DCB5}" type="pres">
      <dgm:prSet presAssocID="{7D03340A-5A66-4AD3-BF33-B80AA8353105}" presName="text" presStyleLbl="fgAcc0" presStyleIdx="1" presStyleCnt="3">
        <dgm:presLayoutVars>
          <dgm:chPref val="3"/>
        </dgm:presLayoutVars>
      </dgm:prSet>
      <dgm:spPr/>
    </dgm:pt>
    <dgm:pt modelId="{2D2D6EED-B8DF-4C02-BC98-455C4E2D0805}" type="pres">
      <dgm:prSet presAssocID="{7D03340A-5A66-4AD3-BF33-B80AA8353105}" presName="hierChild2" presStyleCnt="0"/>
      <dgm:spPr/>
    </dgm:pt>
    <dgm:pt modelId="{C914DCA7-B933-4EC3-9A80-4F0032279BFC}" type="pres">
      <dgm:prSet presAssocID="{B97333A2-099C-4A66-AAEF-81C4288B9998}" presName="hierRoot1" presStyleCnt="0"/>
      <dgm:spPr/>
    </dgm:pt>
    <dgm:pt modelId="{F1BF45C2-C42B-48FE-81D2-F0072BE1AD60}" type="pres">
      <dgm:prSet presAssocID="{B97333A2-099C-4A66-AAEF-81C4288B9998}" presName="composite" presStyleCnt="0"/>
      <dgm:spPr/>
    </dgm:pt>
    <dgm:pt modelId="{5CB84638-10DE-4FB4-8DB0-2D88E3968429}" type="pres">
      <dgm:prSet presAssocID="{B97333A2-099C-4A66-AAEF-81C4288B9998}" presName="background" presStyleLbl="node0" presStyleIdx="2" presStyleCnt="3"/>
      <dgm:spPr/>
    </dgm:pt>
    <dgm:pt modelId="{CCFD2324-A319-4BB8-9960-991D463CA60B}" type="pres">
      <dgm:prSet presAssocID="{B97333A2-099C-4A66-AAEF-81C4288B9998}" presName="text" presStyleLbl="fgAcc0" presStyleIdx="2" presStyleCnt="3">
        <dgm:presLayoutVars>
          <dgm:chPref val="3"/>
        </dgm:presLayoutVars>
      </dgm:prSet>
      <dgm:spPr/>
    </dgm:pt>
    <dgm:pt modelId="{767E107B-95E5-4012-95E2-DF210CFE8B7C}" type="pres">
      <dgm:prSet presAssocID="{B97333A2-099C-4A66-AAEF-81C4288B9998}" presName="hierChild2" presStyleCnt="0"/>
      <dgm:spPr/>
    </dgm:pt>
  </dgm:ptLst>
  <dgm:cxnLst>
    <dgm:cxn modelId="{D5CB813A-0A32-4211-8912-D4AB3B5ECC1B}" srcId="{1073F512-AB03-42E7-B46F-4D75E9D7D6C0}" destId="{D6040719-7645-479F-9724-61D6C3DFDE28}" srcOrd="0" destOrd="0" parTransId="{D2F6D544-5B1C-4980-8702-185CC61E8766}" sibTransId="{95C399F9-4A94-466A-966A-5DC0DEE23462}"/>
    <dgm:cxn modelId="{019A1F68-3938-447C-881E-03A6A423A155}" type="presOf" srcId="{B97333A2-099C-4A66-AAEF-81C4288B9998}" destId="{CCFD2324-A319-4BB8-9960-991D463CA60B}" srcOrd="0" destOrd="0" presId="urn:microsoft.com/office/officeart/2005/8/layout/hierarchy1"/>
    <dgm:cxn modelId="{59214C7C-B633-4749-BFC8-4BD47B4F5229}" type="presOf" srcId="{7D03340A-5A66-4AD3-BF33-B80AA8353105}" destId="{4C5469C3-9C74-46F7-9629-148D98B9DCB5}" srcOrd="0" destOrd="0" presId="urn:microsoft.com/office/officeart/2005/8/layout/hierarchy1"/>
    <dgm:cxn modelId="{9E91F181-53E6-46DF-B0C8-309D4E0B652F}" srcId="{1073F512-AB03-42E7-B46F-4D75E9D7D6C0}" destId="{7D03340A-5A66-4AD3-BF33-B80AA8353105}" srcOrd="1" destOrd="0" parTransId="{A9C485B7-4B6B-4363-BCD6-D2A60F8253E0}" sibTransId="{4E077581-1A30-404D-B00F-FD39CCDA3D0D}"/>
    <dgm:cxn modelId="{72CCEAC5-1463-42FD-86D0-FC5C31ECBFFC}" type="presOf" srcId="{D6040719-7645-479F-9724-61D6C3DFDE28}" destId="{B73ED4F7-CAE8-45A4-A534-F8E328A81965}" srcOrd="0" destOrd="0" presId="urn:microsoft.com/office/officeart/2005/8/layout/hierarchy1"/>
    <dgm:cxn modelId="{18A100E4-04B2-4E46-957C-19E8267345D4}" type="presOf" srcId="{1073F512-AB03-42E7-B46F-4D75E9D7D6C0}" destId="{0B95040E-DC90-4AF4-82DD-A1494CE35840}" srcOrd="0" destOrd="0" presId="urn:microsoft.com/office/officeart/2005/8/layout/hierarchy1"/>
    <dgm:cxn modelId="{2758E5ED-4DB7-48E4-A0F3-684595B911E1}" srcId="{1073F512-AB03-42E7-B46F-4D75E9D7D6C0}" destId="{B97333A2-099C-4A66-AAEF-81C4288B9998}" srcOrd="2" destOrd="0" parTransId="{1831FEB0-9303-4B54-B134-50E17FF9C417}" sibTransId="{9B3409F8-A981-4D1B-82BF-7EC23674A5C6}"/>
    <dgm:cxn modelId="{97F3715C-4DA9-4B28-8F21-085924974B93}" type="presParOf" srcId="{0B95040E-DC90-4AF4-82DD-A1494CE35840}" destId="{F8485DB6-81B8-4D5D-B232-E8AD6288891E}" srcOrd="0" destOrd="0" presId="urn:microsoft.com/office/officeart/2005/8/layout/hierarchy1"/>
    <dgm:cxn modelId="{92E140D1-74C5-480B-8FAD-877F16B8D1A9}" type="presParOf" srcId="{F8485DB6-81B8-4D5D-B232-E8AD6288891E}" destId="{98ED04CB-024C-4B7B-9C67-86809EA2EC1C}" srcOrd="0" destOrd="0" presId="urn:microsoft.com/office/officeart/2005/8/layout/hierarchy1"/>
    <dgm:cxn modelId="{9A3F6ABD-C8CB-4868-8E3D-569B9B1ACD1A}" type="presParOf" srcId="{98ED04CB-024C-4B7B-9C67-86809EA2EC1C}" destId="{EE797F84-005B-486C-BCA4-FF8C2F1F43F2}" srcOrd="0" destOrd="0" presId="urn:microsoft.com/office/officeart/2005/8/layout/hierarchy1"/>
    <dgm:cxn modelId="{0F97D5D2-85A0-4983-B991-96209C5A3305}" type="presParOf" srcId="{98ED04CB-024C-4B7B-9C67-86809EA2EC1C}" destId="{B73ED4F7-CAE8-45A4-A534-F8E328A81965}" srcOrd="1" destOrd="0" presId="urn:microsoft.com/office/officeart/2005/8/layout/hierarchy1"/>
    <dgm:cxn modelId="{67A569A3-3394-4EB2-9409-260F69449712}" type="presParOf" srcId="{F8485DB6-81B8-4D5D-B232-E8AD6288891E}" destId="{FC1FEC6C-B09E-4E10-A3B2-66ED04CDAD8F}" srcOrd="1" destOrd="0" presId="urn:microsoft.com/office/officeart/2005/8/layout/hierarchy1"/>
    <dgm:cxn modelId="{EB5366B6-7A66-4111-8111-7EE937360151}" type="presParOf" srcId="{0B95040E-DC90-4AF4-82DD-A1494CE35840}" destId="{79C232E2-2861-4211-9F8A-B9BF284CB74B}" srcOrd="1" destOrd="0" presId="urn:microsoft.com/office/officeart/2005/8/layout/hierarchy1"/>
    <dgm:cxn modelId="{02E7C750-FAC1-487A-8C5E-3A40A781B1F6}" type="presParOf" srcId="{79C232E2-2861-4211-9F8A-B9BF284CB74B}" destId="{99B6406B-51D0-4D53-AD46-D128530D3AB6}" srcOrd="0" destOrd="0" presId="urn:microsoft.com/office/officeart/2005/8/layout/hierarchy1"/>
    <dgm:cxn modelId="{27621DE7-096B-4835-B8D5-402EBBF2D900}" type="presParOf" srcId="{99B6406B-51D0-4D53-AD46-D128530D3AB6}" destId="{575538FB-5B9C-4CC1-9441-C0DFF3B8FDA0}" srcOrd="0" destOrd="0" presId="urn:microsoft.com/office/officeart/2005/8/layout/hierarchy1"/>
    <dgm:cxn modelId="{DD8B074A-B16F-49B0-9BD9-C738AC0F4363}" type="presParOf" srcId="{99B6406B-51D0-4D53-AD46-D128530D3AB6}" destId="{4C5469C3-9C74-46F7-9629-148D98B9DCB5}" srcOrd="1" destOrd="0" presId="urn:microsoft.com/office/officeart/2005/8/layout/hierarchy1"/>
    <dgm:cxn modelId="{CD0AFD5C-E3DA-44C4-95A9-6262C32F0612}" type="presParOf" srcId="{79C232E2-2861-4211-9F8A-B9BF284CB74B}" destId="{2D2D6EED-B8DF-4C02-BC98-455C4E2D0805}" srcOrd="1" destOrd="0" presId="urn:microsoft.com/office/officeart/2005/8/layout/hierarchy1"/>
    <dgm:cxn modelId="{D11A9EE5-51F0-4695-B4F2-656CE7914CE9}" type="presParOf" srcId="{0B95040E-DC90-4AF4-82DD-A1494CE35840}" destId="{C914DCA7-B933-4EC3-9A80-4F0032279BFC}" srcOrd="2" destOrd="0" presId="urn:microsoft.com/office/officeart/2005/8/layout/hierarchy1"/>
    <dgm:cxn modelId="{834C7BF3-D3B5-4187-B45D-EA059BCC3C94}" type="presParOf" srcId="{C914DCA7-B933-4EC3-9A80-4F0032279BFC}" destId="{F1BF45C2-C42B-48FE-81D2-F0072BE1AD60}" srcOrd="0" destOrd="0" presId="urn:microsoft.com/office/officeart/2005/8/layout/hierarchy1"/>
    <dgm:cxn modelId="{F083D3A0-6B70-44B4-87E4-052374618D6A}" type="presParOf" srcId="{F1BF45C2-C42B-48FE-81D2-F0072BE1AD60}" destId="{5CB84638-10DE-4FB4-8DB0-2D88E3968429}" srcOrd="0" destOrd="0" presId="urn:microsoft.com/office/officeart/2005/8/layout/hierarchy1"/>
    <dgm:cxn modelId="{9933F96A-BD6C-4EF5-9EA7-6CF0B45CD79E}" type="presParOf" srcId="{F1BF45C2-C42B-48FE-81D2-F0072BE1AD60}" destId="{CCFD2324-A319-4BB8-9960-991D463CA60B}" srcOrd="1" destOrd="0" presId="urn:microsoft.com/office/officeart/2005/8/layout/hierarchy1"/>
    <dgm:cxn modelId="{5AC8B4F6-B1FA-4DCB-AC0E-4671F59413C4}" type="presParOf" srcId="{C914DCA7-B933-4EC3-9A80-4F0032279BFC}" destId="{767E107B-95E5-4012-95E2-DF210CFE8B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24C559-6E95-4AB7-A017-5096B42C12FF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2650E3-B431-45C3-B6B8-E14CEA59073D}">
      <dgm:prSet phldrT="[Text]"/>
      <dgm:spPr/>
      <dgm:t>
        <a:bodyPr/>
        <a:lstStyle/>
        <a:p>
          <a:r>
            <a:rPr lang="en-US" dirty="0"/>
            <a:t>Kyle Keller</a:t>
          </a:r>
        </a:p>
      </dgm:t>
    </dgm:pt>
    <dgm:pt modelId="{6DCE14EF-22F5-43F1-95D4-031F3CEFA302}" type="parTrans" cxnId="{67793E00-D012-4C56-BAD8-34A65FEB47F5}">
      <dgm:prSet/>
      <dgm:spPr/>
      <dgm:t>
        <a:bodyPr/>
        <a:lstStyle/>
        <a:p>
          <a:endParaRPr lang="en-US"/>
        </a:p>
      </dgm:t>
    </dgm:pt>
    <dgm:pt modelId="{82B4767D-9D72-4DC7-8523-6739D1C5AE90}" type="sibTrans" cxnId="{67793E00-D012-4C56-BAD8-34A65FEB47F5}">
      <dgm:prSet/>
      <dgm:spPr/>
      <dgm:t>
        <a:bodyPr/>
        <a:lstStyle/>
        <a:p>
          <a:endParaRPr lang="en-US"/>
        </a:p>
      </dgm:t>
    </dgm:pt>
    <dgm:pt modelId="{A283D15A-509E-493B-B0A7-6C723011DD0C}">
      <dgm:prSet phldrT="[Text]"/>
      <dgm:spPr/>
      <dgm:t>
        <a:bodyPr/>
        <a:lstStyle/>
        <a:p>
          <a:r>
            <a:rPr lang="en-US" dirty="0"/>
            <a:t>Katie Acevedo</a:t>
          </a:r>
        </a:p>
      </dgm:t>
    </dgm:pt>
    <dgm:pt modelId="{5F3E55AF-3E03-496E-91E5-2523C27D28C3}" type="parTrans" cxnId="{8C6AB500-61B9-42E4-814B-6850488F4040}">
      <dgm:prSet/>
      <dgm:spPr/>
      <dgm:t>
        <a:bodyPr/>
        <a:lstStyle/>
        <a:p>
          <a:endParaRPr lang="en-US"/>
        </a:p>
      </dgm:t>
    </dgm:pt>
    <dgm:pt modelId="{A62C5B68-D2F8-4DFE-A8A9-F400F112C964}" type="sibTrans" cxnId="{8C6AB500-61B9-42E4-814B-6850488F4040}">
      <dgm:prSet/>
      <dgm:spPr/>
      <dgm:t>
        <a:bodyPr/>
        <a:lstStyle/>
        <a:p>
          <a:endParaRPr lang="en-US"/>
        </a:p>
      </dgm:t>
    </dgm:pt>
    <dgm:pt modelId="{FA148FCE-3A4A-4964-AFB6-CAD6D1713B4B}">
      <dgm:prSet/>
      <dgm:spPr/>
      <dgm:t>
        <a:bodyPr/>
        <a:lstStyle/>
        <a:p>
          <a:r>
            <a:rPr lang="en-US"/>
            <a:t>Katharine Fischer</a:t>
          </a:r>
        </a:p>
      </dgm:t>
    </dgm:pt>
    <dgm:pt modelId="{F56D22C3-A7F0-41DD-8CE0-FF42F496795B}" type="parTrans" cxnId="{37BCD167-654E-4A78-98BF-EED36854C92E}">
      <dgm:prSet/>
      <dgm:spPr/>
      <dgm:t>
        <a:bodyPr/>
        <a:lstStyle/>
        <a:p>
          <a:endParaRPr lang="en-US"/>
        </a:p>
      </dgm:t>
    </dgm:pt>
    <dgm:pt modelId="{64315E45-1187-4884-B609-9796F08DA139}" type="sibTrans" cxnId="{37BCD167-654E-4A78-98BF-EED36854C92E}">
      <dgm:prSet/>
      <dgm:spPr/>
      <dgm:t>
        <a:bodyPr/>
        <a:lstStyle/>
        <a:p>
          <a:endParaRPr lang="en-US"/>
        </a:p>
      </dgm:t>
    </dgm:pt>
    <dgm:pt modelId="{677CAA1C-069C-469D-AD5D-AE126A0DA21D}">
      <dgm:prSet/>
      <dgm:spPr/>
      <dgm:t>
        <a:bodyPr/>
        <a:lstStyle/>
        <a:p>
          <a:r>
            <a:rPr lang="en-US" dirty="0"/>
            <a:t>Don Horton</a:t>
          </a:r>
        </a:p>
      </dgm:t>
    </dgm:pt>
    <dgm:pt modelId="{98FEDAD0-1C60-4D2D-8479-B8364FFBCCB3}" type="parTrans" cxnId="{1646EB65-7998-4064-98AB-E98ACA2B9C40}">
      <dgm:prSet/>
      <dgm:spPr/>
      <dgm:t>
        <a:bodyPr/>
        <a:lstStyle/>
        <a:p>
          <a:endParaRPr lang="en-US"/>
        </a:p>
      </dgm:t>
    </dgm:pt>
    <dgm:pt modelId="{11A74BD9-8728-45E7-ADFC-84FC51573130}" type="sibTrans" cxnId="{1646EB65-7998-4064-98AB-E98ACA2B9C40}">
      <dgm:prSet/>
      <dgm:spPr/>
      <dgm:t>
        <a:bodyPr/>
        <a:lstStyle/>
        <a:p>
          <a:endParaRPr lang="en-US"/>
        </a:p>
      </dgm:t>
    </dgm:pt>
    <dgm:pt modelId="{7383B3B8-93BD-4B94-9220-0E2357F7D716}">
      <dgm:prSet/>
      <dgm:spPr/>
      <dgm:t>
        <a:bodyPr/>
        <a:lstStyle/>
        <a:p>
          <a:r>
            <a:rPr lang="en-US"/>
            <a:t>Rhett Robinson </a:t>
          </a:r>
        </a:p>
      </dgm:t>
    </dgm:pt>
    <dgm:pt modelId="{5C01FFD2-E9C7-4B1E-B77E-CA13E556821C}" type="sibTrans" cxnId="{6B9A332B-7F4D-4486-B16D-7782FC473AB0}">
      <dgm:prSet/>
      <dgm:spPr/>
      <dgm:t>
        <a:bodyPr/>
        <a:lstStyle/>
        <a:p>
          <a:endParaRPr lang="en-US"/>
        </a:p>
      </dgm:t>
    </dgm:pt>
    <dgm:pt modelId="{FA9972FA-77B8-4B77-93AE-D89E9251FACD}" type="parTrans" cxnId="{6B9A332B-7F4D-4486-B16D-7782FC473AB0}">
      <dgm:prSet/>
      <dgm:spPr/>
      <dgm:t>
        <a:bodyPr/>
        <a:lstStyle/>
        <a:p>
          <a:endParaRPr lang="en-US"/>
        </a:p>
      </dgm:t>
    </dgm:pt>
    <dgm:pt modelId="{7D34E784-A385-4F4F-BDBD-E648B854AA3B}">
      <dgm:prSet phldrT="[Text]"/>
      <dgm:spPr/>
      <dgm:t>
        <a:bodyPr/>
        <a:lstStyle/>
        <a:p>
          <a:r>
            <a:rPr lang="en-US"/>
            <a:t>Dave Hansen</a:t>
          </a:r>
        </a:p>
      </dgm:t>
    </dgm:pt>
    <dgm:pt modelId="{321EB766-BEA2-431F-911C-55776227346E}" type="sibTrans" cxnId="{6D45FDD3-573B-49D8-A184-D94FEA5DB563}">
      <dgm:prSet/>
      <dgm:spPr/>
      <dgm:t>
        <a:bodyPr/>
        <a:lstStyle/>
        <a:p>
          <a:endParaRPr lang="en-US"/>
        </a:p>
      </dgm:t>
    </dgm:pt>
    <dgm:pt modelId="{5B1A67C0-BFBC-4DF7-9F92-BDDC4F73EC1C}" type="parTrans" cxnId="{6D45FDD3-573B-49D8-A184-D94FEA5DB563}">
      <dgm:prSet/>
      <dgm:spPr/>
      <dgm:t>
        <a:bodyPr/>
        <a:lstStyle/>
        <a:p>
          <a:endParaRPr lang="en-US"/>
        </a:p>
      </dgm:t>
    </dgm:pt>
    <dgm:pt modelId="{298BCD42-057C-4B57-A8F4-CFC16E14331C}">
      <dgm:prSet phldrT="[Text]"/>
      <dgm:spPr/>
      <dgm:t>
        <a:bodyPr/>
        <a:lstStyle/>
        <a:p>
          <a:r>
            <a:rPr lang="en-US" dirty="0"/>
            <a:t>Curt Yager</a:t>
          </a:r>
        </a:p>
      </dgm:t>
    </dgm:pt>
    <dgm:pt modelId="{52E65F7B-7EE7-4BC3-A717-B7C8FA540240}" type="parTrans" cxnId="{F48F2225-D9C7-4434-BAEF-95B1C6735F54}">
      <dgm:prSet/>
      <dgm:spPr/>
      <dgm:t>
        <a:bodyPr/>
        <a:lstStyle/>
        <a:p>
          <a:endParaRPr lang="en-US"/>
        </a:p>
      </dgm:t>
    </dgm:pt>
    <dgm:pt modelId="{D7D2397B-8670-4CE4-8037-15464CA832A4}" type="sibTrans" cxnId="{F48F2225-D9C7-4434-BAEF-95B1C6735F54}">
      <dgm:prSet/>
      <dgm:spPr/>
      <dgm:t>
        <a:bodyPr/>
        <a:lstStyle/>
        <a:p>
          <a:endParaRPr lang="en-US"/>
        </a:p>
      </dgm:t>
    </dgm:pt>
    <dgm:pt modelId="{B306D77B-452A-4BC4-A3B1-A6A1D3A21959}" type="pres">
      <dgm:prSet presAssocID="{3B24C559-6E95-4AB7-A017-5096B42C12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C83019-4A79-46B0-990A-78F410DA377F}" type="pres">
      <dgm:prSet presAssocID="{442650E3-B431-45C3-B6B8-E14CEA59073D}" presName="hierRoot1" presStyleCnt="0"/>
      <dgm:spPr/>
    </dgm:pt>
    <dgm:pt modelId="{CDEED121-2CD9-400A-A4F9-1C361AB4214C}" type="pres">
      <dgm:prSet presAssocID="{442650E3-B431-45C3-B6B8-E14CEA59073D}" presName="composite" presStyleCnt="0"/>
      <dgm:spPr/>
    </dgm:pt>
    <dgm:pt modelId="{BC9390AC-FA21-4CEF-AF79-C04B766C661E}" type="pres">
      <dgm:prSet presAssocID="{442650E3-B431-45C3-B6B8-E14CEA59073D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41AFC04C-7900-45B9-807D-A8D26E3F3344}" type="pres">
      <dgm:prSet presAssocID="{442650E3-B431-45C3-B6B8-E14CEA59073D}" presName="text" presStyleLbl="revTx" presStyleIdx="0" presStyleCnt="7">
        <dgm:presLayoutVars>
          <dgm:chPref val="3"/>
        </dgm:presLayoutVars>
      </dgm:prSet>
      <dgm:spPr/>
    </dgm:pt>
    <dgm:pt modelId="{A363073D-F84D-4F66-BBDD-2AADD82AF9EE}" type="pres">
      <dgm:prSet presAssocID="{442650E3-B431-45C3-B6B8-E14CEA59073D}" presName="hierChild2" presStyleCnt="0"/>
      <dgm:spPr/>
    </dgm:pt>
    <dgm:pt modelId="{C848F3B4-6AC6-4072-A790-D53D891A5AC6}" type="pres">
      <dgm:prSet presAssocID="{5B1A67C0-BFBC-4DF7-9F92-BDDC4F73EC1C}" presName="Name10" presStyleLbl="parChTrans1D2" presStyleIdx="0" presStyleCnt="1"/>
      <dgm:spPr/>
    </dgm:pt>
    <dgm:pt modelId="{D88A7F2A-91D8-4E97-9BBB-48AE596C9694}" type="pres">
      <dgm:prSet presAssocID="{7D34E784-A385-4F4F-BDBD-E648B854AA3B}" presName="hierRoot2" presStyleCnt="0"/>
      <dgm:spPr/>
    </dgm:pt>
    <dgm:pt modelId="{D37BD19E-68D5-469A-A41D-F1615EE286C5}" type="pres">
      <dgm:prSet presAssocID="{7D34E784-A385-4F4F-BDBD-E648B854AA3B}" presName="composite2" presStyleCnt="0"/>
      <dgm:spPr/>
    </dgm:pt>
    <dgm:pt modelId="{D4F2FE48-06D2-4DFD-ACB9-8D43F9B5B71A}" type="pres">
      <dgm:prSet presAssocID="{7D34E784-A385-4F4F-BDBD-E648B854AA3B}" presName="image2" presStyleLbl="node2" presStyleIdx="0" presStyleCnt="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28EE1773-C58E-4FF2-9788-9E819AA45F48}" type="pres">
      <dgm:prSet presAssocID="{7D34E784-A385-4F4F-BDBD-E648B854AA3B}" presName="text2" presStyleLbl="revTx" presStyleIdx="1" presStyleCnt="7">
        <dgm:presLayoutVars>
          <dgm:chPref val="3"/>
        </dgm:presLayoutVars>
      </dgm:prSet>
      <dgm:spPr/>
    </dgm:pt>
    <dgm:pt modelId="{738AF680-C693-48D7-839A-F37D9644F3B7}" type="pres">
      <dgm:prSet presAssocID="{7D34E784-A385-4F4F-BDBD-E648B854AA3B}" presName="hierChild3" presStyleCnt="0"/>
      <dgm:spPr/>
    </dgm:pt>
    <dgm:pt modelId="{489CC98B-99C8-4F1D-8730-312E834BD5B8}" type="pres">
      <dgm:prSet presAssocID="{F56D22C3-A7F0-41DD-8CE0-FF42F496795B}" presName="Name17" presStyleLbl="parChTrans1D3" presStyleIdx="0" presStyleCnt="1"/>
      <dgm:spPr/>
    </dgm:pt>
    <dgm:pt modelId="{11E068D6-EA76-4C12-94DC-F29C558C5301}" type="pres">
      <dgm:prSet presAssocID="{FA148FCE-3A4A-4964-AFB6-CAD6D1713B4B}" presName="hierRoot3" presStyleCnt="0"/>
      <dgm:spPr/>
    </dgm:pt>
    <dgm:pt modelId="{C6665F42-DFE8-4CAE-8484-E6DCF36CDCE2}" type="pres">
      <dgm:prSet presAssocID="{FA148FCE-3A4A-4964-AFB6-CAD6D1713B4B}" presName="composite3" presStyleCnt="0"/>
      <dgm:spPr/>
    </dgm:pt>
    <dgm:pt modelId="{FE102AD3-1F16-4328-8AEB-FA96DBCC521B}" type="pres">
      <dgm:prSet presAssocID="{FA148FCE-3A4A-4964-AFB6-CAD6D1713B4B}" presName="image3" presStyleLbl="node3" presStyleIdx="0" presStyleCnt="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82DB298C-9AE1-4659-87AB-0EBEC7F61ECE}" type="pres">
      <dgm:prSet presAssocID="{FA148FCE-3A4A-4964-AFB6-CAD6D1713B4B}" presName="text3" presStyleLbl="revTx" presStyleIdx="2" presStyleCnt="7">
        <dgm:presLayoutVars>
          <dgm:chPref val="3"/>
        </dgm:presLayoutVars>
      </dgm:prSet>
      <dgm:spPr/>
    </dgm:pt>
    <dgm:pt modelId="{BD5B31DD-12E3-4910-A6C0-50415E573985}" type="pres">
      <dgm:prSet presAssocID="{FA148FCE-3A4A-4964-AFB6-CAD6D1713B4B}" presName="hierChild4" presStyleCnt="0"/>
      <dgm:spPr/>
    </dgm:pt>
    <dgm:pt modelId="{B4A890DC-0F83-4C10-9B11-7BE6C9758FCF}" type="pres">
      <dgm:prSet presAssocID="{5F3E55AF-3E03-496E-91E5-2523C27D28C3}" presName="Name23" presStyleLbl="parChTrans1D4" presStyleIdx="0" presStyleCnt="4"/>
      <dgm:spPr/>
    </dgm:pt>
    <dgm:pt modelId="{6507CBCB-5113-464B-B6FF-ED9028289CEA}" type="pres">
      <dgm:prSet presAssocID="{A283D15A-509E-493B-B0A7-6C723011DD0C}" presName="hierRoot4" presStyleCnt="0"/>
      <dgm:spPr/>
    </dgm:pt>
    <dgm:pt modelId="{67AA4A63-D664-42D0-B81C-C25EB35BCDA9}" type="pres">
      <dgm:prSet presAssocID="{A283D15A-509E-493B-B0A7-6C723011DD0C}" presName="composite4" presStyleCnt="0"/>
      <dgm:spPr/>
    </dgm:pt>
    <dgm:pt modelId="{AD196497-2DB9-4E2B-85D4-E0B951B9A35F}" type="pres">
      <dgm:prSet presAssocID="{A283D15A-509E-493B-B0A7-6C723011DD0C}" presName="image4" presStyleLbl="node4" presStyleIdx="0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8AEFA501-FEDA-4095-B3BF-6C7156BC4C2E}" type="pres">
      <dgm:prSet presAssocID="{A283D15A-509E-493B-B0A7-6C723011DD0C}" presName="text4" presStyleLbl="revTx" presStyleIdx="3" presStyleCnt="7">
        <dgm:presLayoutVars>
          <dgm:chPref val="3"/>
        </dgm:presLayoutVars>
      </dgm:prSet>
      <dgm:spPr/>
    </dgm:pt>
    <dgm:pt modelId="{3D713B5D-D3D9-4840-9D59-A31862D5849A}" type="pres">
      <dgm:prSet presAssocID="{A283D15A-509E-493B-B0A7-6C723011DD0C}" presName="hierChild5" presStyleCnt="0"/>
      <dgm:spPr/>
    </dgm:pt>
    <dgm:pt modelId="{2D56C816-F515-48AE-BAA8-A62FA6CCF5A9}" type="pres">
      <dgm:prSet presAssocID="{52E65F7B-7EE7-4BC3-A717-B7C8FA540240}" presName="Name23" presStyleLbl="parChTrans1D4" presStyleIdx="1" presStyleCnt="4"/>
      <dgm:spPr/>
    </dgm:pt>
    <dgm:pt modelId="{ED27FFE6-3F4F-4557-BE30-7DCF6EEBC6BA}" type="pres">
      <dgm:prSet presAssocID="{298BCD42-057C-4B57-A8F4-CFC16E14331C}" presName="hierRoot4" presStyleCnt="0"/>
      <dgm:spPr/>
    </dgm:pt>
    <dgm:pt modelId="{7FC0E154-2232-42B9-B334-21155747A599}" type="pres">
      <dgm:prSet presAssocID="{298BCD42-057C-4B57-A8F4-CFC16E14331C}" presName="composite4" presStyleCnt="0"/>
      <dgm:spPr/>
    </dgm:pt>
    <dgm:pt modelId="{92EF754A-E896-4E94-89BE-28429CC1D8E4}" type="pres">
      <dgm:prSet presAssocID="{298BCD42-057C-4B57-A8F4-CFC16E14331C}" presName="image4" presStyleLbl="node4" presStyleIdx="1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8EB90C8-D5A1-4D31-86C8-8C93279D5D1A}" type="pres">
      <dgm:prSet presAssocID="{298BCD42-057C-4B57-A8F4-CFC16E14331C}" presName="text4" presStyleLbl="revTx" presStyleIdx="4" presStyleCnt="7">
        <dgm:presLayoutVars>
          <dgm:chPref val="3"/>
        </dgm:presLayoutVars>
      </dgm:prSet>
      <dgm:spPr/>
    </dgm:pt>
    <dgm:pt modelId="{C445502A-9A8A-452D-8171-7F7982E6A831}" type="pres">
      <dgm:prSet presAssocID="{298BCD42-057C-4B57-A8F4-CFC16E14331C}" presName="hierChild5" presStyleCnt="0"/>
      <dgm:spPr/>
    </dgm:pt>
    <dgm:pt modelId="{10BE289F-ACAC-4079-9EA9-B6065A225F73}" type="pres">
      <dgm:prSet presAssocID="{98FEDAD0-1C60-4D2D-8479-B8364FFBCCB3}" presName="Name23" presStyleLbl="parChTrans1D4" presStyleIdx="2" presStyleCnt="4"/>
      <dgm:spPr/>
    </dgm:pt>
    <dgm:pt modelId="{CD7D4405-3A62-40C9-8DA6-4BF7C90F7CE7}" type="pres">
      <dgm:prSet presAssocID="{677CAA1C-069C-469D-AD5D-AE126A0DA21D}" presName="hierRoot4" presStyleCnt="0"/>
      <dgm:spPr/>
    </dgm:pt>
    <dgm:pt modelId="{ED57250F-A90D-429A-B56F-C908C8592BF1}" type="pres">
      <dgm:prSet presAssocID="{677CAA1C-069C-469D-AD5D-AE126A0DA21D}" presName="composite4" presStyleCnt="0"/>
      <dgm:spPr/>
    </dgm:pt>
    <dgm:pt modelId="{8B3D03D5-03D2-4EFA-AEEB-A17F67779D7B}" type="pres">
      <dgm:prSet presAssocID="{677CAA1C-069C-469D-AD5D-AE126A0DA21D}" presName="image4" presStyleLbl="node4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256A3B7-3E36-4C10-822D-D473AB721B48}" type="pres">
      <dgm:prSet presAssocID="{677CAA1C-069C-469D-AD5D-AE126A0DA21D}" presName="text4" presStyleLbl="revTx" presStyleIdx="5" presStyleCnt="7">
        <dgm:presLayoutVars>
          <dgm:chPref val="3"/>
        </dgm:presLayoutVars>
      </dgm:prSet>
      <dgm:spPr/>
    </dgm:pt>
    <dgm:pt modelId="{6E045AE6-6CA7-4790-8C28-ABAAE2EA2EE3}" type="pres">
      <dgm:prSet presAssocID="{677CAA1C-069C-469D-AD5D-AE126A0DA21D}" presName="hierChild5" presStyleCnt="0"/>
      <dgm:spPr/>
    </dgm:pt>
    <dgm:pt modelId="{D93BEEE1-96B6-48C8-AAB7-C3E46D2C1B05}" type="pres">
      <dgm:prSet presAssocID="{FA9972FA-77B8-4B77-93AE-D89E9251FACD}" presName="Name23" presStyleLbl="parChTrans1D4" presStyleIdx="3" presStyleCnt="4"/>
      <dgm:spPr/>
    </dgm:pt>
    <dgm:pt modelId="{CBD3AB98-9475-464E-AD6D-B87234540886}" type="pres">
      <dgm:prSet presAssocID="{7383B3B8-93BD-4B94-9220-0E2357F7D716}" presName="hierRoot4" presStyleCnt="0"/>
      <dgm:spPr/>
    </dgm:pt>
    <dgm:pt modelId="{7F6DD2D8-8836-438C-8311-A906D2DD7F6E}" type="pres">
      <dgm:prSet presAssocID="{7383B3B8-93BD-4B94-9220-0E2357F7D716}" presName="composite4" presStyleCnt="0"/>
      <dgm:spPr/>
    </dgm:pt>
    <dgm:pt modelId="{832D8180-1C93-4903-9AF6-F0107B7EFF8F}" type="pres">
      <dgm:prSet presAssocID="{7383B3B8-93BD-4B94-9220-0E2357F7D716}" presName="image4" presStyleLbl="node4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3B9594C-8FD3-43DA-9E3C-EFF1C9566E66}" type="pres">
      <dgm:prSet presAssocID="{7383B3B8-93BD-4B94-9220-0E2357F7D716}" presName="text4" presStyleLbl="revTx" presStyleIdx="6" presStyleCnt="7">
        <dgm:presLayoutVars>
          <dgm:chPref val="3"/>
        </dgm:presLayoutVars>
      </dgm:prSet>
      <dgm:spPr/>
    </dgm:pt>
    <dgm:pt modelId="{ECF5D9D6-1197-4B99-81DB-C8E65999CCD6}" type="pres">
      <dgm:prSet presAssocID="{7383B3B8-93BD-4B94-9220-0E2357F7D716}" presName="hierChild5" presStyleCnt="0"/>
      <dgm:spPr/>
    </dgm:pt>
  </dgm:ptLst>
  <dgm:cxnLst>
    <dgm:cxn modelId="{67793E00-D012-4C56-BAD8-34A65FEB47F5}" srcId="{3B24C559-6E95-4AB7-A017-5096B42C12FF}" destId="{442650E3-B431-45C3-B6B8-E14CEA59073D}" srcOrd="0" destOrd="0" parTransId="{6DCE14EF-22F5-43F1-95D4-031F3CEFA302}" sibTransId="{82B4767D-9D72-4DC7-8523-6739D1C5AE90}"/>
    <dgm:cxn modelId="{8C6AB500-61B9-42E4-814B-6850488F4040}" srcId="{FA148FCE-3A4A-4964-AFB6-CAD6D1713B4B}" destId="{A283D15A-509E-493B-B0A7-6C723011DD0C}" srcOrd="0" destOrd="0" parTransId="{5F3E55AF-3E03-496E-91E5-2523C27D28C3}" sibTransId="{A62C5B68-D2F8-4DFE-A8A9-F400F112C964}"/>
    <dgm:cxn modelId="{C34B4913-DC5C-4192-AF32-737EB2E281DD}" type="presOf" srcId="{7383B3B8-93BD-4B94-9220-0E2357F7D716}" destId="{A3B9594C-8FD3-43DA-9E3C-EFF1C9566E66}" srcOrd="0" destOrd="0" presId="urn:microsoft.com/office/officeart/2009/layout/CirclePictureHierarchy"/>
    <dgm:cxn modelId="{6CAAE61D-1D30-480D-AB21-F3076858E7B8}" type="presOf" srcId="{3B24C559-6E95-4AB7-A017-5096B42C12FF}" destId="{B306D77B-452A-4BC4-A3B1-A6A1D3A21959}" srcOrd="0" destOrd="0" presId="urn:microsoft.com/office/officeart/2009/layout/CirclePictureHierarchy"/>
    <dgm:cxn modelId="{F48F2225-D9C7-4434-BAEF-95B1C6735F54}" srcId="{FA148FCE-3A4A-4964-AFB6-CAD6D1713B4B}" destId="{298BCD42-057C-4B57-A8F4-CFC16E14331C}" srcOrd="1" destOrd="0" parTransId="{52E65F7B-7EE7-4BC3-A717-B7C8FA540240}" sibTransId="{D7D2397B-8670-4CE4-8037-15464CA832A4}"/>
    <dgm:cxn modelId="{32C6E625-B41F-476E-8E62-F871A748017B}" type="presOf" srcId="{7D34E784-A385-4F4F-BDBD-E648B854AA3B}" destId="{28EE1773-C58E-4FF2-9788-9E819AA45F48}" srcOrd="0" destOrd="0" presId="urn:microsoft.com/office/officeart/2009/layout/CirclePictureHierarchy"/>
    <dgm:cxn modelId="{6B9A332B-7F4D-4486-B16D-7782FC473AB0}" srcId="{FA148FCE-3A4A-4964-AFB6-CAD6D1713B4B}" destId="{7383B3B8-93BD-4B94-9220-0E2357F7D716}" srcOrd="3" destOrd="0" parTransId="{FA9972FA-77B8-4B77-93AE-D89E9251FACD}" sibTransId="{5C01FFD2-E9C7-4B1E-B77E-CA13E556821C}"/>
    <dgm:cxn modelId="{852AE964-DB86-4F34-A643-E500F30C45BC}" type="presOf" srcId="{F56D22C3-A7F0-41DD-8CE0-FF42F496795B}" destId="{489CC98B-99C8-4F1D-8730-312E834BD5B8}" srcOrd="0" destOrd="0" presId="urn:microsoft.com/office/officeart/2009/layout/CirclePictureHierarchy"/>
    <dgm:cxn modelId="{1646EB65-7998-4064-98AB-E98ACA2B9C40}" srcId="{FA148FCE-3A4A-4964-AFB6-CAD6D1713B4B}" destId="{677CAA1C-069C-469D-AD5D-AE126A0DA21D}" srcOrd="2" destOrd="0" parTransId="{98FEDAD0-1C60-4D2D-8479-B8364FFBCCB3}" sibTransId="{11A74BD9-8728-45E7-ADFC-84FC51573130}"/>
    <dgm:cxn modelId="{37BCD167-654E-4A78-98BF-EED36854C92E}" srcId="{7D34E784-A385-4F4F-BDBD-E648B854AA3B}" destId="{FA148FCE-3A4A-4964-AFB6-CAD6D1713B4B}" srcOrd="0" destOrd="0" parTransId="{F56D22C3-A7F0-41DD-8CE0-FF42F496795B}" sibTransId="{64315E45-1187-4884-B609-9796F08DA139}"/>
    <dgm:cxn modelId="{72CBAC48-BBF5-435E-A0B9-D44E58E01716}" type="presOf" srcId="{A283D15A-509E-493B-B0A7-6C723011DD0C}" destId="{8AEFA501-FEDA-4095-B3BF-6C7156BC4C2E}" srcOrd="0" destOrd="0" presId="urn:microsoft.com/office/officeart/2009/layout/CirclePictureHierarchy"/>
    <dgm:cxn modelId="{0C669370-6B76-4350-89F1-3956F40B78D5}" type="presOf" srcId="{52E65F7B-7EE7-4BC3-A717-B7C8FA540240}" destId="{2D56C816-F515-48AE-BAA8-A62FA6CCF5A9}" srcOrd="0" destOrd="0" presId="urn:microsoft.com/office/officeart/2009/layout/CirclePictureHierarchy"/>
    <dgm:cxn modelId="{3024DB72-D2DB-4F0A-8B6F-54227B9B67A5}" type="presOf" srcId="{298BCD42-057C-4B57-A8F4-CFC16E14331C}" destId="{A8EB90C8-D5A1-4D31-86C8-8C93279D5D1A}" srcOrd="0" destOrd="0" presId="urn:microsoft.com/office/officeart/2009/layout/CirclePictureHierarchy"/>
    <dgm:cxn modelId="{7EF6A578-A6BD-4D13-B74F-F5FF4639738B}" type="presOf" srcId="{677CAA1C-069C-469D-AD5D-AE126A0DA21D}" destId="{3256A3B7-3E36-4C10-822D-D473AB721B48}" srcOrd="0" destOrd="0" presId="urn:microsoft.com/office/officeart/2009/layout/CirclePictureHierarchy"/>
    <dgm:cxn modelId="{1149077E-78D6-4058-B09A-A8F4FE35E9BC}" type="presOf" srcId="{FA148FCE-3A4A-4964-AFB6-CAD6D1713B4B}" destId="{82DB298C-9AE1-4659-87AB-0EBEC7F61ECE}" srcOrd="0" destOrd="0" presId="urn:microsoft.com/office/officeart/2009/layout/CirclePictureHierarchy"/>
    <dgm:cxn modelId="{5401A09E-5256-4B87-8CBA-8EF8B57372D0}" type="presOf" srcId="{5B1A67C0-BFBC-4DF7-9F92-BDDC4F73EC1C}" destId="{C848F3B4-6AC6-4072-A790-D53D891A5AC6}" srcOrd="0" destOrd="0" presId="urn:microsoft.com/office/officeart/2009/layout/CirclePictureHierarchy"/>
    <dgm:cxn modelId="{C826F3B3-0DCF-4639-B5F5-F43579EEB9B7}" type="presOf" srcId="{FA9972FA-77B8-4B77-93AE-D89E9251FACD}" destId="{D93BEEE1-96B6-48C8-AAB7-C3E46D2C1B05}" srcOrd="0" destOrd="0" presId="urn:microsoft.com/office/officeart/2009/layout/CirclePictureHierarchy"/>
    <dgm:cxn modelId="{06FD07B5-40D6-42D7-92AA-0DA3B1E948E2}" type="presOf" srcId="{5F3E55AF-3E03-496E-91E5-2523C27D28C3}" destId="{B4A890DC-0F83-4C10-9B11-7BE6C9758FCF}" srcOrd="0" destOrd="0" presId="urn:microsoft.com/office/officeart/2009/layout/CirclePictureHierarchy"/>
    <dgm:cxn modelId="{64AFD4CC-7B32-4EE3-9A12-5AD63583B0D2}" type="presOf" srcId="{442650E3-B431-45C3-B6B8-E14CEA59073D}" destId="{41AFC04C-7900-45B9-807D-A8D26E3F3344}" srcOrd="0" destOrd="0" presId="urn:microsoft.com/office/officeart/2009/layout/CirclePictureHierarchy"/>
    <dgm:cxn modelId="{6D45FDD3-573B-49D8-A184-D94FEA5DB563}" srcId="{442650E3-B431-45C3-B6B8-E14CEA59073D}" destId="{7D34E784-A385-4F4F-BDBD-E648B854AA3B}" srcOrd="0" destOrd="0" parTransId="{5B1A67C0-BFBC-4DF7-9F92-BDDC4F73EC1C}" sibTransId="{321EB766-BEA2-431F-911C-55776227346E}"/>
    <dgm:cxn modelId="{C7B3BAF9-A999-454C-9E87-3B579B82CDD9}" type="presOf" srcId="{98FEDAD0-1C60-4D2D-8479-B8364FFBCCB3}" destId="{10BE289F-ACAC-4079-9EA9-B6065A225F73}" srcOrd="0" destOrd="0" presId="urn:microsoft.com/office/officeart/2009/layout/CirclePictureHierarchy"/>
    <dgm:cxn modelId="{EF42F880-E5F9-467E-989A-13760A6E3534}" type="presParOf" srcId="{B306D77B-452A-4BC4-A3B1-A6A1D3A21959}" destId="{62C83019-4A79-46B0-990A-78F410DA377F}" srcOrd="0" destOrd="0" presId="urn:microsoft.com/office/officeart/2009/layout/CirclePictureHierarchy"/>
    <dgm:cxn modelId="{C0FFF8F9-3779-4A91-9300-C328BF80479D}" type="presParOf" srcId="{62C83019-4A79-46B0-990A-78F410DA377F}" destId="{CDEED121-2CD9-400A-A4F9-1C361AB4214C}" srcOrd="0" destOrd="0" presId="urn:microsoft.com/office/officeart/2009/layout/CirclePictureHierarchy"/>
    <dgm:cxn modelId="{49308C3F-AE7C-46CE-BE8B-E47952254ED2}" type="presParOf" srcId="{CDEED121-2CD9-400A-A4F9-1C361AB4214C}" destId="{BC9390AC-FA21-4CEF-AF79-C04B766C661E}" srcOrd="0" destOrd="0" presId="urn:microsoft.com/office/officeart/2009/layout/CirclePictureHierarchy"/>
    <dgm:cxn modelId="{17DD5172-3329-4D36-9FB2-9963E2AF0155}" type="presParOf" srcId="{CDEED121-2CD9-400A-A4F9-1C361AB4214C}" destId="{41AFC04C-7900-45B9-807D-A8D26E3F3344}" srcOrd="1" destOrd="0" presId="urn:microsoft.com/office/officeart/2009/layout/CirclePictureHierarchy"/>
    <dgm:cxn modelId="{156E18D3-B29A-4502-8279-F59A84F8777A}" type="presParOf" srcId="{62C83019-4A79-46B0-990A-78F410DA377F}" destId="{A363073D-F84D-4F66-BBDD-2AADD82AF9EE}" srcOrd="1" destOrd="0" presId="urn:microsoft.com/office/officeart/2009/layout/CirclePictureHierarchy"/>
    <dgm:cxn modelId="{CD320161-FBF9-4E6D-A087-3D8F035589B2}" type="presParOf" srcId="{A363073D-F84D-4F66-BBDD-2AADD82AF9EE}" destId="{C848F3B4-6AC6-4072-A790-D53D891A5AC6}" srcOrd="0" destOrd="0" presId="urn:microsoft.com/office/officeart/2009/layout/CirclePictureHierarchy"/>
    <dgm:cxn modelId="{A3C9D10E-5A12-4633-805B-4D28627191EC}" type="presParOf" srcId="{A363073D-F84D-4F66-BBDD-2AADD82AF9EE}" destId="{D88A7F2A-91D8-4E97-9BBB-48AE596C9694}" srcOrd="1" destOrd="0" presId="urn:microsoft.com/office/officeart/2009/layout/CirclePictureHierarchy"/>
    <dgm:cxn modelId="{588A4D67-55F1-4517-95BC-DFB148EB960E}" type="presParOf" srcId="{D88A7F2A-91D8-4E97-9BBB-48AE596C9694}" destId="{D37BD19E-68D5-469A-A41D-F1615EE286C5}" srcOrd="0" destOrd="0" presId="urn:microsoft.com/office/officeart/2009/layout/CirclePictureHierarchy"/>
    <dgm:cxn modelId="{954240DC-8C8F-4ADE-970F-1AA0275D6B19}" type="presParOf" srcId="{D37BD19E-68D5-469A-A41D-F1615EE286C5}" destId="{D4F2FE48-06D2-4DFD-ACB9-8D43F9B5B71A}" srcOrd="0" destOrd="0" presId="urn:microsoft.com/office/officeart/2009/layout/CirclePictureHierarchy"/>
    <dgm:cxn modelId="{41D30942-3DB3-4321-A888-0C9C90A03B4B}" type="presParOf" srcId="{D37BD19E-68D5-469A-A41D-F1615EE286C5}" destId="{28EE1773-C58E-4FF2-9788-9E819AA45F48}" srcOrd="1" destOrd="0" presId="urn:microsoft.com/office/officeart/2009/layout/CirclePictureHierarchy"/>
    <dgm:cxn modelId="{7142BD05-4B45-4E2C-8D8E-76CAB065C87A}" type="presParOf" srcId="{D88A7F2A-91D8-4E97-9BBB-48AE596C9694}" destId="{738AF680-C693-48D7-839A-F37D9644F3B7}" srcOrd="1" destOrd="0" presId="urn:microsoft.com/office/officeart/2009/layout/CirclePictureHierarchy"/>
    <dgm:cxn modelId="{296C41A1-A5E6-40E1-B509-1A42BA57C3BE}" type="presParOf" srcId="{738AF680-C693-48D7-839A-F37D9644F3B7}" destId="{489CC98B-99C8-4F1D-8730-312E834BD5B8}" srcOrd="0" destOrd="0" presId="urn:microsoft.com/office/officeart/2009/layout/CirclePictureHierarchy"/>
    <dgm:cxn modelId="{C3BDFC39-37E3-4BF9-9246-C4CFA764CE65}" type="presParOf" srcId="{738AF680-C693-48D7-839A-F37D9644F3B7}" destId="{11E068D6-EA76-4C12-94DC-F29C558C5301}" srcOrd="1" destOrd="0" presId="urn:microsoft.com/office/officeart/2009/layout/CirclePictureHierarchy"/>
    <dgm:cxn modelId="{45579401-49D1-4459-92A6-AA6B176920F1}" type="presParOf" srcId="{11E068D6-EA76-4C12-94DC-F29C558C5301}" destId="{C6665F42-DFE8-4CAE-8484-E6DCF36CDCE2}" srcOrd="0" destOrd="0" presId="urn:microsoft.com/office/officeart/2009/layout/CirclePictureHierarchy"/>
    <dgm:cxn modelId="{E2350D1D-3963-4DD5-9F57-260708BF0AD0}" type="presParOf" srcId="{C6665F42-DFE8-4CAE-8484-E6DCF36CDCE2}" destId="{FE102AD3-1F16-4328-8AEB-FA96DBCC521B}" srcOrd="0" destOrd="0" presId="urn:microsoft.com/office/officeart/2009/layout/CirclePictureHierarchy"/>
    <dgm:cxn modelId="{EF60440D-A2D1-4305-B0B9-A145F24C304D}" type="presParOf" srcId="{C6665F42-DFE8-4CAE-8484-E6DCF36CDCE2}" destId="{82DB298C-9AE1-4659-87AB-0EBEC7F61ECE}" srcOrd="1" destOrd="0" presId="urn:microsoft.com/office/officeart/2009/layout/CirclePictureHierarchy"/>
    <dgm:cxn modelId="{23E2096A-5C59-4E0C-AB04-3CF0F6956C6B}" type="presParOf" srcId="{11E068D6-EA76-4C12-94DC-F29C558C5301}" destId="{BD5B31DD-12E3-4910-A6C0-50415E573985}" srcOrd="1" destOrd="0" presId="urn:microsoft.com/office/officeart/2009/layout/CirclePictureHierarchy"/>
    <dgm:cxn modelId="{6857E1C2-1DA7-4E88-8358-F6005E34414C}" type="presParOf" srcId="{BD5B31DD-12E3-4910-A6C0-50415E573985}" destId="{B4A890DC-0F83-4C10-9B11-7BE6C9758FCF}" srcOrd="0" destOrd="0" presId="urn:microsoft.com/office/officeart/2009/layout/CirclePictureHierarchy"/>
    <dgm:cxn modelId="{29F4A465-317B-4513-8877-D12277DB0C24}" type="presParOf" srcId="{BD5B31DD-12E3-4910-A6C0-50415E573985}" destId="{6507CBCB-5113-464B-B6FF-ED9028289CEA}" srcOrd="1" destOrd="0" presId="urn:microsoft.com/office/officeart/2009/layout/CirclePictureHierarchy"/>
    <dgm:cxn modelId="{32D35C2B-E2E1-4CDD-B0A5-01528F8C7634}" type="presParOf" srcId="{6507CBCB-5113-464B-B6FF-ED9028289CEA}" destId="{67AA4A63-D664-42D0-B81C-C25EB35BCDA9}" srcOrd="0" destOrd="0" presId="urn:microsoft.com/office/officeart/2009/layout/CirclePictureHierarchy"/>
    <dgm:cxn modelId="{319D9925-975F-437B-8174-7B04FD1CFBEC}" type="presParOf" srcId="{67AA4A63-D664-42D0-B81C-C25EB35BCDA9}" destId="{AD196497-2DB9-4E2B-85D4-E0B951B9A35F}" srcOrd="0" destOrd="0" presId="urn:microsoft.com/office/officeart/2009/layout/CirclePictureHierarchy"/>
    <dgm:cxn modelId="{555A5FF2-8EF5-4218-A661-5793865B9BE3}" type="presParOf" srcId="{67AA4A63-D664-42D0-B81C-C25EB35BCDA9}" destId="{8AEFA501-FEDA-4095-B3BF-6C7156BC4C2E}" srcOrd="1" destOrd="0" presId="urn:microsoft.com/office/officeart/2009/layout/CirclePictureHierarchy"/>
    <dgm:cxn modelId="{818206FD-0013-445B-89BC-EF5A1A3F434A}" type="presParOf" srcId="{6507CBCB-5113-464B-B6FF-ED9028289CEA}" destId="{3D713B5D-D3D9-4840-9D59-A31862D5849A}" srcOrd="1" destOrd="0" presId="urn:microsoft.com/office/officeart/2009/layout/CirclePictureHierarchy"/>
    <dgm:cxn modelId="{B29AAA12-ECBB-459B-A5BE-F4CBFF34B0BB}" type="presParOf" srcId="{BD5B31DD-12E3-4910-A6C0-50415E573985}" destId="{2D56C816-F515-48AE-BAA8-A62FA6CCF5A9}" srcOrd="2" destOrd="0" presId="urn:microsoft.com/office/officeart/2009/layout/CirclePictureHierarchy"/>
    <dgm:cxn modelId="{B53024FD-5583-4C55-AC49-690EB68DF41D}" type="presParOf" srcId="{BD5B31DD-12E3-4910-A6C0-50415E573985}" destId="{ED27FFE6-3F4F-4557-BE30-7DCF6EEBC6BA}" srcOrd="3" destOrd="0" presId="urn:microsoft.com/office/officeart/2009/layout/CirclePictureHierarchy"/>
    <dgm:cxn modelId="{1FE9C925-2671-4891-93D1-CD04F76E7BA9}" type="presParOf" srcId="{ED27FFE6-3F4F-4557-BE30-7DCF6EEBC6BA}" destId="{7FC0E154-2232-42B9-B334-21155747A599}" srcOrd="0" destOrd="0" presId="urn:microsoft.com/office/officeart/2009/layout/CirclePictureHierarchy"/>
    <dgm:cxn modelId="{BFFDA745-95F3-4658-83B5-948498E31488}" type="presParOf" srcId="{7FC0E154-2232-42B9-B334-21155747A599}" destId="{92EF754A-E896-4E94-89BE-28429CC1D8E4}" srcOrd="0" destOrd="0" presId="urn:microsoft.com/office/officeart/2009/layout/CirclePictureHierarchy"/>
    <dgm:cxn modelId="{6FFF7AF0-A486-4653-827C-B2BC50965188}" type="presParOf" srcId="{7FC0E154-2232-42B9-B334-21155747A599}" destId="{A8EB90C8-D5A1-4D31-86C8-8C93279D5D1A}" srcOrd="1" destOrd="0" presId="urn:microsoft.com/office/officeart/2009/layout/CirclePictureHierarchy"/>
    <dgm:cxn modelId="{BBEC2A8A-982E-438A-8683-1C57C072964F}" type="presParOf" srcId="{ED27FFE6-3F4F-4557-BE30-7DCF6EEBC6BA}" destId="{C445502A-9A8A-452D-8171-7F7982E6A831}" srcOrd="1" destOrd="0" presId="urn:microsoft.com/office/officeart/2009/layout/CirclePictureHierarchy"/>
    <dgm:cxn modelId="{D0B3ECD4-1276-46E7-A994-E374D2049B26}" type="presParOf" srcId="{BD5B31DD-12E3-4910-A6C0-50415E573985}" destId="{10BE289F-ACAC-4079-9EA9-B6065A225F73}" srcOrd="4" destOrd="0" presId="urn:microsoft.com/office/officeart/2009/layout/CirclePictureHierarchy"/>
    <dgm:cxn modelId="{D9F8BFF6-9ACC-46B3-92DF-673E301127CE}" type="presParOf" srcId="{BD5B31DD-12E3-4910-A6C0-50415E573985}" destId="{CD7D4405-3A62-40C9-8DA6-4BF7C90F7CE7}" srcOrd="5" destOrd="0" presId="urn:microsoft.com/office/officeart/2009/layout/CirclePictureHierarchy"/>
    <dgm:cxn modelId="{B6B95E1E-30DC-4345-9473-4A30023B8C82}" type="presParOf" srcId="{CD7D4405-3A62-40C9-8DA6-4BF7C90F7CE7}" destId="{ED57250F-A90D-429A-B56F-C908C8592BF1}" srcOrd="0" destOrd="0" presId="urn:microsoft.com/office/officeart/2009/layout/CirclePictureHierarchy"/>
    <dgm:cxn modelId="{F76F7EC1-6405-4AA5-8802-BD47A4E15BA6}" type="presParOf" srcId="{ED57250F-A90D-429A-B56F-C908C8592BF1}" destId="{8B3D03D5-03D2-4EFA-AEEB-A17F67779D7B}" srcOrd="0" destOrd="0" presId="urn:microsoft.com/office/officeart/2009/layout/CirclePictureHierarchy"/>
    <dgm:cxn modelId="{933BE1B1-565D-4C15-9F7D-3587599DD19F}" type="presParOf" srcId="{ED57250F-A90D-429A-B56F-C908C8592BF1}" destId="{3256A3B7-3E36-4C10-822D-D473AB721B48}" srcOrd="1" destOrd="0" presId="urn:microsoft.com/office/officeart/2009/layout/CirclePictureHierarchy"/>
    <dgm:cxn modelId="{D8A298BE-EF29-4433-A6F9-6BB8629EBE89}" type="presParOf" srcId="{CD7D4405-3A62-40C9-8DA6-4BF7C90F7CE7}" destId="{6E045AE6-6CA7-4790-8C28-ABAAE2EA2EE3}" srcOrd="1" destOrd="0" presId="urn:microsoft.com/office/officeart/2009/layout/CirclePictureHierarchy"/>
    <dgm:cxn modelId="{7E2D71D1-2966-40A5-A125-0D4238E5C64B}" type="presParOf" srcId="{BD5B31DD-12E3-4910-A6C0-50415E573985}" destId="{D93BEEE1-96B6-48C8-AAB7-C3E46D2C1B05}" srcOrd="6" destOrd="0" presId="urn:microsoft.com/office/officeart/2009/layout/CirclePictureHierarchy"/>
    <dgm:cxn modelId="{E1403AC9-261A-4376-BBA5-0721CC118ACA}" type="presParOf" srcId="{BD5B31DD-12E3-4910-A6C0-50415E573985}" destId="{CBD3AB98-9475-464E-AD6D-B87234540886}" srcOrd="7" destOrd="0" presId="urn:microsoft.com/office/officeart/2009/layout/CirclePictureHierarchy"/>
    <dgm:cxn modelId="{D198EFA2-B7FA-45E2-ACCE-580B09E3AF57}" type="presParOf" srcId="{CBD3AB98-9475-464E-AD6D-B87234540886}" destId="{7F6DD2D8-8836-438C-8311-A906D2DD7F6E}" srcOrd="0" destOrd="0" presId="urn:microsoft.com/office/officeart/2009/layout/CirclePictureHierarchy"/>
    <dgm:cxn modelId="{89B97CDE-BA30-41C6-833E-23B4F56C0A4E}" type="presParOf" srcId="{7F6DD2D8-8836-438C-8311-A906D2DD7F6E}" destId="{832D8180-1C93-4903-9AF6-F0107B7EFF8F}" srcOrd="0" destOrd="0" presId="urn:microsoft.com/office/officeart/2009/layout/CirclePictureHierarchy"/>
    <dgm:cxn modelId="{B08A7AA9-A8E0-4855-96F9-04D226D73AB3}" type="presParOf" srcId="{7F6DD2D8-8836-438C-8311-A906D2DD7F6E}" destId="{A3B9594C-8FD3-43DA-9E3C-EFF1C9566E66}" srcOrd="1" destOrd="0" presId="urn:microsoft.com/office/officeart/2009/layout/CirclePictureHierarchy"/>
    <dgm:cxn modelId="{96DB2BC3-670B-45D4-AA38-08CEC738487D}" type="presParOf" srcId="{CBD3AB98-9475-464E-AD6D-B87234540886}" destId="{ECF5D9D6-1197-4B99-81DB-C8E65999CCD6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EB5DCE-AAE0-4D3A-8E08-7186EB599991}" type="doc">
      <dgm:prSet loTypeId="urn:microsoft.com/office/officeart/2005/8/layout/vProcess5" loCatId="process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6D94AB7-2C57-4ACD-94BE-F61F05256206}">
      <dgm:prSet/>
      <dgm:spPr/>
      <dgm:t>
        <a:bodyPr/>
        <a:lstStyle/>
        <a:p>
          <a:r>
            <a:rPr lang="en-US" u="sng" dirty="0"/>
            <a:t>Current Step</a:t>
          </a:r>
        </a:p>
        <a:p>
          <a:r>
            <a:rPr lang="en-US" dirty="0"/>
            <a:t>Review &amp; comment phase</a:t>
          </a:r>
        </a:p>
      </dgm:t>
    </dgm:pt>
    <dgm:pt modelId="{DA6D9082-90CA-44CB-B9E8-32062C05A5F3}" type="parTrans" cxnId="{A2B08ED7-02A0-43AC-A832-E9BF83BFCCDA}">
      <dgm:prSet/>
      <dgm:spPr/>
      <dgm:t>
        <a:bodyPr/>
        <a:lstStyle/>
        <a:p>
          <a:endParaRPr lang="en-US"/>
        </a:p>
      </dgm:t>
    </dgm:pt>
    <dgm:pt modelId="{E59EE4D2-3B41-4C46-97EE-EA956115C557}" type="sibTrans" cxnId="{A2B08ED7-02A0-43AC-A832-E9BF83BFCCDA}">
      <dgm:prSet/>
      <dgm:spPr/>
      <dgm:t>
        <a:bodyPr/>
        <a:lstStyle/>
        <a:p>
          <a:endParaRPr lang="en-US"/>
        </a:p>
      </dgm:t>
    </dgm:pt>
    <dgm:pt modelId="{971D046D-D601-42B9-95D0-FB70B4448A6A}">
      <dgm:prSet/>
      <dgm:spPr/>
      <dgm:t>
        <a:bodyPr/>
        <a:lstStyle/>
        <a:p>
          <a:r>
            <a:rPr lang="en-US" u="sng" dirty="0"/>
            <a:t>Next Step</a:t>
          </a:r>
        </a:p>
        <a:p>
          <a:r>
            <a:rPr lang="en-US" dirty="0"/>
            <a:t>Implementation phase</a:t>
          </a:r>
        </a:p>
      </dgm:t>
    </dgm:pt>
    <dgm:pt modelId="{E0F8C9BB-B3F3-4236-AF92-00B2D9A3985F}" type="parTrans" cxnId="{B62FA37C-AD0C-47DB-AD0E-A81509A4A3D8}">
      <dgm:prSet/>
      <dgm:spPr/>
      <dgm:t>
        <a:bodyPr/>
        <a:lstStyle/>
        <a:p>
          <a:endParaRPr lang="en-US"/>
        </a:p>
      </dgm:t>
    </dgm:pt>
    <dgm:pt modelId="{01FA0472-7AFC-4723-812D-CEA1E82D13E6}" type="sibTrans" cxnId="{B62FA37C-AD0C-47DB-AD0E-A81509A4A3D8}">
      <dgm:prSet/>
      <dgm:spPr/>
      <dgm:t>
        <a:bodyPr/>
        <a:lstStyle/>
        <a:p>
          <a:endParaRPr lang="en-US"/>
        </a:p>
      </dgm:t>
    </dgm:pt>
    <dgm:pt modelId="{95066648-9731-4A63-BD46-E35CA7F9EEDC}">
      <dgm:prSet/>
      <dgm:spPr/>
      <dgm:t>
        <a:bodyPr/>
        <a:lstStyle/>
        <a:p>
          <a:r>
            <a:rPr lang="en-US" dirty="0"/>
            <a:t>Internal &amp; FHWA concurrent review</a:t>
          </a:r>
        </a:p>
      </dgm:t>
    </dgm:pt>
    <dgm:pt modelId="{CEB8480C-E877-47D7-8194-6AC0D014D442}" type="parTrans" cxnId="{AC4EBFC3-03C1-4AEC-848D-EEA23BF17DF2}">
      <dgm:prSet/>
      <dgm:spPr/>
      <dgm:t>
        <a:bodyPr/>
        <a:lstStyle/>
        <a:p>
          <a:endParaRPr lang="en-US"/>
        </a:p>
      </dgm:t>
    </dgm:pt>
    <dgm:pt modelId="{125F9ACA-25F0-416A-8591-8BD3211EC70A}" type="sibTrans" cxnId="{AC4EBFC3-03C1-4AEC-848D-EEA23BF17DF2}">
      <dgm:prSet/>
      <dgm:spPr/>
      <dgm:t>
        <a:bodyPr/>
        <a:lstStyle/>
        <a:p>
          <a:endParaRPr lang="en-US"/>
        </a:p>
      </dgm:t>
    </dgm:pt>
    <dgm:pt modelId="{4CE1A5DA-A594-4D15-A678-3963925F3C5C}">
      <dgm:prSet/>
      <dgm:spPr/>
      <dgm:t>
        <a:bodyPr/>
        <a:lstStyle/>
        <a:p>
          <a:r>
            <a:rPr lang="en-US" dirty="0"/>
            <a:t>Internal implementation &amp; Stakeholder outreach</a:t>
          </a:r>
        </a:p>
      </dgm:t>
    </dgm:pt>
    <dgm:pt modelId="{61748F3B-B53E-49F5-9821-F593FAB44091}" type="parTrans" cxnId="{9155C943-DAB1-4F1C-9CEA-9CBB56184301}">
      <dgm:prSet/>
      <dgm:spPr/>
      <dgm:t>
        <a:bodyPr/>
        <a:lstStyle/>
        <a:p>
          <a:endParaRPr lang="en-US"/>
        </a:p>
      </dgm:t>
    </dgm:pt>
    <dgm:pt modelId="{5531EC2C-7E84-4E50-8D52-F4172FB039E7}" type="sibTrans" cxnId="{9155C943-DAB1-4F1C-9CEA-9CBB56184301}">
      <dgm:prSet/>
      <dgm:spPr/>
      <dgm:t>
        <a:bodyPr/>
        <a:lstStyle/>
        <a:p>
          <a:endParaRPr lang="en-US"/>
        </a:p>
      </dgm:t>
    </dgm:pt>
    <dgm:pt modelId="{AE1893A4-EF49-4474-90FE-D57B086BE49B}" type="pres">
      <dgm:prSet presAssocID="{69EB5DCE-AAE0-4D3A-8E08-7186EB599991}" presName="outerComposite" presStyleCnt="0">
        <dgm:presLayoutVars>
          <dgm:chMax val="5"/>
          <dgm:dir/>
          <dgm:resizeHandles val="exact"/>
        </dgm:presLayoutVars>
      </dgm:prSet>
      <dgm:spPr/>
    </dgm:pt>
    <dgm:pt modelId="{543A3758-9877-4F0A-AED3-A6982F3FEA15}" type="pres">
      <dgm:prSet presAssocID="{69EB5DCE-AAE0-4D3A-8E08-7186EB599991}" presName="dummyMaxCanvas" presStyleCnt="0">
        <dgm:presLayoutVars/>
      </dgm:prSet>
      <dgm:spPr/>
    </dgm:pt>
    <dgm:pt modelId="{5590708B-9244-4B50-84E8-A481CBA3448B}" type="pres">
      <dgm:prSet presAssocID="{69EB5DCE-AAE0-4D3A-8E08-7186EB599991}" presName="TwoNodes_1" presStyleLbl="node1" presStyleIdx="0" presStyleCnt="2">
        <dgm:presLayoutVars>
          <dgm:bulletEnabled val="1"/>
        </dgm:presLayoutVars>
      </dgm:prSet>
      <dgm:spPr/>
    </dgm:pt>
    <dgm:pt modelId="{8D874575-5B2D-4FF8-BD41-23D0C4A7CE6A}" type="pres">
      <dgm:prSet presAssocID="{69EB5DCE-AAE0-4D3A-8E08-7186EB599991}" presName="TwoNodes_2" presStyleLbl="node1" presStyleIdx="1" presStyleCnt="2">
        <dgm:presLayoutVars>
          <dgm:bulletEnabled val="1"/>
        </dgm:presLayoutVars>
      </dgm:prSet>
      <dgm:spPr/>
    </dgm:pt>
    <dgm:pt modelId="{61BE8475-33D4-4F0D-B60B-8195A427401A}" type="pres">
      <dgm:prSet presAssocID="{69EB5DCE-AAE0-4D3A-8E08-7186EB599991}" presName="TwoConn_1-2" presStyleLbl="fgAccFollowNode1" presStyleIdx="0" presStyleCnt="1">
        <dgm:presLayoutVars>
          <dgm:bulletEnabled val="1"/>
        </dgm:presLayoutVars>
      </dgm:prSet>
      <dgm:spPr/>
    </dgm:pt>
    <dgm:pt modelId="{914A3897-0CC8-45DE-AB4C-09E565241040}" type="pres">
      <dgm:prSet presAssocID="{69EB5DCE-AAE0-4D3A-8E08-7186EB599991}" presName="TwoNodes_1_text" presStyleLbl="node1" presStyleIdx="1" presStyleCnt="2">
        <dgm:presLayoutVars>
          <dgm:bulletEnabled val="1"/>
        </dgm:presLayoutVars>
      </dgm:prSet>
      <dgm:spPr/>
    </dgm:pt>
    <dgm:pt modelId="{FDC9DEEC-3DBD-4F00-87D4-5EB5B3BD40C7}" type="pres">
      <dgm:prSet presAssocID="{69EB5DCE-AAE0-4D3A-8E08-7186EB59999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AEC08210-0E18-4A30-9C04-300F74BC6D00}" type="presOf" srcId="{4CE1A5DA-A594-4D15-A678-3963925F3C5C}" destId="{8D874575-5B2D-4FF8-BD41-23D0C4A7CE6A}" srcOrd="0" destOrd="1" presId="urn:microsoft.com/office/officeart/2005/8/layout/vProcess5"/>
    <dgm:cxn modelId="{43187933-CECF-4F07-A37E-7DDE4E2A38E1}" type="presOf" srcId="{69EB5DCE-AAE0-4D3A-8E08-7186EB599991}" destId="{AE1893A4-EF49-4474-90FE-D57B086BE49B}" srcOrd="0" destOrd="0" presId="urn:microsoft.com/office/officeart/2005/8/layout/vProcess5"/>
    <dgm:cxn modelId="{22EEE642-7D63-4D7C-A94C-002BD5DCBC08}" type="presOf" srcId="{95066648-9731-4A63-BD46-E35CA7F9EEDC}" destId="{914A3897-0CC8-45DE-AB4C-09E565241040}" srcOrd="1" destOrd="1" presId="urn:microsoft.com/office/officeart/2005/8/layout/vProcess5"/>
    <dgm:cxn modelId="{9155C943-DAB1-4F1C-9CEA-9CBB56184301}" srcId="{971D046D-D601-42B9-95D0-FB70B4448A6A}" destId="{4CE1A5DA-A594-4D15-A678-3963925F3C5C}" srcOrd="0" destOrd="0" parTransId="{61748F3B-B53E-49F5-9821-F593FAB44091}" sibTransId="{5531EC2C-7E84-4E50-8D52-F4172FB039E7}"/>
    <dgm:cxn modelId="{0650AC46-C3BC-4081-8808-46A87D207A43}" type="presOf" srcId="{971D046D-D601-42B9-95D0-FB70B4448A6A}" destId="{FDC9DEEC-3DBD-4F00-87D4-5EB5B3BD40C7}" srcOrd="1" destOrd="0" presId="urn:microsoft.com/office/officeart/2005/8/layout/vProcess5"/>
    <dgm:cxn modelId="{23E44A68-3815-4ADF-A6D9-37ED37B153AB}" type="presOf" srcId="{E59EE4D2-3B41-4C46-97EE-EA956115C557}" destId="{61BE8475-33D4-4F0D-B60B-8195A427401A}" srcOrd="0" destOrd="0" presId="urn:microsoft.com/office/officeart/2005/8/layout/vProcess5"/>
    <dgm:cxn modelId="{EE9C1570-D241-4950-91E2-161116C3F8DA}" type="presOf" srcId="{971D046D-D601-42B9-95D0-FB70B4448A6A}" destId="{8D874575-5B2D-4FF8-BD41-23D0C4A7CE6A}" srcOrd="0" destOrd="0" presId="urn:microsoft.com/office/officeart/2005/8/layout/vProcess5"/>
    <dgm:cxn modelId="{B62FA37C-AD0C-47DB-AD0E-A81509A4A3D8}" srcId="{69EB5DCE-AAE0-4D3A-8E08-7186EB599991}" destId="{971D046D-D601-42B9-95D0-FB70B4448A6A}" srcOrd="1" destOrd="0" parTransId="{E0F8C9BB-B3F3-4236-AF92-00B2D9A3985F}" sibTransId="{01FA0472-7AFC-4723-812D-CEA1E82D13E6}"/>
    <dgm:cxn modelId="{29ECFD7F-0EC0-4EC7-BC59-C97B2A95FAE2}" type="presOf" srcId="{95066648-9731-4A63-BD46-E35CA7F9EEDC}" destId="{5590708B-9244-4B50-84E8-A481CBA3448B}" srcOrd="0" destOrd="1" presId="urn:microsoft.com/office/officeart/2005/8/layout/vProcess5"/>
    <dgm:cxn modelId="{6DE42598-EEC9-4FF0-ABA6-3F5959DA6B56}" type="presOf" srcId="{4CE1A5DA-A594-4D15-A678-3963925F3C5C}" destId="{FDC9DEEC-3DBD-4F00-87D4-5EB5B3BD40C7}" srcOrd="1" destOrd="1" presId="urn:microsoft.com/office/officeart/2005/8/layout/vProcess5"/>
    <dgm:cxn modelId="{AC4EBFC3-03C1-4AEC-848D-EEA23BF17DF2}" srcId="{B6D94AB7-2C57-4ACD-94BE-F61F05256206}" destId="{95066648-9731-4A63-BD46-E35CA7F9EEDC}" srcOrd="0" destOrd="0" parTransId="{CEB8480C-E877-47D7-8194-6AC0D014D442}" sibTransId="{125F9ACA-25F0-416A-8591-8BD3211EC70A}"/>
    <dgm:cxn modelId="{86C0BED0-B2B9-454D-A109-5F6FBAC93DF0}" type="presOf" srcId="{B6D94AB7-2C57-4ACD-94BE-F61F05256206}" destId="{914A3897-0CC8-45DE-AB4C-09E565241040}" srcOrd="1" destOrd="0" presId="urn:microsoft.com/office/officeart/2005/8/layout/vProcess5"/>
    <dgm:cxn modelId="{A2B08ED7-02A0-43AC-A832-E9BF83BFCCDA}" srcId="{69EB5DCE-AAE0-4D3A-8E08-7186EB599991}" destId="{B6D94AB7-2C57-4ACD-94BE-F61F05256206}" srcOrd="0" destOrd="0" parTransId="{DA6D9082-90CA-44CB-B9E8-32062C05A5F3}" sibTransId="{E59EE4D2-3B41-4C46-97EE-EA956115C557}"/>
    <dgm:cxn modelId="{A9D8A2E1-5C73-4029-9C36-9A09572491EE}" type="presOf" srcId="{B6D94AB7-2C57-4ACD-94BE-F61F05256206}" destId="{5590708B-9244-4B50-84E8-A481CBA3448B}" srcOrd="0" destOrd="0" presId="urn:microsoft.com/office/officeart/2005/8/layout/vProcess5"/>
    <dgm:cxn modelId="{B0D49DAA-3003-4C05-894B-FAF1231F2052}" type="presParOf" srcId="{AE1893A4-EF49-4474-90FE-D57B086BE49B}" destId="{543A3758-9877-4F0A-AED3-A6982F3FEA15}" srcOrd="0" destOrd="0" presId="urn:microsoft.com/office/officeart/2005/8/layout/vProcess5"/>
    <dgm:cxn modelId="{5C44BB29-B95D-4B61-814C-BA8D6866F762}" type="presParOf" srcId="{AE1893A4-EF49-4474-90FE-D57B086BE49B}" destId="{5590708B-9244-4B50-84E8-A481CBA3448B}" srcOrd="1" destOrd="0" presId="urn:microsoft.com/office/officeart/2005/8/layout/vProcess5"/>
    <dgm:cxn modelId="{D131751E-64D8-483A-BB8E-3201122BBB71}" type="presParOf" srcId="{AE1893A4-EF49-4474-90FE-D57B086BE49B}" destId="{8D874575-5B2D-4FF8-BD41-23D0C4A7CE6A}" srcOrd="2" destOrd="0" presId="urn:microsoft.com/office/officeart/2005/8/layout/vProcess5"/>
    <dgm:cxn modelId="{109F32C0-1824-42B3-AD78-4303E82CD2E4}" type="presParOf" srcId="{AE1893A4-EF49-4474-90FE-D57B086BE49B}" destId="{61BE8475-33D4-4F0D-B60B-8195A427401A}" srcOrd="3" destOrd="0" presId="urn:microsoft.com/office/officeart/2005/8/layout/vProcess5"/>
    <dgm:cxn modelId="{2B8483EF-829B-419F-BF1C-688B3B3B9413}" type="presParOf" srcId="{AE1893A4-EF49-4474-90FE-D57B086BE49B}" destId="{914A3897-0CC8-45DE-AB4C-09E565241040}" srcOrd="4" destOrd="0" presId="urn:microsoft.com/office/officeart/2005/8/layout/vProcess5"/>
    <dgm:cxn modelId="{B7D27B4B-A8BE-4E97-8D9F-A682522CDF97}" type="presParOf" srcId="{AE1893A4-EF49-4474-90FE-D57B086BE49B}" destId="{FDC9DEEC-3DBD-4F00-87D4-5EB5B3BD40C7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4FC20-3C48-4A80-9B22-D4D458DBBA45}">
      <dsp:nvSpPr>
        <dsp:cNvPr id="0" name=""/>
        <dsp:cNvSpPr/>
      </dsp:nvSpPr>
      <dsp:spPr>
        <a:xfrm>
          <a:off x="-3904027" y="-653308"/>
          <a:ext cx="5073527" cy="5073527"/>
        </a:xfrm>
        <a:prstGeom prst="blockArc">
          <a:avLst>
            <a:gd name="adj1" fmla="val 18900000"/>
            <a:gd name="adj2" fmla="val 2700000"/>
            <a:gd name="adj3" fmla="val 426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07C9B-7477-459A-9FCD-1F56E2A02C7F}">
      <dsp:nvSpPr>
        <dsp:cNvPr id="0" name=""/>
        <dsp:cNvSpPr/>
      </dsp:nvSpPr>
      <dsp:spPr>
        <a:xfrm>
          <a:off x="1141502" y="970253"/>
          <a:ext cx="9374097" cy="1826403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4992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To improve utility coordination from Design through Construction.  </a:t>
          </a:r>
        </a:p>
      </dsp:txBody>
      <dsp:txXfrm>
        <a:off x="1141502" y="970253"/>
        <a:ext cx="9374097" cy="1826403"/>
      </dsp:txXfrm>
    </dsp:sp>
    <dsp:sp modelId="{B78E4E74-7E94-41AF-B40D-A38D3F1473DF}">
      <dsp:nvSpPr>
        <dsp:cNvPr id="0" name=""/>
        <dsp:cNvSpPr/>
      </dsp:nvSpPr>
      <dsp:spPr>
        <a:xfrm>
          <a:off x="0" y="741952"/>
          <a:ext cx="2283004" cy="2283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97F84-005B-486C-BCA4-FF8C2F1F43F2}">
      <dsp:nvSpPr>
        <dsp:cNvPr id="0" name=""/>
        <dsp:cNvSpPr/>
      </dsp:nvSpPr>
      <dsp:spPr>
        <a:xfrm>
          <a:off x="0" y="788353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3ED4F7-CAE8-45A4-A534-F8E328A81965}">
      <dsp:nvSpPr>
        <dsp:cNvPr id="0" name=""/>
        <dsp:cNvSpPr/>
      </dsp:nvSpPr>
      <dsp:spPr>
        <a:xfrm>
          <a:off x="328612" y="1100535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u="sng" kern="1200" dirty="0"/>
            <a:t>Communication</a:t>
          </a:r>
          <a:r>
            <a:rPr lang="en-US" sz="2900" kern="1200" dirty="0"/>
            <a:t> during planning and construction</a:t>
          </a:r>
        </a:p>
      </dsp:txBody>
      <dsp:txXfrm>
        <a:off x="383617" y="1155540"/>
        <a:ext cx="2847502" cy="1768010"/>
      </dsp:txXfrm>
    </dsp:sp>
    <dsp:sp modelId="{575538FB-5B9C-4CC1-9441-C0DFF3B8FDA0}">
      <dsp:nvSpPr>
        <dsp:cNvPr id="0" name=""/>
        <dsp:cNvSpPr/>
      </dsp:nvSpPr>
      <dsp:spPr>
        <a:xfrm>
          <a:off x="3614737" y="788353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5469C3-9C74-46F7-9629-148D98B9DCB5}">
      <dsp:nvSpPr>
        <dsp:cNvPr id="0" name=""/>
        <dsp:cNvSpPr/>
      </dsp:nvSpPr>
      <dsp:spPr>
        <a:xfrm>
          <a:off x="3943350" y="1100535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Improved utility </a:t>
          </a:r>
          <a:r>
            <a:rPr lang="en-US" sz="2900" b="1" u="sng" kern="1200" dirty="0"/>
            <a:t>data</a:t>
          </a:r>
          <a:r>
            <a:rPr lang="en-US" sz="2900" kern="1200" dirty="0"/>
            <a:t> collection and plan presentation</a:t>
          </a:r>
        </a:p>
      </dsp:txBody>
      <dsp:txXfrm>
        <a:off x="3998355" y="1155540"/>
        <a:ext cx="2847502" cy="1768010"/>
      </dsp:txXfrm>
    </dsp:sp>
    <dsp:sp modelId="{5CB84638-10DE-4FB4-8DB0-2D88E3968429}">
      <dsp:nvSpPr>
        <dsp:cNvPr id="0" name=""/>
        <dsp:cNvSpPr/>
      </dsp:nvSpPr>
      <dsp:spPr>
        <a:xfrm>
          <a:off x="7229475" y="788353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FD2324-A319-4BB8-9960-991D463CA60B}">
      <dsp:nvSpPr>
        <dsp:cNvPr id="0" name=""/>
        <dsp:cNvSpPr/>
      </dsp:nvSpPr>
      <dsp:spPr>
        <a:xfrm>
          <a:off x="7558087" y="1100535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Construction </a:t>
          </a:r>
          <a:r>
            <a:rPr lang="en-US" sz="2900" b="1" u="sng" kern="1200" dirty="0"/>
            <a:t>schedule</a:t>
          </a:r>
          <a:r>
            <a:rPr lang="en-US" sz="2900" kern="1200" dirty="0"/>
            <a:t> coordination</a:t>
          </a:r>
        </a:p>
      </dsp:txBody>
      <dsp:txXfrm>
        <a:off x="7613092" y="1155540"/>
        <a:ext cx="2847502" cy="1768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BEEE1-96B6-48C8-AAB7-C3E46D2C1B05}">
      <dsp:nvSpPr>
        <dsp:cNvPr id="0" name=""/>
        <dsp:cNvSpPr/>
      </dsp:nvSpPr>
      <dsp:spPr>
        <a:xfrm>
          <a:off x="5127029" y="2758886"/>
          <a:ext cx="3094136" cy="236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77"/>
              </a:lnTo>
              <a:lnTo>
                <a:pt x="3094136" y="119077"/>
              </a:lnTo>
              <a:lnTo>
                <a:pt x="3094136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E289F-ACAC-4079-9EA9-B6065A225F73}">
      <dsp:nvSpPr>
        <dsp:cNvPr id="0" name=""/>
        <dsp:cNvSpPr/>
      </dsp:nvSpPr>
      <dsp:spPr>
        <a:xfrm>
          <a:off x="5127029" y="2758886"/>
          <a:ext cx="1031378" cy="236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77"/>
              </a:lnTo>
              <a:lnTo>
                <a:pt x="1031378" y="119077"/>
              </a:lnTo>
              <a:lnTo>
                <a:pt x="1031378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6C816-F515-48AE-BAA8-A62FA6CCF5A9}">
      <dsp:nvSpPr>
        <dsp:cNvPr id="0" name=""/>
        <dsp:cNvSpPr/>
      </dsp:nvSpPr>
      <dsp:spPr>
        <a:xfrm>
          <a:off x="4095650" y="2758886"/>
          <a:ext cx="1031378" cy="236279"/>
        </a:xfrm>
        <a:custGeom>
          <a:avLst/>
          <a:gdLst/>
          <a:ahLst/>
          <a:cxnLst/>
          <a:rect l="0" t="0" r="0" b="0"/>
          <a:pathLst>
            <a:path>
              <a:moveTo>
                <a:pt x="1031378" y="0"/>
              </a:moveTo>
              <a:lnTo>
                <a:pt x="1031378" y="119077"/>
              </a:lnTo>
              <a:lnTo>
                <a:pt x="0" y="119077"/>
              </a:lnTo>
              <a:lnTo>
                <a:pt x="0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890DC-0F83-4C10-9B11-7BE6C9758FCF}">
      <dsp:nvSpPr>
        <dsp:cNvPr id="0" name=""/>
        <dsp:cNvSpPr/>
      </dsp:nvSpPr>
      <dsp:spPr>
        <a:xfrm>
          <a:off x="2032892" y="2758886"/>
          <a:ext cx="3094136" cy="236279"/>
        </a:xfrm>
        <a:custGeom>
          <a:avLst/>
          <a:gdLst/>
          <a:ahLst/>
          <a:cxnLst/>
          <a:rect l="0" t="0" r="0" b="0"/>
          <a:pathLst>
            <a:path>
              <a:moveTo>
                <a:pt x="3094136" y="0"/>
              </a:moveTo>
              <a:lnTo>
                <a:pt x="3094136" y="119077"/>
              </a:lnTo>
              <a:lnTo>
                <a:pt x="0" y="119077"/>
              </a:lnTo>
              <a:lnTo>
                <a:pt x="0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CC98B-99C8-4F1D-8730-312E834BD5B8}">
      <dsp:nvSpPr>
        <dsp:cNvPr id="0" name=""/>
        <dsp:cNvSpPr/>
      </dsp:nvSpPr>
      <dsp:spPr>
        <a:xfrm>
          <a:off x="5081309" y="1772513"/>
          <a:ext cx="91440" cy="2362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8F3B4-6AC6-4072-A790-D53D891A5AC6}">
      <dsp:nvSpPr>
        <dsp:cNvPr id="0" name=""/>
        <dsp:cNvSpPr/>
      </dsp:nvSpPr>
      <dsp:spPr>
        <a:xfrm>
          <a:off x="5081309" y="786140"/>
          <a:ext cx="91440" cy="2362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2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390AC-FA21-4CEF-AF79-C04B766C661E}">
      <dsp:nvSpPr>
        <dsp:cNvPr id="0" name=""/>
        <dsp:cNvSpPr/>
      </dsp:nvSpPr>
      <dsp:spPr>
        <a:xfrm>
          <a:off x="4751982" y="36046"/>
          <a:ext cx="750093" cy="7500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FC04C-7900-45B9-807D-A8D26E3F3344}">
      <dsp:nvSpPr>
        <dsp:cNvPr id="0" name=""/>
        <dsp:cNvSpPr/>
      </dsp:nvSpPr>
      <dsp:spPr>
        <a:xfrm>
          <a:off x="5502076" y="34171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Kyle Keller</a:t>
          </a:r>
        </a:p>
      </dsp:txBody>
      <dsp:txXfrm>
        <a:off x="5502076" y="34171"/>
        <a:ext cx="1125140" cy="750093"/>
      </dsp:txXfrm>
    </dsp:sp>
    <dsp:sp modelId="{D4F2FE48-06D2-4DFD-ACB9-8D43F9B5B71A}">
      <dsp:nvSpPr>
        <dsp:cNvPr id="0" name=""/>
        <dsp:cNvSpPr/>
      </dsp:nvSpPr>
      <dsp:spPr>
        <a:xfrm>
          <a:off x="4751982" y="1022419"/>
          <a:ext cx="750093" cy="75009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E1773-C58E-4FF2-9788-9E819AA45F48}">
      <dsp:nvSpPr>
        <dsp:cNvPr id="0" name=""/>
        <dsp:cNvSpPr/>
      </dsp:nvSpPr>
      <dsp:spPr>
        <a:xfrm>
          <a:off x="5502076" y="1020544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Dave Hansen</a:t>
          </a:r>
        </a:p>
      </dsp:txBody>
      <dsp:txXfrm>
        <a:off x="5502076" y="1020544"/>
        <a:ext cx="1125140" cy="750093"/>
      </dsp:txXfrm>
    </dsp:sp>
    <dsp:sp modelId="{FE102AD3-1F16-4328-8AEB-FA96DBCC521B}">
      <dsp:nvSpPr>
        <dsp:cNvPr id="0" name=""/>
        <dsp:cNvSpPr/>
      </dsp:nvSpPr>
      <dsp:spPr>
        <a:xfrm>
          <a:off x="4751982" y="2008792"/>
          <a:ext cx="750093" cy="75009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B298C-9AE1-4659-87AB-0EBEC7F61ECE}">
      <dsp:nvSpPr>
        <dsp:cNvPr id="0" name=""/>
        <dsp:cNvSpPr/>
      </dsp:nvSpPr>
      <dsp:spPr>
        <a:xfrm>
          <a:off x="5502076" y="2006917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Katharine Fischer</a:t>
          </a:r>
        </a:p>
      </dsp:txBody>
      <dsp:txXfrm>
        <a:off x="5502076" y="2006917"/>
        <a:ext cx="1125140" cy="750093"/>
      </dsp:txXfrm>
    </dsp:sp>
    <dsp:sp modelId="{AD196497-2DB9-4E2B-85D4-E0B951B9A35F}">
      <dsp:nvSpPr>
        <dsp:cNvPr id="0" name=""/>
        <dsp:cNvSpPr/>
      </dsp:nvSpPr>
      <dsp:spPr>
        <a:xfrm>
          <a:off x="1657846" y="2995166"/>
          <a:ext cx="750093" cy="75009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FA501-FEDA-4095-B3BF-6C7156BC4C2E}">
      <dsp:nvSpPr>
        <dsp:cNvPr id="0" name=""/>
        <dsp:cNvSpPr/>
      </dsp:nvSpPr>
      <dsp:spPr>
        <a:xfrm>
          <a:off x="2407939" y="2993290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Katie Acevedo</a:t>
          </a:r>
        </a:p>
      </dsp:txBody>
      <dsp:txXfrm>
        <a:off x="2407939" y="2993290"/>
        <a:ext cx="1125140" cy="750093"/>
      </dsp:txXfrm>
    </dsp:sp>
    <dsp:sp modelId="{92EF754A-E896-4E94-89BE-28429CC1D8E4}">
      <dsp:nvSpPr>
        <dsp:cNvPr id="0" name=""/>
        <dsp:cNvSpPr/>
      </dsp:nvSpPr>
      <dsp:spPr>
        <a:xfrm>
          <a:off x="3720603" y="2995166"/>
          <a:ext cx="750093" cy="75009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B90C8-D5A1-4D31-86C8-8C93279D5D1A}">
      <dsp:nvSpPr>
        <dsp:cNvPr id="0" name=""/>
        <dsp:cNvSpPr/>
      </dsp:nvSpPr>
      <dsp:spPr>
        <a:xfrm>
          <a:off x="4470697" y="2993290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Curt Yager</a:t>
          </a:r>
        </a:p>
      </dsp:txBody>
      <dsp:txXfrm>
        <a:off x="4470697" y="2993290"/>
        <a:ext cx="1125140" cy="750093"/>
      </dsp:txXfrm>
    </dsp:sp>
    <dsp:sp modelId="{8B3D03D5-03D2-4EFA-AEEB-A17F67779D7B}">
      <dsp:nvSpPr>
        <dsp:cNvPr id="0" name=""/>
        <dsp:cNvSpPr/>
      </dsp:nvSpPr>
      <dsp:spPr>
        <a:xfrm>
          <a:off x="5783361" y="2995166"/>
          <a:ext cx="750093" cy="75009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6A3B7-3E36-4C10-822D-D473AB721B48}">
      <dsp:nvSpPr>
        <dsp:cNvPr id="0" name=""/>
        <dsp:cNvSpPr/>
      </dsp:nvSpPr>
      <dsp:spPr>
        <a:xfrm>
          <a:off x="6533455" y="2993290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Don Horton</a:t>
          </a:r>
        </a:p>
      </dsp:txBody>
      <dsp:txXfrm>
        <a:off x="6533455" y="2993290"/>
        <a:ext cx="1125140" cy="750093"/>
      </dsp:txXfrm>
    </dsp:sp>
    <dsp:sp modelId="{832D8180-1C93-4903-9AF6-F0107B7EFF8F}">
      <dsp:nvSpPr>
        <dsp:cNvPr id="0" name=""/>
        <dsp:cNvSpPr/>
      </dsp:nvSpPr>
      <dsp:spPr>
        <a:xfrm>
          <a:off x="7846119" y="2995166"/>
          <a:ext cx="750093" cy="750093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9594C-8FD3-43DA-9E3C-EFF1C9566E66}">
      <dsp:nvSpPr>
        <dsp:cNvPr id="0" name=""/>
        <dsp:cNvSpPr/>
      </dsp:nvSpPr>
      <dsp:spPr>
        <a:xfrm>
          <a:off x="8596213" y="2993290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Rhett Robinson </a:t>
          </a:r>
        </a:p>
      </dsp:txBody>
      <dsp:txXfrm>
        <a:off x="8596213" y="2993290"/>
        <a:ext cx="1125140" cy="7500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0708B-9244-4B50-84E8-A481CBA3448B}">
      <dsp:nvSpPr>
        <dsp:cNvPr id="0" name=""/>
        <dsp:cNvSpPr/>
      </dsp:nvSpPr>
      <dsp:spPr>
        <a:xfrm>
          <a:off x="0" y="0"/>
          <a:ext cx="8938260" cy="1695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/>
            <a:t>Current Step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Review &amp; comment phase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Internal &amp; FHWA concurrent review</a:t>
          </a:r>
        </a:p>
      </dsp:txBody>
      <dsp:txXfrm>
        <a:off x="49651" y="49651"/>
        <a:ext cx="7186126" cy="1595910"/>
      </dsp:txXfrm>
    </dsp:sp>
    <dsp:sp modelId="{8D874575-5B2D-4FF8-BD41-23D0C4A7CE6A}">
      <dsp:nvSpPr>
        <dsp:cNvPr id="0" name=""/>
        <dsp:cNvSpPr/>
      </dsp:nvSpPr>
      <dsp:spPr>
        <a:xfrm>
          <a:off x="1577339" y="2071925"/>
          <a:ext cx="8938260" cy="1695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/>
            <a:t>Next Step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Implementation phase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Internal implementation &amp; Stakeholder outreach</a:t>
          </a:r>
        </a:p>
      </dsp:txBody>
      <dsp:txXfrm>
        <a:off x="1626990" y="2121576"/>
        <a:ext cx="6159730" cy="1595910"/>
      </dsp:txXfrm>
    </dsp:sp>
    <dsp:sp modelId="{61BE8475-33D4-4F0D-B60B-8195A427401A}">
      <dsp:nvSpPr>
        <dsp:cNvPr id="0" name=""/>
        <dsp:cNvSpPr/>
      </dsp:nvSpPr>
      <dsp:spPr>
        <a:xfrm>
          <a:off x="7836372" y="1332625"/>
          <a:ext cx="1101887" cy="110188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084297" y="1332625"/>
        <a:ext cx="606037" cy="829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94869C-8603-4845-930B-69B60812F6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F955B4-2F26-40DD-8275-B140E314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HDR (Kristen, Amanda or Alyssa)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66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53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F7AAC-692D-4897-A2FD-2DAAEBBFF1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60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61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Jamie Mikkleson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3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2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34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73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9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3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HDR (Kristen, Amanda or Alyssa)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18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Jamie Mikkleson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F7AAC-692D-4897-A2FD-2DAAEBBFF1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28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Jamie Mikkleson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08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Jamie Mikkleson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5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Jamie Mikkleson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5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Kathy Fischer or Rhett Robinson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Kathy Fischer or Rhett Robinson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58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HDR (Kristen, Amanda or Alyssa)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5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HDR (Kristen, Amanda or Alyssa)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440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HDR (Kristen, Amanda or Alyssa)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9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HDR (Kristen, Amanda or Alyssa)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59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NDOT Utility Coordinator (In-person safety briefing)</a:t>
            </a:r>
          </a:p>
          <a:p>
            <a:r>
              <a:rPr lang="en-US" dirty="0"/>
              <a:t>HDR (Kristen, Amanda or Alyssa) (Virtual safety briefing)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83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HDR (Kristen, Amanda or Alyssa)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6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HDR (Kristen, Amanda or Alyssa)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32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HDR (Kristen, Amanda or Alyssa)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9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/>
              <a:t>HDR (Kristen, Amanda or Alyssa)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9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HDR (Kristen, Amanda or Alyssa)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17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7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4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Jamie Mikkleson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1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F4F93295-26FD-4EE4-BBE9-6DE07D5E1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500"/>
            <a:ext cx="12192000" cy="210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30679"/>
            <a:ext cx="10363200" cy="2408464"/>
          </a:xfrm>
        </p:spPr>
        <p:txBody>
          <a:bodyPr anchor="b">
            <a:normAutofit/>
          </a:bodyPr>
          <a:lstStyle>
            <a:lvl1pPr algn="l">
              <a:defRPr sz="4800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0539"/>
            <a:ext cx="9753600" cy="93730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3FE131-6708-4A73-8F7A-D5950ECFF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1"/>
          <a:stretch/>
        </p:blipFill>
        <p:spPr>
          <a:xfrm>
            <a:off x="9163050" y="5908011"/>
            <a:ext cx="2743200" cy="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7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915E6357-C42B-4630-94EA-63CA8B991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0" y="5252217"/>
            <a:ext cx="12192000" cy="1605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E4DA8-8BED-4556-8FB7-C5C79C3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1"/>
          <a:stretch/>
        </p:blipFill>
        <p:spPr>
          <a:xfrm>
            <a:off x="9163050" y="5908011"/>
            <a:ext cx="2743200" cy="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D2B2C-9256-42D2-B390-9C44934AC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79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7EAF3-B6C2-4ECD-9411-B351F885C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6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3404"/>
            <a:ext cx="10515600" cy="3766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BE29F-F24E-4435-8BD2-A044515EB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3404"/>
            <a:ext cx="10515600" cy="3766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4C8FA9A5-F127-4283-B29C-179F4356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0" y="5252217"/>
            <a:ext cx="12192000" cy="1605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0AFE9-EBA1-4E4C-85B1-117CDBD35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1"/>
          <a:stretch/>
        </p:blipFill>
        <p:spPr>
          <a:xfrm>
            <a:off x="9163050" y="5908011"/>
            <a:ext cx="2743200" cy="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9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0765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F10C26F6-CB25-4BF0-BE9F-09EBC895F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0" y="5252217"/>
            <a:ext cx="12192000" cy="1605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CC85B-9A0C-4853-982A-34875ED42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1"/>
          <a:stretch/>
        </p:blipFill>
        <p:spPr>
          <a:xfrm>
            <a:off x="9163050" y="5908011"/>
            <a:ext cx="2743200" cy="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4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301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301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2717A-C3C7-4166-857A-DA4776A0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283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283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09C9B3-8D26-43F6-9840-1166BFC19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2AC16-41A2-4B24-8A24-A1F0C4E17B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6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D3BA7-ED68-49A6-9460-7AE6D4ED2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9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B009A-170F-4F1A-93C6-1BDE29B08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2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134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32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63" r:id="rId4"/>
    <p:sldLayoutId id="2147483664" r:id="rId5"/>
    <p:sldLayoutId id="2147483665" r:id="rId6"/>
    <p:sldLayoutId id="2147483666" r:id="rId7"/>
    <p:sldLayoutId id="2147483672" r:id="rId8"/>
    <p:sldLayoutId id="2147483667" r:id="rId9"/>
    <p:sldLayoutId id="2147483670" r:id="rId10"/>
    <p:sldLayoutId id="2147483668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accent5">
              <a:lumMod val="7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9_D0F40C3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microsoft.com/office/2018/10/relationships/comments" Target="../comments/modernComment_127_48FB481A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microsoft.com/office/2018/10/relationships/comments" Target="../comments/modernComment_12A_52139DD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EEFD74-4DA7-4418-B444-30B8621903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District Utility Program Meeting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4A1162-350F-4D1F-9D55-50DB29EA99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District 4</a:t>
            </a:r>
          </a:p>
          <a:p>
            <a:r>
              <a:rPr lang="en-US" dirty="0"/>
              <a:t>October 19, 2023</a:t>
            </a:r>
          </a:p>
        </p:txBody>
      </p:sp>
    </p:spTree>
    <p:extLst>
      <p:ext uri="{BB962C8B-B14F-4D97-AF65-F5344CB8AC3E}">
        <p14:creationId xmlns:p14="http://schemas.microsoft.com/office/powerpoint/2010/main" val="280642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FAE-7929-45EC-AF3C-EB602BAE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Ndot</a:t>
            </a:r>
            <a:r>
              <a:rPr lang="en-US" dirty="0"/>
              <a:t> utility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8D-8143-4FED-BC53-68D085B8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850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E84B6-9C55-9D11-0D82-D69DD6808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Strang Spur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STP-74-5(112); Control No.: 42832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0E185-7394-E834-49EE-BCAC8C3BF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7/22/2025</a:t>
            </a:r>
          </a:p>
        </p:txBody>
      </p:sp>
    </p:spTree>
    <p:extLst>
      <p:ext uri="{BB962C8B-B14F-4D97-AF65-F5344CB8AC3E}">
        <p14:creationId xmlns:p14="http://schemas.microsoft.com/office/powerpoint/2010/main" val="27327481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5954-A05E-2092-4B03-3EF90660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Strang Spur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STP-74-5(112); Control No.: 42832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93124-6B9A-C15E-FD1C-A78F5962C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ROW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Glenwood Telephone, Little Blue NRD, Perennial PPD, Tallgrass Energy, Unite Private Net., Village of Ohiowa,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3928452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FE7A-444A-7650-AAB6-95C086107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Ong Spur - US-81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STP-74-5(113); Control No.: 42833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659B6-758F-DB70-D585-B0E5DD609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13.29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CC4A814F-6E1B-371F-568B-5C6E0A4E1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54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81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56B0B-8FD2-FC16-F074-C9ED311B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Ong Spur - US-81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STP-74-5(113); Control No.: 42833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9E257-8C34-CFDE-30C5-A32BABE16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5/1/2025-10/31/2025</a:t>
            </a:r>
          </a:p>
        </p:txBody>
      </p:sp>
    </p:spTree>
    <p:extLst>
      <p:ext uri="{BB962C8B-B14F-4D97-AF65-F5344CB8AC3E}">
        <p14:creationId xmlns:p14="http://schemas.microsoft.com/office/powerpoint/2010/main" val="35470818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1DFE1-E981-8BDA-2B1B-10DE3A95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Ong Spur - US-81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STP-74-5(113); Control No.: 42833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57B9B-27D1-18CC-FF84-8479C1F79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Glenwood Telephone, Great Plains Comm., Perennial PPD, Tallgrass Energy, Unite Private Net., Village of Shickley,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33949481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FC8A-FE77-694B-C43E-3C7E2975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Odessa - Kearney East Crossover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NH-80-5(84); Control No.: 42852A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6577-BAE5-4491-E031-095CB46FF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9.29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ITS/Lighting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9F240079-BF41-65CA-7D2D-1021D8A07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8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41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F6B7-F9B2-23DF-88AE-B7F0AF5E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Odessa - Kearney East Crossover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NH-80-5(84); Control No.: 42852A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36D66-FD3D-448F-DD6F-E3DDDF3B4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8/28/2025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9/1/2026-10/31/2026</a:t>
            </a:r>
          </a:p>
        </p:txBody>
      </p:sp>
    </p:spTree>
    <p:extLst>
      <p:ext uri="{BB962C8B-B14F-4D97-AF65-F5344CB8AC3E}">
        <p14:creationId xmlns:p14="http://schemas.microsoft.com/office/powerpoint/2010/main" val="42904780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D8769-AC6E-AA59-BBB9-9F83AB7E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Odessa - Kearney East Crossover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NH-80-5(84); Control No.: 42852A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ECD12-9011-3FFF-E992-22EF03C59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Temp. Roads/Drives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584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3132-5B49-DB46-7D44-A1EDC044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Davenport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STP-4-5(107); Control No.: 42875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366D7-500B-F9EA-32EB-7F6B3C0D6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12.95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</p:txBody>
      </p:sp>
      <p:pic>
        <p:nvPicPr>
          <p:cNvPr id="5" name="Picture 4" descr="A map of a large area&#10;&#10;Description automatically generated">
            <a:extLst>
              <a:ext uri="{FF2B5EF4-FFF2-40B4-BE49-F238E27FC236}">
                <a16:creationId xmlns:a16="http://schemas.microsoft.com/office/drawing/2014/main" id="{CA886973-14CE-162C-FE2D-B6EAF3739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69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755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F3F1-7625-DFAD-8848-EAEDF541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Davenport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STP-4-5(107); Control No.: 42875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31224-C10B-1F2B-929C-089F2ABF3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5/1/2025-10/31/2025</a:t>
            </a:r>
          </a:p>
        </p:txBody>
      </p:sp>
    </p:spTree>
    <p:extLst>
      <p:ext uri="{BB962C8B-B14F-4D97-AF65-F5344CB8AC3E}">
        <p14:creationId xmlns:p14="http://schemas.microsoft.com/office/powerpoint/2010/main" val="280324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D2C9-2E2A-42FC-ABDE-2E644820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Utilities Organization Structure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BD0228-2481-4907-96AF-FDC6C0998A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8463" y="1504950"/>
          <a:ext cx="11379200" cy="377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86D111-CDDB-4556-B640-98DBB2B656F4}"/>
              </a:ext>
            </a:extLst>
          </p:cNvPr>
          <p:cNvSpPr txBox="1"/>
          <p:nvPr/>
        </p:nvSpPr>
        <p:spPr>
          <a:xfrm>
            <a:off x="1604472" y="5321706"/>
            <a:ext cx="180594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Districts 1 &amp;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B0679-0C20-40F5-B894-4E751C7B3394}"/>
              </a:ext>
            </a:extLst>
          </p:cNvPr>
          <p:cNvSpPr txBox="1"/>
          <p:nvPr/>
        </p:nvSpPr>
        <p:spPr>
          <a:xfrm>
            <a:off x="3732756" y="5321706"/>
            <a:ext cx="180594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Districts 2 &amp;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93E1A-022B-06F1-616E-1E0BF98EEFE9}"/>
              </a:ext>
            </a:extLst>
          </p:cNvPr>
          <p:cNvSpPr txBox="1"/>
          <p:nvPr/>
        </p:nvSpPr>
        <p:spPr>
          <a:xfrm>
            <a:off x="5861040" y="5321706"/>
            <a:ext cx="180594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District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2055E-010E-BF6B-26BA-4C45B20DA60D}"/>
              </a:ext>
            </a:extLst>
          </p:cNvPr>
          <p:cNvSpPr txBox="1"/>
          <p:nvPr/>
        </p:nvSpPr>
        <p:spPr>
          <a:xfrm>
            <a:off x="7989323" y="5321706"/>
            <a:ext cx="194525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Districts 5, 6, &amp; 7</a:t>
            </a:r>
          </a:p>
        </p:txBody>
      </p:sp>
    </p:spTree>
    <p:extLst>
      <p:ext uri="{BB962C8B-B14F-4D97-AF65-F5344CB8AC3E}">
        <p14:creationId xmlns:p14="http://schemas.microsoft.com/office/powerpoint/2010/main" val="39404705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AADC-60D5-15B9-2EE0-437DF48A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Davenport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STP-4-5(107); Control No.: 42875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3FA63-92F0-B2DC-0C27-E97DE3C3D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Glenwood Telephone, Great Plains Comm., Nebraska PPD, Norris PPD, NuStar Pipeline, Tallgrass Energy, Unite Private Net., Viaero Fiber Net. (Ne-Co Cell.), Village of Davenport,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34152037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C7C7-8BA9-AC0D-2300-37B75165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York Bypass Bridges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NH-81-2(149); Control No.: 42889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50822-59C0-AE88-2B61-918F6E9F9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8A14D32D-39E8-AC2F-A25F-7E120FE1F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3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891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6F24C-1660-17BB-B35C-B296BB2D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York Bypass Bridges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NH-81-2(149); Control No.: 42889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8D9A1-46AC-2330-0BBE-0AEA33777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</a:t>
            </a:r>
          </a:p>
        </p:txBody>
      </p:sp>
    </p:spTree>
    <p:extLst>
      <p:ext uri="{BB962C8B-B14F-4D97-AF65-F5344CB8AC3E}">
        <p14:creationId xmlns:p14="http://schemas.microsoft.com/office/powerpoint/2010/main" val="39940889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8FE2-D525-EC94-03F2-5CA89C96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York Bypass Bridges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NH-81-2(149); Control No.: 42889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E0AFB-CAEC-7067-C1C3-7B5D67D1A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Allo Comm., Charter Comm. (Spectrum), Nebraska PPD, Unite Private Net., Verizon / MCI,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34455431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2D97-58DC-2715-B5FE-88BF0954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 East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STP-NH-10-2(125); Control No.: 42890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DEC7-CAC1-B67D-D124-EE8FAA63C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4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655FC5C7-17AD-B20A-0CD7-BFC3C4DD1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53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317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FA5CE-B52B-EDBA-8495-4EA4992A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 East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STP-NH-10-2(125); Control No.: 42890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EBBE-2E41-389F-A17A-6A8B5E166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6/17/2025-8/31/2025</a:t>
            </a:r>
          </a:p>
        </p:txBody>
      </p:sp>
    </p:spTree>
    <p:extLst>
      <p:ext uri="{BB962C8B-B14F-4D97-AF65-F5344CB8AC3E}">
        <p14:creationId xmlns:p14="http://schemas.microsoft.com/office/powerpoint/2010/main" val="41577155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53A0-5809-4ECD-38DD-4D061F47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 East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STP-NH-10-2(125); Control No.: 42890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E90C1-1B04-E50F-B26F-E824462ED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Impacts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Allo Comm., Black Hills Energy, Charter Comm. (Spectrum), City of Kearney, Cogent Comm. Inc. (Sprint &amp; T-Mobile), Dawson PPD, Great Plains Comm., Nebraska PPD, Northwestern Energy, Unite Private Net., Verizon / MCI , Viaero Fiber Net. (NE-CO Cell.), Winds</a:t>
            </a:r>
          </a:p>
        </p:txBody>
      </p:sp>
    </p:spTree>
    <p:extLst>
      <p:ext uri="{BB962C8B-B14F-4D97-AF65-F5344CB8AC3E}">
        <p14:creationId xmlns:p14="http://schemas.microsoft.com/office/powerpoint/2010/main" val="38556438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52C6-BFC0-6673-9914-798BA520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Wetland Bank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MISC-40(65); Control No.: 42891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1D5D8-B215-768C-6278-54671CED9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13395-04D6-8583-9DA7-CB6D3E10E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089" y="2244015"/>
            <a:ext cx="4207762" cy="33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038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141C-BF45-3EC8-F9A8-A7624450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Wetland Bank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MISC-40(65); Control No.: 42891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801D7-62B5-F74E-51DA-27063F9ED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Planning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None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5/1/2025-10/31/2025</a:t>
            </a:r>
          </a:p>
        </p:txBody>
      </p:sp>
    </p:spTree>
    <p:extLst>
      <p:ext uri="{BB962C8B-B14F-4D97-AF65-F5344CB8AC3E}">
        <p14:creationId xmlns:p14="http://schemas.microsoft.com/office/powerpoint/2010/main" val="41061615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5251A-C12A-44E8-C35C-4709AF262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Wetland Bank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MISC-40(65); Control No.: 42891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E9446-1300-59C3-75F3-950087E7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Impacts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Southern PPD, Viaero Fiber Net. (NE-CO Cell.)</a:t>
            </a:r>
          </a:p>
        </p:txBody>
      </p:sp>
    </p:spTree>
    <p:extLst>
      <p:ext uri="{BB962C8B-B14F-4D97-AF65-F5344CB8AC3E}">
        <p14:creationId xmlns:p14="http://schemas.microsoft.com/office/powerpoint/2010/main" val="6906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FAE-7929-45EC-AF3C-EB602BAE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level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8D-8143-4FED-BC53-68D085B8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352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A032-170F-776B-E381-DDAD77F7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Elm Creek - Miller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STP-183-2(111); Control No.: 42898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482AE-C165-200B-3345-6C085DA0F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14.42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5ED02632-33FE-7300-D41E-4221B065A5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2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805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9A7EA-0B21-12DB-5D67-F7A252D8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Elm Creek - Miller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STP-183-2(111); Control No.: 42898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7C720-761B-2455-F633-C78AEC81F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5/1/2025-10/31/2025</a:t>
            </a:r>
          </a:p>
        </p:txBody>
      </p:sp>
    </p:spTree>
    <p:extLst>
      <p:ext uri="{BB962C8B-B14F-4D97-AF65-F5344CB8AC3E}">
        <p14:creationId xmlns:p14="http://schemas.microsoft.com/office/powerpoint/2010/main" val="3032130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742A-C4BA-0878-ACF3-EC795CDF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Elm Creek - Miller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STP-183-2(111); Control No.: 42898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A2026-A8E2-F402-7C4C-5FA3314B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Charter Comm. (Spectrum), Cogent Comm. Inc. (Sprint &amp; T-Mobile), Dawson PPD, Frontier Comm., Great Plains Comm., Lumen (CenturyLink), Nebraska PPD, OPTK Networks (NebraskaLink), Tallgrass Energy, Verizon / MCI, Village of Elm Creek, Vi</a:t>
            </a:r>
          </a:p>
        </p:txBody>
      </p:sp>
    </p:spTree>
    <p:extLst>
      <p:ext uri="{BB962C8B-B14F-4D97-AF65-F5344CB8AC3E}">
        <p14:creationId xmlns:p14="http://schemas.microsoft.com/office/powerpoint/2010/main" val="32124604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1590-2C33-9FAA-015D-7E189085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Chapman West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NH-30-5(139); Control No.: 42929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B7B6-111B-B439-04E2-A1665A8DD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8.03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5FCE2763-1456-4D91-147F-4212C8E73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95" y="1858416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614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1E861-B621-949B-D996-AC2F0B91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Chapman West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NH-30-5(139); Control No.: 42929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591D4-5135-DC70-2014-51CD66E4F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Local Detour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12/12/2024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5/1/2025-10/31/2025</a:t>
            </a:r>
          </a:p>
        </p:txBody>
      </p:sp>
    </p:spTree>
    <p:extLst>
      <p:ext uri="{BB962C8B-B14F-4D97-AF65-F5344CB8AC3E}">
        <p14:creationId xmlns:p14="http://schemas.microsoft.com/office/powerpoint/2010/main" val="7647899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13BA-7F9F-36CA-D43B-1BBAC8F1B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Chapman West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NH-30-5(139); Control No.: 42929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D4F5F-4CF4-C03B-BFED-B476A995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Turn Lane Add/Adjust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AT&amp;T Comm., Black Hills Energy, Charter Comm. (Spectrum), City of Grand Island, Cogent Comm. Inc. (Sprint &amp; T-Mobile), Great Plains Comm., Lumen (CenturyLink), Southern PPD, Tallgrass Energy, Village of Chapman,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Vyve Broadband</a:t>
            </a:r>
          </a:p>
        </p:txBody>
      </p:sp>
    </p:spTree>
    <p:extLst>
      <p:ext uri="{BB962C8B-B14F-4D97-AF65-F5344CB8AC3E}">
        <p14:creationId xmlns:p14="http://schemas.microsoft.com/office/powerpoint/2010/main" val="9301655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6039-3C95-AEB1-60A5-48FB7B3C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STP-30-4(167); Control No.: 42969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E7C97-AA5E-F400-02C9-081CD706E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1.88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ITS/Lighting</a:t>
            </a:r>
          </a:p>
        </p:txBody>
      </p:sp>
    </p:spTree>
    <p:extLst>
      <p:ext uri="{BB962C8B-B14F-4D97-AF65-F5344CB8AC3E}">
        <p14:creationId xmlns:p14="http://schemas.microsoft.com/office/powerpoint/2010/main" val="25671030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1B406-2DB5-43C9-C68C-CE5707B9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STP-30-4(167); Control No.: 42969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4EB27-6809-9EA3-284D-B28FF6E7C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4/1/2025</a:t>
            </a:r>
          </a:p>
        </p:txBody>
      </p:sp>
    </p:spTree>
    <p:extLst>
      <p:ext uri="{BB962C8B-B14F-4D97-AF65-F5344CB8AC3E}">
        <p14:creationId xmlns:p14="http://schemas.microsoft.com/office/powerpoint/2010/main" val="31437252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C86B-43A9-A46D-46B1-3D3B52BC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STP-30-4(167); Control No.: 42969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4EDE5-0884-C5EA-0E04-580214B7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Cable USA, Charter Comm. (Spectrum), City of Kearney, Cogent Comm. Inc. (Sprint &amp; T-Mobile), Frontier Comm., Great Plains Comm., Nebraska PPD, Northwestern Energy, OPTK Networks (NebraskaLink), Unite Private Net., Verizon / MCI , Winds</a:t>
            </a:r>
          </a:p>
        </p:txBody>
      </p:sp>
    </p:spTree>
    <p:extLst>
      <p:ext uri="{BB962C8B-B14F-4D97-AF65-F5344CB8AC3E}">
        <p14:creationId xmlns:p14="http://schemas.microsoft.com/office/powerpoint/2010/main" val="1007136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E327-C51D-A91C-DD12-B5C4BFEE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High Mast Tower Replacement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STP-80-7(175); Control No.: 43011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13E8A-A295-B19E-CDDE-94EE0AF81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ITS/Lighting</a:t>
            </a:r>
          </a:p>
        </p:txBody>
      </p:sp>
    </p:spTree>
    <p:extLst>
      <p:ext uri="{BB962C8B-B14F-4D97-AF65-F5344CB8AC3E}">
        <p14:creationId xmlns:p14="http://schemas.microsoft.com/office/powerpoint/2010/main" val="35056548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 Policy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5E8EA6-A3DD-0931-9023-5F239FFF3A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2469" y="1728514"/>
            <a:ext cx="4020111" cy="39153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C78A-386E-F8DA-4788-A2FB8F18CC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/>
              <a:t>Sets forth guidelines &amp; requirements for accommodating utility facilities within State Highway Property</a:t>
            </a:r>
          </a:p>
          <a:p>
            <a:pPr lvl="0"/>
            <a:r>
              <a:rPr lang="en-US" dirty="0"/>
              <a:t>In process of completely revamping the policy</a:t>
            </a:r>
          </a:p>
        </p:txBody>
      </p:sp>
    </p:spTree>
    <p:extLst>
      <p:ext uri="{BB962C8B-B14F-4D97-AF65-F5344CB8AC3E}">
        <p14:creationId xmlns:p14="http://schemas.microsoft.com/office/powerpoint/2010/main" val="229328863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4702-156D-C726-A295-FD434027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High Mast Tower Replacement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STP-80-7(175); Control No.: 43011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88998-C159-125E-0488-83C44EAAF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</a:t>
            </a:r>
          </a:p>
        </p:txBody>
      </p:sp>
    </p:spTree>
    <p:extLst>
      <p:ext uri="{BB962C8B-B14F-4D97-AF65-F5344CB8AC3E}">
        <p14:creationId xmlns:p14="http://schemas.microsoft.com/office/powerpoint/2010/main" val="210490846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3E88A-7A00-8291-89A9-F7D48A5C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High Mast Tower Replacement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STP-80-7(175); Control No.: 43011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67FCC-EF6F-C418-A1D5-361A9C37F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Potholing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I-80, Phillips Intx.:  Black Hills Energy, Hamilton Telecom., Southern PPD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US-81 &amp; US-136:  Norris PPD, Tallgrass Energy, Viaero Fiber (NE-CO-Cell.),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13517480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3EC4-AC6C-9715-7E25-282E5250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Hampton - York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HSIP-80-7(174); Control No.: 42990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5A1E-4186-093F-4F6D-92331B1A9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0A724FBE-D59C-D4A0-4331-13B4BED81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5292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FBD8-1D8A-B66A-7724-A039DA31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Hampton - York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HSIP-80-7(174); Control No.: 42990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6E9E-F7B4-5D52-6AD0-2333B5AE4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None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10/3/2024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4/1/2025</a:t>
            </a:r>
          </a:p>
        </p:txBody>
      </p:sp>
    </p:spTree>
    <p:extLst>
      <p:ext uri="{BB962C8B-B14F-4D97-AF65-F5344CB8AC3E}">
        <p14:creationId xmlns:p14="http://schemas.microsoft.com/office/powerpoint/2010/main" val="34777345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5633C-DE0D-4451-84E3-C680AA00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Hampton - York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HSIP-80-7(174); Control No.: 42990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5D4B1-F32E-DFE0-E8BC-01BE42484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Hamilton Telecom. (NCTC), Mainstay Comm., Southern PPD</a:t>
            </a:r>
          </a:p>
        </p:txBody>
      </p:sp>
    </p:spTree>
    <p:extLst>
      <p:ext uri="{BB962C8B-B14F-4D97-AF65-F5344CB8AC3E}">
        <p14:creationId xmlns:p14="http://schemas.microsoft.com/office/powerpoint/2010/main" val="18902432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6967-1607-4417-AC24-B53892A3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&amp; Wrap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DAB6-F846-463A-8044-8C765C9C9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51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17CF-907A-AC22-7C2C-81FE261C8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final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9E84C-2539-47BA-356F-05FD6D436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Ask them now!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 have questions after this meeting, or would like to view more detailed project maps, please reach out to your utility coordinator. </a:t>
            </a:r>
          </a:p>
        </p:txBody>
      </p:sp>
    </p:spTree>
    <p:extLst>
      <p:ext uri="{BB962C8B-B14F-4D97-AF65-F5344CB8AC3E}">
        <p14:creationId xmlns:p14="http://schemas.microsoft.com/office/powerpoint/2010/main" val="243522142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26D0-F9B9-4F82-87ED-8390C15B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Have a Question about a project your Utility is involved 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5A666-F771-4DDC-94F5-22FFD4870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Contact your district’s utility coordinator!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13B61B-B03A-4AA2-AC14-67FFCB424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1" y="2506692"/>
            <a:ext cx="6623868" cy="302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5B458-3E4C-497F-A52F-CAEFA7F77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618" y="2417441"/>
            <a:ext cx="4166857" cy="32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509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E3DE-C875-4C83-B70A-2083DAC8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06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We need your feedback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BAEAA4-7F8C-4EA2-B74B-6827C74C1A66}"/>
              </a:ext>
            </a:extLst>
          </p:cNvPr>
          <p:cNvSpPr txBox="1">
            <a:spLocks/>
          </p:cNvSpPr>
          <p:nvPr/>
        </p:nvSpPr>
        <p:spPr>
          <a:xfrm>
            <a:off x="914400" y="1709577"/>
            <a:ext cx="9737498" cy="3930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Your valuable feedback helps these meetings – and NDOT’s utility coordination program – be better.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BDC9E-5A96-48A5-A832-C5ED2947B376}"/>
              </a:ext>
            </a:extLst>
          </p:cNvPr>
          <p:cNvSpPr/>
          <p:nvPr/>
        </p:nvSpPr>
        <p:spPr>
          <a:xfrm>
            <a:off x="1006679" y="2620151"/>
            <a:ext cx="6216242" cy="301962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Use your phone’s camera to scan this QR code or use our paper survey.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98B94-DB85-91EE-1028-C19CC212A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700" y="2487632"/>
            <a:ext cx="3261197" cy="3261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49826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53DF-CF04-9E7B-D13F-8F303595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our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963A4-7FCF-8839-D3E7-10B143505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Visit NDOT.info/utility for more information on: </a:t>
            </a:r>
          </a:p>
          <a:p>
            <a:r>
              <a:rPr lang="en-US" dirty="0"/>
              <a:t>Utility accommodation</a:t>
            </a:r>
          </a:p>
          <a:p>
            <a:r>
              <a:rPr lang="en-US" dirty="0"/>
              <a:t>Permitting </a:t>
            </a:r>
          </a:p>
          <a:p>
            <a:r>
              <a:rPr lang="en-US" dirty="0"/>
              <a:t>Coordination</a:t>
            </a:r>
          </a:p>
          <a:p>
            <a:r>
              <a:rPr lang="en-US" dirty="0"/>
              <a:t>Project information</a:t>
            </a:r>
          </a:p>
          <a:p>
            <a:r>
              <a:rPr lang="en-US" dirty="0"/>
              <a:t>Reimbursements</a:t>
            </a:r>
          </a:p>
          <a:p>
            <a:r>
              <a:rPr lang="en-US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56739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 Policy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A9112F3-4E55-E87D-B32E-10F0674B6D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2950"/>
          <a:ext cx="1051560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14622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0D81-A0F9-45BC-9D75-D3377E350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BC548-BAFF-4B86-99A9-ED8CC30E7C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93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– key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9816-B753-40E9-B9E5-CD7D219B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403"/>
            <a:ext cx="10515600" cy="3916879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Depth of bury by facility type</a:t>
            </a:r>
          </a:p>
          <a:p>
            <a:pPr lvl="0"/>
            <a:r>
              <a:rPr lang="en-US" dirty="0"/>
              <a:t>Update casing requirements for steel pipelines</a:t>
            </a:r>
          </a:p>
          <a:p>
            <a:pPr lvl="0"/>
            <a:r>
              <a:rPr lang="en-US" dirty="0"/>
              <a:t>Outlines NDOT utility coordination process</a:t>
            </a:r>
          </a:p>
          <a:p>
            <a:pPr lvl="0"/>
            <a:r>
              <a:rPr lang="en-US" dirty="0"/>
              <a:t>Expand construction and maintenance requirements</a:t>
            </a:r>
          </a:p>
          <a:p>
            <a:pPr lvl="0"/>
            <a:r>
              <a:rPr lang="en-US" dirty="0"/>
              <a:t>Identifies construction plan and ‘As-Installed’ plan requirements</a:t>
            </a:r>
          </a:p>
          <a:p>
            <a:pPr lvl="0"/>
            <a:r>
              <a:rPr lang="en-US" dirty="0"/>
              <a:t>Addresses change in ownership and abandoned or out of service facilities</a:t>
            </a:r>
          </a:p>
          <a:p>
            <a:pPr lvl="0"/>
            <a:r>
              <a:rPr lang="en-US" dirty="0"/>
              <a:t>Broadband chapter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FAE-7929-45EC-AF3C-EB602BAE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level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8D-8143-4FED-BC53-68D085B8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analysis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9816-B753-40E9-B9E5-CD7D219B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469"/>
            <a:ext cx="10515600" cy="423824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Utility Company </a:t>
            </a:r>
            <a:r>
              <a:rPr lang="en-US" b="1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will perform </a:t>
            </a: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Conflict Analysis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r>
              <a:rPr lang="en-US" dirty="0">
                <a:solidFill>
                  <a:srgbClr val="4D4D4F"/>
                </a:solidFill>
                <a:latin typeface="Roboto" panose="02000000000000000000" pitchFamily="2" charset="0"/>
              </a:rPr>
              <a:t>Review for conflicts with:</a:t>
            </a:r>
          </a:p>
          <a:p>
            <a:pPr lvl="2" fontAlgn="base"/>
            <a:r>
              <a:rPr lang="en-US" b="0" i="0" dirty="0">
                <a:solidFill>
                  <a:srgbClr val="4D4D4F"/>
                </a:solidFill>
                <a:effectLst/>
                <a:latin typeface="Arial" panose="020B0604020202020204" pitchFamily="34" charset="0"/>
              </a:rPr>
              <a:t>Final construction – limits of construction, ROW, dit</a:t>
            </a:r>
            <a:r>
              <a:rPr lang="en-US" dirty="0">
                <a:solidFill>
                  <a:srgbClr val="4D4D4F"/>
                </a:solidFill>
              </a:rPr>
              <a:t>ch grading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2" fontAlgn="base"/>
            <a:r>
              <a:rPr lang="en-US" dirty="0">
                <a:solidFill>
                  <a:srgbClr val="4D4D4F"/>
                </a:solidFill>
              </a:rPr>
              <a:t>Temporary construction – drives, access crossings, phasing</a:t>
            </a:r>
          </a:p>
          <a:p>
            <a:pPr lvl="1" fontAlgn="base"/>
            <a:r>
              <a:rPr lang="en-US" dirty="0">
                <a:solidFill>
                  <a:srgbClr val="4D4D4F"/>
                </a:solidFill>
                <a:latin typeface="Roboto" panose="02000000000000000000" pitchFamily="2" charset="0"/>
              </a:rPr>
              <a:t>NDOT will review analysis and work with Utility Company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If relocations are required, Utility Company </a:t>
            </a:r>
            <a:r>
              <a:rPr lang="en-US" b="1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will provide </a:t>
            </a: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relocation information: 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Scope of work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Detailed cost estimate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Schedule of relocation work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1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questionnaire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9816-B753-40E9-B9E5-CD7D219BA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Receive via email from NDOT Utility Coordin</a:t>
            </a:r>
            <a:r>
              <a:rPr lang="en-US" dirty="0">
                <a:solidFill>
                  <a:srgbClr val="4D4D4F"/>
                </a:solidFill>
                <a:latin typeface="Roboto" panose="02000000000000000000" pitchFamily="2" charset="0"/>
              </a:rPr>
              <a:t>ator</a:t>
            </a:r>
            <a:endParaRPr lang="en-US" b="0" i="0" u="none" strike="noStrike" dirty="0">
              <a:solidFill>
                <a:srgbClr val="4D4D4F"/>
              </a:solidFill>
              <a:effectLst/>
              <a:latin typeface="Roboto" panose="02000000000000000000" pitchFamily="2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Action by Utility Company required: 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Review and provide information for </a:t>
            </a:r>
            <a:r>
              <a:rPr lang="en-US" b="0" i="0" u="sng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existing facility locations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Review existing locations for </a:t>
            </a:r>
            <a:r>
              <a:rPr lang="en-US" b="0" i="0" u="sng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construction conflicts</a:t>
            </a: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, both temporary and permanent conflicts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Transmit responses and supporting documentation back to NDOT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NDOT will track unresponsive utility companies &amp; continue to follow up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93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Relocation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9816-B753-40E9-B9E5-CD7D219B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469"/>
            <a:ext cx="10515600" cy="423824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NDOT will review and provide comments on relocation plans and detailed cost estimate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</a:p>
          <a:p>
            <a:pPr lvl="1" fontAlgn="base"/>
            <a:r>
              <a:rPr lang="en-US" dirty="0">
                <a:solidFill>
                  <a:srgbClr val="4D4D4F"/>
                </a:solidFill>
                <a:latin typeface="Roboto" panose="02000000000000000000" pitchFamily="2" charset="0"/>
              </a:rPr>
              <a:t>Will be incorporated into the agreement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Master (Blanket) Agreement or Utility Project Agreement</a:t>
            </a:r>
            <a:r>
              <a:rPr lang="en-US" b="0" i="0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</a:p>
          <a:p>
            <a:pPr lvl="1" fontAlgn="base"/>
            <a:r>
              <a:rPr lang="en-US" dirty="0">
                <a:solidFill>
                  <a:srgbClr val="4D4D4F"/>
                </a:solidFill>
                <a:latin typeface="Roboto" panose="02000000000000000000" pitchFamily="2" charset="0"/>
              </a:rPr>
              <a:t>Only if relocation is reimbursable</a:t>
            </a:r>
            <a:endParaRPr lang="en-US" b="0" i="0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Letter of Authorization</a:t>
            </a:r>
          </a:p>
          <a:p>
            <a:pPr lvl="1" fontAlgn="base"/>
            <a:r>
              <a:rPr lang="en-US" b="1" u="sng" dirty="0">
                <a:solidFill>
                  <a:srgbClr val="4D4D4F"/>
                </a:solidFill>
                <a:latin typeface="Roboto" panose="02000000000000000000" pitchFamily="2" charset="0"/>
              </a:rPr>
              <a:t>Every</a:t>
            </a:r>
            <a:r>
              <a:rPr lang="en-US" dirty="0">
                <a:solidFill>
                  <a:srgbClr val="4D4D4F"/>
                </a:solidFill>
                <a:latin typeface="Roboto" panose="02000000000000000000" pitchFamily="2" charset="0"/>
              </a:rPr>
              <a:t> relocation</a:t>
            </a:r>
            <a:endParaRPr lang="en-US" b="1" i="0" u="sng" dirty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A735-4259-9887-DF11-D64C9BFB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meeting is being recorded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DCA94-0EA1-7E7C-CA7B-F5BB79F8B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2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3C3C8-2C74-4021-9322-A8D84953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32E5F-9788-4354-A168-07FAA1BA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 Utility Accommodation Policy </a:t>
            </a:r>
          </a:p>
          <a:p>
            <a:r>
              <a:rPr lang="en-US" dirty="0"/>
              <a:t>Identify utility conflicts early</a:t>
            </a:r>
          </a:p>
          <a:p>
            <a:r>
              <a:rPr lang="en-US" dirty="0"/>
              <a:t>Coordinate utility relocations to be complete by construction start</a:t>
            </a:r>
          </a:p>
          <a:p>
            <a:r>
              <a:rPr lang="en-US" dirty="0"/>
              <a:t>Professional development of coordinator staff</a:t>
            </a:r>
          </a:p>
          <a:p>
            <a:r>
              <a:rPr lang="en-US" dirty="0"/>
              <a:t>2024 District Utility Program </a:t>
            </a:r>
            <a:r>
              <a:rPr lang="en-US"/>
              <a:t>Meetings – October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3B83-B96B-A837-29BC-E9DAF64A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vs. conflicts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5F3010-A10D-967C-7BCF-8EA58B4C90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78469"/>
          <a:ext cx="10515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633005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30851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When we say…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Think about…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Access Crossings – Contractor</a:t>
                      </a:r>
                    </a:p>
                    <a:p>
                      <a:r>
                        <a:rPr lang="en-US"/>
                        <a:t>~Pipes or Temp. Bridge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Cranes and large equipment</a:t>
                      </a:r>
                    </a:p>
                    <a:p>
                      <a:r>
                        <a:rPr lang="en-US"/>
                        <a:t>Impacts or proximity to overhead power</a:t>
                      </a:r>
                    </a:p>
                    <a:p>
                      <a:r>
                        <a:rPr lang="en-US"/>
                        <a:t>Piling for temporary bridge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2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Shoo-flys – Traffic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In addition to access crossings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Additional fill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Impacts to pedestals, pull boxes, overhead power, etc.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784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Grade beam on pile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Cranes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Impacts or proximity to overhead power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76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Over-excavation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Possibility on any project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Most likely at culverts and locations of known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66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317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3B83-B96B-A837-29BC-E9DAF64A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vs. conflicts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5F3010-A10D-967C-7BCF-8EA58B4C90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6620"/>
          <a:ext cx="1051560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633005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30851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When we say…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Think about…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Concrete Box Culverts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Sheet pile driven at wingwalls</a:t>
                      </a:r>
                    </a:p>
                    <a:p>
                      <a:r>
                        <a:rPr lang="en-US" dirty="0"/>
                        <a:t>Impacts to buried lines</a:t>
                      </a:r>
                    </a:p>
                    <a:p>
                      <a:r>
                        <a:rPr lang="en-US" dirty="0"/>
                        <a:t>Impacts or proximity to overhead power</a:t>
                      </a:r>
                    </a:p>
                    <a:p>
                      <a:r>
                        <a:rPr lang="en-US" dirty="0"/>
                        <a:t>Temporary shoring on phased 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2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Culvert Replacements – Phased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Potential for temporary shoring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Need room (H &amp; V) to construct end treatments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784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Culvert Replacements – Jacking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Large jacking pits - ~50’x100’, not shown in plans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Temporary excavation down to flowline to construct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Need room (H &amp; V) to construct end treatments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767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451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3B83-B96B-A837-29BC-E9DAF64A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vs. conflicts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5F3010-A10D-967C-7BCF-8EA58B4C90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6620"/>
          <a:ext cx="10515600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633005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30851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When we say…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Think about…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Temporary Roads &amp; Drives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Can require grading and ditch work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Similar impacts to permanent 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499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Guardrail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Posts can impact underground facilities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956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Sidewalk &amp; ADA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Pavement removal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Shallow service 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614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Curb Inlets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 ft – 6 ft deep, in most cases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Cast in place inlets require extra room for form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38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538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777B-B400-427D-804C-039E6CBA7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all" dirty="0">
                <a:latin typeface="Arial Black" panose="020B0A04020102020204" pitchFamily="34" charset="0"/>
                <a:cs typeface="+mj-cs"/>
              </a:rPr>
              <a:t>Construction Projects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327D2-CD95-4A9F-9E4F-5946A3A96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District 4</a:t>
            </a:r>
          </a:p>
        </p:txBody>
      </p:sp>
    </p:spTree>
    <p:extLst>
      <p:ext uri="{BB962C8B-B14F-4D97-AF65-F5344CB8AC3E}">
        <p14:creationId xmlns:p14="http://schemas.microsoft.com/office/powerpoint/2010/main" val="1440009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2F91AE-CEE9-4CD4-935F-715176A8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Year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4D2A5-A125-4E88-82DF-C85D97EB7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projects are anticipated to be let during 2024</a:t>
            </a:r>
          </a:p>
        </p:txBody>
      </p:sp>
    </p:spTree>
    <p:extLst>
      <p:ext uri="{BB962C8B-B14F-4D97-AF65-F5344CB8AC3E}">
        <p14:creationId xmlns:p14="http://schemas.microsoft.com/office/powerpoint/2010/main" val="1284808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5A50-BC14-CE44-FB54-812D0DC0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US-281 West, Grand Island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S-30-4(1046); Control No.: 41704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8E493-6586-E945-F495-730712F59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3.71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ITS/Lighting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5E984-B46C-50F4-7B0D-915B40C66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662" y="1706732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1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A352-0AFC-4110-7D27-0FC91C7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US-281 West, Grand Island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S-30-4(1046); Control No.: 41704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572DC-7351-378F-850D-F2D0233E3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Status: Preparing for Bid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Letting Date: 9/28/2023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4/1/2024 - 11/1/2025</a:t>
            </a:r>
          </a:p>
          <a:p>
            <a:pPr marR="0" lvl="0" rtl="0"/>
            <a:endParaRPr lang="en-US" b="0" i="0" u="none" strike="noStrike" kern="100" baseline="0" dirty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9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5702-43AA-3B6C-DCCF-22E9DC1A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US-281 West, Grand Island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S-30-4(1046); Control No.: 41704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CDADA-22B6-9A35-7498-623E14292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ROW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Allo Comm., City of Grand Island, Cogent Comm. Inc. (Sprint &amp; T-Mobile), Great Plains Comm., Lumen (CenturyLink), Northwestern Energy, OPTK Networks (NebraskaLink), Southern PPD, Unite Private Net., Verizon / MCI , Windstream Comm.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16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3C95-5141-6153-9E99-A5CC8382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Nuckolls Co Line -  L85F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STP-136-5(113); Control No.: 42543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7F9F-C1A5-36D0-49BC-E0114C305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14.3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2994C2B0-C1A3-E0AF-2721-9E0C4CDA3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7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937A-2432-EE8F-8129-DAD9F71C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4B822-EDB1-21E5-E26A-0E559247A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846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Before we begin, let’s have a brief safety moment.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9E21B-6168-54A6-8FB7-4A9A31906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52077"/>
            <a:ext cx="5181600" cy="3003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Virtual Attendees</a:t>
            </a:r>
          </a:p>
          <a:p>
            <a:r>
              <a:rPr lang="en-US" dirty="0"/>
              <a:t>Unmute yourself or use your chat box if you are in an emergency situation.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513BA51-B80D-27F8-DC36-68FA0DD6BFB0}"/>
              </a:ext>
            </a:extLst>
          </p:cNvPr>
          <p:cNvSpPr txBox="1">
            <a:spLocks/>
          </p:cNvSpPr>
          <p:nvPr/>
        </p:nvSpPr>
        <p:spPr>
          <a:xfrm>
            <a:off x="914400" y="2752077"/>
            <a:ext cx="5181600" cy="30037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In-Person Attendees</a:t>
            </a:r>
          </a:p>
          <a:p>
            <a:r>
              <a:rPr lang="en-US" dirty="0"/>
              <a:t>Emergency Exits</a:t>
            </a:r>
          </a:p>
          <a:p>
            <a:r>
              <a:rPr lang="en-US" dirty="0"/>
              <a:t>Tornado Shelter</a:t>
            </a:r>
          </a:p>
          <a:p>
            <a:r>
              <a:rPr lang="en-US" dirty="0"/>
              <a:t>911 Caller</a:t>
            </a:r>
          </a:p>
          <a:p>
            <a:r>
              <a:rPr lang="en-US" dirty="0"/>
              <a:t>AED Location</a:t>
            </a:r>
          </a:p>
          <a:p>
            <a:r>
              <a:rPr lang="en-US" dirty="0"/>
              <a:t>Restrooms</a:t>
            </a:r>
          </a:p>
        </p:txBody>
      </p:sp>
    </p:spTree>
    <p:extLst>
      <p:ext uri="{BB962C8B-B14F-4D97-AF65-F5344CB8AC3E}">
        <p14:creationId xmlns:p14="http://schemas.microsoft.com/office/powerpoint/2010/main" val="1955139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0A46-ED3F-ECE0-0FFE-611ACDF5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Nuckolls Co Line -  L85F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STP-136-5(113); Control No.: 42543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A4F7E-3587-BFB8-DBF8-64F27D8EB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Letting Date: 12/14/2023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Construction Timing: 6/24/2024</a:t>
            </a:r>
          </a:p>
        </p:txBody>
      </p:sp>
    </p:spTree>
    <p:extLst>
      <p:ext uri="{BB962C8B-B14F-4D97-AF65-F5344CB8AC3E}">
        <p14:creationId xmlns:p14="http://schemas.microsoft.com/office/powerpoint/2010/main" val="1814654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F605-643E-2EFE-3F38-023ABEBE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Nuckolls Co Line -  L85F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STP-136-5(113); Control No.: 42543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4CEAD-DEBD-FB49-7B93-B886D6947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ROW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Alignment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City of Deshler, City of Hebron, Enbridge, Glenwood Telephone, Great Plains Comm., Norris PPD, NuStar Pipeline, Tallgrass Energy, Unite Private Net., Viaero Fiber Net. (NE-CO Cell.), Windstream Comm.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45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3881-A831-E043-8484-78A65D3B0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Scotia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STP-HSIP-22-4(113); Control No.: 42605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7B850-3BC8-847D-23B8-3C7086870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8.41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3CE6F521-4E3B-44A0-1900-34D86BE08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53" y="1721498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75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82B4-A53B-0312-92BE-1FC7F7B8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Scotia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STP-HSIP-22-4(113); Control No.: 42605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8B78-DCFE-5EE7-DAED-0C9963FC8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Preparing for Bid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None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9/28/2023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5/20/2024</a:t>
            </a:r>
          </a:p>
        </p:txBody>
      </p:sp>
    </p:spTree>
    <p:extLst>
      <p:ext uri="{BB962C8B-B14F-4D97-AF65-F5344CB8AC3E}">
        <p14:creationId xmlns:p14="http://schemas.microsoft.com/office/powerpoint/2010/main" val="2030449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8320-9358-19C9-F572-A82D3F2E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Scotia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STP-HSIP-22-4(113); Control No.: 42605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419AE-6967-CF01-62F1-62D1D7747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Locates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Frontier Comm., Great Plains Comm., Hamilton Telecom. (NCTC), Howard Greeley RPPD, Lumen (CenturyLink), Twin Loups Irr. District, Village of Scotia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13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F513-BD2C-720F-2D5C-8DA01A4C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Dawson Co Line - Odessa (TK)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NH-80-5(76); Control No.: 42756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95C1A-38FD-548A-AC9A-FA966B5B3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9.25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347688AC-F8AC-C462-B6DC-05707D7F5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80" y="2170176"/>
            <a:ext cx="5486400" cy="25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F4280-5B69-AB20-7948-28FD7290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Dawson Co Line - Odessa (TK)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NH-80-5(76); Control No.: 42756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6B72A-B3E7-44A0-8195-F0250DAB4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Preparing for Bid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12/14/2023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4/1/2024 - 5/22/2026</a:t>
            </a:r>
          </a:p>
          <a:p>
            <a:pPr marR="0" lvl="0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3B4F-F001-3CE0-8B40-FB92E8D6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Dawson Co Line - Odessa (TK)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NH-80-5(76); Control No.: 42756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14464-99DA-F9A5-296E-D0A8EEAC5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Access Crossings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Locates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Charter Comm. (Spectrum), Dawson PPD, Frontier Comm., Glenwood Telephone, Great Plains Comm., Lumen (CenturyLink), Nebraska PPD, Southern PPD, Tallgrass Energy</a:t>
            </a:r>
          </a:p>
        </p:txBody>
      </p:sp>
    </p:spTree>
    <p:extLst>
      <p:ext uri="{BB962C8B-B14F-4D97-AF65-F5344CB8AC3E}">
        <p14:creationId xmlns:p14="http://schemas.microsoft.com/office/powerpoint/2010/main" val="1529761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AAA1-3A41-7656-84D9-5C04E6575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In Stromsburg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NH-81-2(155); Control No.: 42782B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620DD-4FF1-36DD-60B2-DCC2C4CC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0.87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4EBFF-E001-8ADA-2296-FFAE4EA21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3282" y="174015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8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01B9-BE43-304D-6CDC-CA62D586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In Stromsburg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NH-81-2(155); Control No.: 42782B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3AF1C-7A18-F28A-7A53-75A483FFA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Full Detour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Local Detour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Letting Date: 12/14/2023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4/1/2025 - 10/31/2025</a:t>
            </a:r>
          </a:p>
          <a:p>
            <a:pPr marR="0" lvl="0" rtl="0"/>
            <a:endParaRPr lang="en-US" b="0" i="0" u="none" strike="noStrike" kern="100" baseline="0" dirty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82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E2E3-9EF9-4AA2-B874-C840D404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519DE-ADB1-4AEC-B291-3798B6681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Introductions</a:t>
            </a:r>
          </a:p>
          <a:p>
            <a:r>
              <a:rPr lang="en-US" dirty="0">
                <a:latin typeface="Arial"/>
                <a:cs typeface="Arial"/>
              </a:rPr>
              <a:t>Utility Program Updates</a:t>
            </a:r>
          </a:p>
          <a:p>
            <a:r>
              <a:rPr lang="en-US" dirty="0">
                <a:latin typeface="Arial"/>
                <a:cs typeface="Arial"/>
              </a:rPr>
              <a:t>Construction Activities vs. Utility Conflicts</a:t>
            </a:r>
          </a:p>
          <a:p>
            <a:r>
              <a:rPr lang="en-US" dirty="0"/>
              <a:t>Construction Projects Review</a:t>
            </a:r>
          </a:p>
          <a:p>
            <a:pPr lvl="1"/>
            <a:r>
              <a:rPr lang="en-US" dirty="0"/>
              <a:t>Outstanding 2023 Construction Projects</a:t>
            </a:r>
          </a:p>
          <a:p>
            <a:pPr lvl="1"/>
            <a:r>
              <a:rPr lang="en-US" dirty="0"/>
              <a:t>2024 Construction Projects</a:t>
            </a:r>
          </a:p>
          <a:p>
            <a:pPr lvl="1"/>
            <a:r>
              <a:rPr lang="en-US" dirty="0"/>
              <a:t>2025 Construction Projects</a:t>
            </a:r>
          </a:p>
          <a:p>
            <a:r>
              <a:rPr lang="en-US" dirty="0"/>
              <a:t>Questions &amp; Wrap Up</a:t>
            </a:r>
          </a:p>
        </p:txBody>
      </p:sp>
    </p:spTree>
    <p:extLst>
      <p:ext uri="{BB962C8B-B14F-4D97-AF65-F5344CB8AC3E}">
        <p14:creationId xmlns:p14="http://schemas.microsoft.com/office/powerpoint/2010/main" val="1165468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4ED2-EF4C-4DA9-C883-28DF3055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In Stromsburg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NH-81-2(155); Control No.: 42782B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95313-3604-BC2A-17F2-3D8423834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City of Stromsburg, Cogent Comm. Inc. (Sprint &amp; T-Mobile), Northern Natural Gas, Polk County RPPD, Vyve Broadband, Windstream Comm.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91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9BCF-937F-0D23-13BF-A461F85F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 </a:t>
            </a:r>
            <a:r>
              <a:rPr lang="en-US" sz="2700" b="0" i="0" u="none" strike="noStrike" kern="100" baseline="0" dirty="0" err="1">
                <a:solidFill>
                  <a:srgbClr val="00485F"/>
                </a:solidFill>
                <a:latin typeface="Arial Black" panose="020B0A04020102020204" pitchFamily="34" charset="0"/>
              </a:rPr>
              <a:t>Libory</a:t>
            </a: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 North &amp; South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NH-281-2(129); Control No.: 42826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2743E-3D34-9D7C-9982-D46932452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6.3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16C8B62D-9E47-8A31-4EB1-F99AB7D33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59" y="1758821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2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FD7F-93F1-55F6-4CAE-C45F0C83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 </a:t>
            </a:r>
            <a:r>
              <a:rPr lang="en-US" sz="2700" b="0" i="0" u="none" strike="noStrike" kern="100" baseline="0" dirty="0" err="1">
                <a:solidFill>
                  <a:srgbClr val="00485F"/>
                </a:solidFill>
                <a:latin typeface="Arial Black" panose="020B0A04020102020204" pitchFamily="34" charset="0"/>
              </a:rPr>
              <a:t>Libory</a:t>
            </a: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 North &amp; South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NH-281-2(129); Control No.: 42826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C0038-264C-B460-F9C2-7D45A808A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12/14/2023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4/1/2024 - 12/7/2024</a:t>
            </a:r>
          </a:p>
          <a:p>
            <a:pPr marR="0" lvl="0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76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F05F-BBFE-DF11-1DB5-AD6CB2C3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 </a:t>
            </a:r>
            <a:r>
              <a:rPr lang="en-US" sz="2700" b="0" i="0" u="none" strike="noStrike" kern="100" baseline="0" dirty="0" err="1">
                <a:solidFill>
                  <a:srgbClr val="00485F"/>
                </a:solidFill>
                <a:latin typeface="Arial Black" panose="020B0A04020102020204" pitchFamily="34" charset="0"/>
              </a:rPr>
              <a:t>Libory</a:t>
            </a: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 North &amp; South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NH-281-2(129); Control No.: 42826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B63FC-F419-0E1D-3913-BC3AD941D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Charter Comm. (Spectrum), City of Grand Island, Howard Greeley RPPD, Lumen (CenturyLink), Nebraska PPD, Southern PPD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34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CA72-CB20-162A-0A70-A0037448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Belvidere North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NH-81-1(123); Control No.: 42851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636B6-CD42-C197-865A-FAEB68BED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3 Bridge Locations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ITS/Lighting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F3B91EFF-1FCE-838D-CD5A-E4E083894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85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65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A4FDB-DDC9-96F3-FB13-81863854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Belvidere North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NH-81-1(123); Control No.: 42851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0D75E-388A-2CAD-792E-6BDF23B73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12/14/2023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6/10/2024 - 6/21/2025</a:t>
            </a:r>
          </a:p>
          <a:p>
            <a:pPr marR="0" lvl="0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09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99FF9-F741-9319-F9AE-FCBFFEA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Belvidere North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NH-81-1(123); Control No.: 42851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107B5-B466-27C8-0BF5-07102082F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Access Crossings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Temp. Roads/Drives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Glenwood Telephone, Great Plains Comm., Norris PPD, Viaero Fiber Net. (NE-CO Cell.), Windstream Comm.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158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556D-18A4-5FE4-2EE6-F9CC3F63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York - Utica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HSIP-80-8(165); Control No.: 42923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E0FF0-4755-BF0D-CCEA-7258E32EF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14.68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DE5C9C51-D17C-A884-E650-34F4A3DF1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06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74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6455-4D35-DC2B-C29C-905DA7D9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York - Utica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HSIP-80-8(165); Control No.: 42923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34B89-1052-D63E-97B0-593A77F76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None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Letting Date: 12/14/2023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Construction Timing: 5/27/2024</a:t>
            </a:r>
          </a:p>
        </p:txBody>
      </p:sp>
    </p:spTree>
    <p:extLst>
      <p:ext uri="{BB962C8B-B14F-4D97-AF65-F5344CB8AC3E}">
        <p14:creationId xmlns:p14="http://schemas.microsoft.com/office/powerpoint/2010/main" val="4138381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C317-22F7-C76E-60D4-67767844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York - Utica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HSIP-80-8(165); Control No.: 42923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F0348-E2CA-3C05-288D-5E3A8B025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Allo Comm., Black Hills Energy, Charter Comm. (Spectrum), City of York, Nebraska PPD, Norris PPD, NuStar Pipeline, OPTK Networks (NebraskaLink), Perennial PPD, Unite Private Net., Windstream Comm.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1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930E-0053-4903-9C58-1FA2BEAD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4D06B-5BF0-43EC-8976-FC777BF23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467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A502-ECC8-DB07-9B84-B15A413D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Fullerton Wetland Mitigation Site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MISC-14-3(1016); Control No.: 42403B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E61DA-008F-AF51-61D3-637E256D5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6" name="Picture 5" descr="A map of a rural area&#10;&#10;Description automatically generated">
            <a:extLst>
              <a:ext uri="{FF2B5EF4-FFF2-40B4-BE49-F238E27FC236}">
                <a16:creationId xmlns:a16="http://schemas.microsoft.com/office/drawing/2014/main" id="{B5DAEE24-0E15-1292-5CAB-78A3284A7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8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28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838C-631C-5750-5213-6056F9EC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Fullerton Wetland Mitigation Site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MISC-14-3(1016); Control No.: 42403B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D17C1-BBAD-2932-DAEC-236504C06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None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Letting Date: 2/1/2024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4/1/2024</a:t>
            </a:r>
          </a:p>
        </p:txBody>
      </p:sp>
    </p:spTree>
    <p:extLst>
      <p:ext uri="{BB962C8B-B14F-4D97-AF65-F5344CB8AC3E}">
        <p14:creationId xmlns:p14="http://schemas.microsoft.com/office/powerpoint/2010/main" val="8995111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AC54-E6E7-9153-F2CB-B62DB221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Fullerton Wetland Mitigation Site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MISC-14-3(1016); Control No.: 42403B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215C4-CD0E-805B-18C1-0487131E8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Impacts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City of Fullerton, Cornhusker PPD, Loup River PPD, Lumen (CenturyLink), Vyve Broadband</a:t>
            </a:r>
          </a:p>
        </p:txBody>
      </p:sp>
    </p:spTree>
    <p:extLst>
      <p:ext uri="{BB962C8B-B14F-4D97-AF65-F5344CB8AC3E}">
        <p14:creationId xmlns:p14="http://schemas.microsoft.com/office/powerpoint/2010/main" val="1159773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F9C7-A441-F1B3-9187-B50FA0D1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Kearney/Adams Co Line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STP-74-4(111); Control No.: 42831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B6986-D18F-1F66-01B9-3D197F319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17.64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827131AC-523E-524B-2FE9-412D72249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170176"/>
            <a:ext cx="5486400" cy="25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72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4374-3AD9-9955-A7CA-90336C55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Kearney/Adams Co Line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STP-74-4(111); Control No.: 42831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2BF7C-2CFC-98A2-E4EC-585569E2D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Letting Date: 2/1/2024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5/1/2024 - 10/31/2024</a:t>
            </a:r>
          </a:p>
          <a:p>
            <a:pPr marR="0" lvl="0" rtl="0"/>
            <a:endParaRPr lang="en-US" b="0" i="0" u="none" strike="noStrike" kern="100" baseline="0" dirty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34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79B81-9DCA-69F4-0477-663D51B6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Kearney/Adams Co Line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STP-74-4(111); Control No.: 42831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A24E9-3400-FE60-178A-32DEBA3F4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Glenwood Telephone, Nebr. DNR (USGS), Southern PPD, Tallgrass Energy, Village of Ayr, Village of Holstein, Village of Roseland, Windstream Comm.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7384-201D-D0E4-B4A2-F49F07AA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4 - Districtwide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STP-NH-92-5(110); Control No.: 42897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05548-6C56-76E7-39A8-8BD42F6FD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8 Bridge Locations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C9A2A-6860-AA9B-79AC-A6B5D57AA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466" y="2013404"/>
            <a:ext cx="4171133" cy="33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80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B1F9-E746-1CDA-8238-CE3EC62ED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4 - Districtwide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STP-NH-92-5(110); Control No.: 42897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31A57-F438-6621-4E23-7CE036320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Letting Date: 2/1/2024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5/1/2024 - 10/31/2024</a:t>
            </a:r>
          </a:p>
          <a:p>
            <a:pPr marR="0" lvl="0" rtl="0"/>
            <a:endParaRPr lang="en-US" b="0" i="0" u="none" strike="noStrike" kern="100" baseline="0" dirty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38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08B2-256D-AAD8-0CBE-E5ED2751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District 4 - Districtwide Bridges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STP-NH-92-5(110); Control No.: 42897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42408-03EB-6F31-DD5E-77E3D7667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Black Hills Energy, Charter Comm. (Spectrum), City of Ord, Great Plains Comm., Hamilton Telecom. (NCTC), Howard Greeley RPPD, Lumen (CenturyLink), Village of Cairo, </a:t>
            </a:r>
            <a:r>
              <a:rPr lang="en-US" b="0" i="0" u="none" strike="noStrike" kern="100" baseline="0" dirty="0" err="1">
                <a:solidFill>
                  <a:srgbClr val="4D4D4F"/>
                </a:solidFill>
                <a:latin typeface="Arial" panose="020B0604020202020204" pitchFamily="34" charset="0"/>
              </a:rPr>
              <a:t>Vyve</a:t>
            </a:r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 Broadband, Black Hills Energy</a:t>
            </a:r>
          </a:p>
        </p:txBody>
      </p:sp>
    </p:spTree>
    <p:extLst>
      <p:ext uri="{BB962C8B-B14F-4D97-AF65-F5344CB8AC3E}">
        <p14:creationId xmlns:p14="http://schemas.microsoft.com/office/powerpoint/2010/main" val="13586447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63A0-C8D8-E74F-A711-91BE34B2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Minden - Gibbon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NH-80-6(116); Control No.: 42854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1499-83AC-D21D-8264-BCEA1E2C0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4.49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8B4FF863-7260-AEF1-5BEA-AD6F555C3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36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0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937A-2432-EE8F-8129-DAD9F71C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Introduce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4B822-EDB1-21E5-E26A-0E559247A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596239" cy="393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yourself and share:</a:t>
            </a:r>
          </a:p>
          <a:p>
            <a:r>
              <a:rPr lang="en-US" dirty="0"/>
              <a:t>Name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Role</a:t>
            </a:r>
          </a:p>
          <a:p>
            <a:r>
              <a:rPr lang="en-US" dirty="0"/>
              <a:t>Favorite Pizza Topping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62402F-E8AE-AB36-3C1F-B3569D4D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2838" y="1878469"/>
            <a:ext cx="5181600" cy="393019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In-Person Attendees</a:t>
            </a:r>
          </a:p>
          <a:p>
            <a:pPr marL="0" indent="0">
              <a:buNone/>
            </a:pPr>
            <a:r>
              <a:rPr lang="en-US" dirty="0"/>
              <a:t>Please go around the room and introduce yourself.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Virtual Attendees</a:t>
            </a:r>
          </a:p>
          <a:p>
            <a:pPr marL="0" indent="0">
              <a:buNone/>
            </a:pPr>
            <a:r>
              <a:rPr lang="en-US" dirty="0"/>
              <a:t>Please type the information in the chat box. </a:t>
            </a:r>
          </a:p>
        </p:txBody>
      </p:sp>
    </p:spTree>
    <p:extLst>
      <p:ext uri="{BB962C8B-B14F-4D97-AF65-F5344CB8AC3E}">
        <p14:creationId xmlns:p14="http://schemas.microsoft.com/office/powerpoint/2010/main" val="9784378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D2C2E-3CAC-CFE4-E30D-2C599E2E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Minden - Gibbon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NH-80-6(116); Control No.: 42854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D94E-424F-76B7-9012-927A4C896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Detour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2/29/2024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5/13/2024</a:t>
            </a:r>
          </a:p>
        </p:txBody>
      </p:sp>
    </p:spTree>
    <p:extLst>
      <p:ext uri="{BB962C8B-B14F-4D97-AF65-F5344CB8AC3E}">
        <p14:creationId xmlns:p14="http://schemas.microsoft.com/office/powerpoint/2010/main" val="1513170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25BC-22FB-315B-34F6-F82CCF06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Minden - Gibbon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NH-80-6(116); Control No.: 42854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B12A3-7DA3-EAE7-8772-EEF5BF0BA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Impacts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Dawson PPD, Frontier Comm., Hamilton Telecom. (NCTC), Lumen (CenturyLink)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062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69F6-B577-DE9F-6846-1B7DEB977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N-40 North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STP-10-2(123); Control No.: 42873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34972-74D7-7093-3B20-B80D75697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4.76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erial view of a farm&#10;&#10;Description automatically generated">
            <a:extLst>
              <a:ext uri="{FF2B5EF4-FFF2-40B4-BE49-F238E27FC236}">
                <a16:creationId xmlns:a16="http://schemas.microsoft.com/office/drawing/2014/main" id="{E35C877F-5C45-2EF1-5903-B7D59BEB53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4" y="1972056"/>
            <a:ext cx="4514088" cy="29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740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535B-1124-F7E3-A966-94698772C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N-40 North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STP-10-2(123); Control No.: 42873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EE0AF-0816-EF8A-A65E-97A90BFD3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2/29/2024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7/15/2024</a:t>
            </a:r>
          </a:p>
        </p:txBody>
      </p:sp>
    </p:spTree>
    <p:extLst>
      <p:ext uri="{BB962C8B-B14F-4D97-AF65-F5344CB8AC3E}">
        <p14:creationId xmlns:p14="http://schemas.microsoft.com/office/powerpoint/2010/main" val="11834221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3D26-C275-8AB4-70C3-C0B5AA0E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N-40 North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STP-10-2(123); Control No.: 42873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10F7A-2C61-C5CA-EE06-B72084281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Charter Comm. (Spectrum), City of Kearney, Dawson PPD, Frontier Comm., Great Plains Comm., Northwestern Energy, Unite Private Net., Vyve Broadband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586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6F62-643A-B2C4-A0C5-B6E3AECB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Wood River - Platte River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NH-80-6(119); Control No.: 42921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B4479-0D19-F0E7-6CF9-AA51ACC8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11.63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Crack Seal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52FC79E8-0FF8-C270-C928-28085F6A3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6812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275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617F-C7BD-7500-3C99-1BA8DC54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Wood River - Platte River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NH-80-6(119); Control No.: 42921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E9707-A647-514F-C429-A15AD20B9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6/20/2024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11/1/2024 - 3/31/2025</a:t>
            </a:r>
          </a:p>
        </p:txBody>
      </p:sp>
    </p:spTree>
    <p:extLst>
      <p:ext uri="{BB962C8B-B14F-4D97-AF65-F5344CB8AC3E}">
        <p14:creationId xmlns:p14="http://schemas.microsoft.com/office/powerpoint/2010/main" val="356892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ADD2-556D-7CCD-0F5E-DF3883C30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Wood River - Platte River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NH-80-6(119); Control No.: 42921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3A169-DD9D-326B-05E5-EAAC19357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Impacts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Central Platte NRD, Lumen (CenturyLink), Southern PPD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06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6BD5-2840-96E5-4146-41AD8A125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Platte River - Phillips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NH-80-6(118); Control No.: 42920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0E8B6-FE91-101B-BBD2-BBF91FAF8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7.7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Crack Seal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1C78B742-EFA2-C0EC-16BF-E0B937B56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173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2392-86F7-B2B9-B0F1-2F66810B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Platte River - Phillips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NH-80-6(118); Control No.: 42920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DCAD7-4AE3-E7FF-B03E-6C218D8DD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8/24/2023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11/1/2023 - 3/31/2024</a:t>
            </a:r>
          </a:p>
        </p:txBody>
      </p:sp>
    </p:spTree>
    <p:extLst>
      <p:ext uri="{BB962C8B-B14F-4D97-AF65-F5344CB8AC3E}">
        <p14:creationId xmlns:p14="http://schemas.microsoft.com/office/powerpoint/2010/main" val="102571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FAE-7929-45EC-AF3C-EB602BAE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Program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8D-8143-4FED-BC53-68D085B8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85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3FC0A-B456-232D-C4C0-6515430B5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Platte River - Phillips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NH-80-6(118); Control No.: 42920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F9F7F-691E-CB19-7BCE-B59DE76B5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Impacts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Charter Comm. (Spectrum), City of Grand Island, Great Plains Comm., Hamilton Telecom. (NCTC), Lumen (CenturyLink), Nebraska PPD, Northwestern Energy, Southern PPD, Tallgrass Energy, Viaero Fiber Net. (NE-CO Cell.), Windstream Comm.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64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2F91AE-CEE9-4CD4-935F-715176A8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YEAR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4D2A5-A125-4E88-82DF-C85D97EB7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projects are anticipated to be let during 2025</a:t>
            </a:r>
          </a:p>
        </p:txBody>
      </p:sp>
    </p:spTree>
    <p:extLst>
      <p:ext uri="{BB962C8B-B14F-4D97-AF65-F5344CB8AC3E}">
        <p14:creationId xmlns:p14="http://schemas.microsoft.com/office/powerpoint/2010/main" val="37676980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9E60-9334-5513-7DC2-BC526DD2D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Hastings Southeast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S-6-4(1022); Control No.: 41086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AB6B5-E421-DE6B-E05D-589D7693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Project Length: 2.43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ITS/Lighting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5E8B5-1478-4C18-3BFA-4541AB6A3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368" y="1760621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31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1DD9-7357-D563-725C-AA67AA25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Hastings Southeast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S-6-4(1022); Control No.: 41086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62157-5D5C-3B86-8FDC-C2BD6C758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Full Detour</a:t>
            </a:r>
          </a:p>
          <a:p>
            <a:pPr marR="0" lvl="1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Local Detour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 dirty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4/1/2025-11/1/2026</a:t>
            </a:r>
          </a:p>
        </p:txBody>
      </p:sp>
    </p:spTree>
    <p:extLst>
      <p:ext uri="{BB962C8B-B14F-4D97-AF65-F5344CB8AC3E}">
        <p14:creationId xmlns:p14="http://schemas.microsoft.com/office/powerpoint/2010/main" val="11943727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E207-7C43-ECE1-B2D2-0401C4CA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Hastings Southeast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S-6-4(1022); Control No.: 41086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72A58-DDB6-DD26-B71F-CBE82AA5A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ROW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Potholing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Allo Comm., Black Hills Energy, Charter Comm. (Spectrum), City of Hastings, Cogent Comm. Inc. (Sprint &amp; T-Mobile), Great Plains Comm., Nebraska PPD, OPTK Networks (NebraskaLink), Southern PPD, Verizon / MCI, Windstream Comm. &amp; Zayo Group.</a:t>
            </a:r>
          </a:p>
        </p:txBody>
      </p:sp>
    </p:spTree>
    <p:extLst>
      <p:ext uri="{BB962C8B-B14F-4D97-AF65-F5344CB8AC3E}">
        <p14:creationId xmlns:p14="http://schemas.microsoft.com/office/powerpoint/2010/main" val="24748000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83E40-1ECF-6F41-6D8A-3C31C1FC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Hastings Regional Center Spur Bridge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STP-S01C(102); Control No.: 42742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B4D64-0331-CC77-4391-B82C571CD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07524C1D-B893-3B3B-2CA6-C1D34E4A0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163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E48C5-946A-6F4C-F728-9B448023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Hastings Regional Center Spur Bridge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STP-S01C(102); Control No.: 42742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F896C-64BD-8AC8-3594-A464638CF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Detour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5/26/2025</a:t>
            </a:r>
          </a:p>
        </p:txBody>
      </p:sp>
    </p:spTree>
    <p:extLst>
      <p:ext uri="{BB962C8B-B14F-4D97-AF65-F5344CB8AC3E}">
        <p14:creationId xmlns:p14="http://schemas.microsoft.com/office/powerpoint/2010/main" val="905814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D91BE-D68E-8230-9B0E-97E0D4815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Hastings Regional Center Spur Bridge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STP-S01C(102); Control No.: 42742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41E82-ECA4-CE87-D59B-C82177E23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City of Hastings, Verizon / MCI, Viaero Fiber Net. (NE-CO Cell.),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2638544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0A7C-EC98-7204-2DF9-EFFA3991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Davenport West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STP-4-5(106); Control No.: 42778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BA3D9-08BE-E4F2-78A8-E0599893A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12.9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AB172385-7505-C0F8-3038-EB365F97A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15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198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63292-4425-9114-66C7-2FAC66E0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Davenport West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STP-4-5(106); Control No.: 42778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A96A5-56DD-B84F-B90F-D61D5990F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5/1/2025-10/31/2025</a:t>
            </a:r>
          </a:p>
        </p:txBody>
      </p:sp>
    </p:spTree>
    <p:extLst>
      <p:ext uri="{BB962C8B-B14F-4D97-AF65-F5344CB8AC3E}">
        <p14:creationId xmlns:p14="http://schemas.microsoft.com/office/powerpoint/2010/main" val="255111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E33A7-9350-4580-B467-63ACCC50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Outcome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990024-06ED-8F3A-FDF0-6711E7F213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3404"/>
          <a:ext cx="10515600" cy="376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76076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18E8-85C3-4FFD-9402-2BC8B4EF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Davenport West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STP-4-5(106); Control No.: 42778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59D8A-BE04-6F32-8F52-CE82D243A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Nebraska PPD, South Central PPD, Tallgrass Energy, Viaero Fiber Net. (NE-CO Cell.),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28042732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6037-648C-91EC-5EE2-EEB16F2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Stromsburg North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NH-STP-81-2(154); Control No.: 42782A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A59F5-9A04-B0C0-CE0F-F219857D2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4.28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Pavement Repairs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28BB3646-4807-9D39-AD2E-5A8D92D0E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7671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03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2FBB-C2B8-69BB-347E-C5AE087E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Stromsburg North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NH-STP-81-2(154); Control No.: 42782A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12E0-1871-A255-9E02-1A64DD545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Preparing for Bid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4/1/2024-10/31/2024</a:t>
            </a:r>
          </a:p>
        </p:txBody>
      </p:sp>
    </p:spTree>
    <p:extLst>
      <p:ext uri="{BB962C8B-B14F-4D97-AF65-F5344CB8AC3E}">
        <p14:creationId xmlns:p14="http://schemas.microsoft.com/office/powerpoint/2010/main" val="42149387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A671-31E9-B25A-1EC1-8777A8D1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Stromsburg North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6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NH-STP-81-2(154); Control No.: 42782A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E9CA-D6F4-2120-3F2D-24A32A750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Impacts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City of Stromsburg, Cogent Comm. Inc. (Sprint &amp; T-Mobile), Northern Natural Gas, Polk County RPPD, Vyve Broadband,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15623495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C78D5-FC41-9455-CE8C-3A825452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Hazard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NH-2-4(111); Control No.: 42786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F2CFD-62BF-02E7-7E89-CADBE5579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6.25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FB9FCB9A-6AF8-DDBB-9E90-BBC54A9A1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178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403A5-7833-6393-5708-662EEAE6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Hazard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NH-2-4(111); Control No.: 42786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570D-39F7-EFA8-9B5F-AFD0AF66D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5/1/2025-10/31/2025</a:t>
            </a:r>
          </a:p>
        </p:txBody>
      </p:sp>
    </p:spTree>
    <p:extLst>
      <p:ext uri="{BB962C8B-B14F-4D97-AF65-F5344CB8AC3E}">
        <p14:creationId xmlns:p14="http://schemas.microsoft.com/office/powerpoint/2010/main" val="8262506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94D8B-93E9-95EC-64E1-78F14096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Hazard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NH-2-4(111); Control No.: 42786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7B8D1-10D5-12FE-CD08-9812FFF8B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Impacts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Charter Comm. (Spectrum), City of Loup City, Custer PPD, Hamilton Telecom. (NCTC), Loup Valley RPPD, Lumen (CenturyLink), Nebr. DNR (USGS), Viaero Fiber Net. (NE-CO Cell.), Village of Hazard</a:t>
            </a:r>
          </a:p>
        </p:txBody>
      </p:sp>
    </p:spTree>
    <p:extLst>
      <p:ext uri="{BB962C8B-B14F-4D97-AF65-F5344CB8AC3E}">
        <p14:creationId xmlns:p14="http://schemas.microsoft.com/office/powerpoint/2010/main" val="21465033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D20F-25AA-7D7A-5015-FEAE33110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In Fairmont &amp;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STP-6-5(117)4; Control No.: 42813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58B1A-98DC-4CF4-E1CB-393C28FA5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11.85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highway&#10;&#10;Description automatically generated">
            <a:extLst>
              <a:ext uri="{FF2B5EF4-FFF2-40B4-BE49-F238E27FC236}">
                <a16:creationId xmlns:a16="http://schemas.microsoft.com/office/drawing/2014/main" id="{4B7B9B93-6D03-50DB-62F9-A7C183CA0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9998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27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E2D6-8F6D-F224-4E94-676A8F63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In Fairmont &amp;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STP-6-5(117)4; Control No.: 42813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008AE-7C37-303E-A91F-9C0FC7032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4/15/2025-11/2/2025</a:t>
            </a:r>
          </a:p>
        </p:txBody>
      </p:sp>
    </p:spTree>
    <p:extLst>
      <p:ext uri="{BB962C8B-B14F-4D97-AF65-F5344CB8AC3E}">
        <p14:creationId xmlns:p14="http://schemas.microsoft.com/office/powerpoint/2010/main" val="1759436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DB34-9F76-E296-E5E0-408718D7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In Fairmont &amp;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STP-6-5(117)4; Control No.: 42813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89813-811C-BE0B-8536-1105593B0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Locates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Glenwood Telephone, Lumen (CenturyLink), NuStar Pipeline, Perennial PPD, Unite Private Net., Verizon / MCI, Viaero Fiber Net. (NE-CO Cell.), Village of Exeter, Village of Fairmont, Windstream Comm., Zayo Group</a:t>
            </a:r>
          </a:p>
        </p:txBody>
      </p:sp>
    </p:spTree>
    <p:extLst>
      <p:ext uri="{BB962C8B-B14F-4D97-AF65-F5344CB8AC3E}">
        <p14:creationId xmlns:p14="http://schemas.microsoft.com/office/powerpoint/2010/main" val="246669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F7EA-7143-4217-8C37-16CD4976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Improvement Emphasis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8B08BD-BDE6-8B2E-BD01-A41FD9DE65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3404"/>
          <a:ext cx="10515600" cy="376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17464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AE99-6FCE-52F8-D5F6-E4AC453C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S. Jct. N-58 - N-92 (MS) </a:t>
            </a:r>
            <a:b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STP-11-2(122); Control No.: 42814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C6A85-878D-ADC6-56A7-CDC7CFFC1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11.98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951873A5-FFC9-EB8B-1386-82641C6F9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78" y="181782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27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9FA85-7CF1-240E-7D9C-DD8250D9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S. Jct. N-58 - N-92 (MS) </a:t>
            </a:r>
            <a:b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STP-11-2(122); Control No.: 42814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CCD53-354E-2FBD-DDDF-1BDF38F70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5/13/2025-11/2/2025</a:t>
            </a:r>
          </a:p>
        </p:txBody>
      </p:sp>
    </p:spTree>
    <p:extLst>
      <p:ext uri="{BB962C8B-B14F-4D97-AF65-F5344CB8AC3E}">
        <p14:creationId xmlns:p14="http://schemas.microsoft.com/office/powerpoint/2010/main" val="8427915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69831-95E5-9571-4627-E18D93F2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S. Jct. N-58 - N-92 (MS) </a:t>
            </a:r>
            <a:b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STP-11-2(122); Control No.: 42814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6B0E3-68D7-A96C-4447-709D484A6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Hamilton Telecom. (NCTC), Howard Greeley RPPD, Lumen (CenturyLink), Nebr DNR (USGS), Nebraska PPD, Viaero Fiber Net. (NE-CO Cell.), Village of Dannebrog</a:t>
            </a:r>
          </a:p>
        </p:txBody>
      </p:sp>
    </p:spTree>
    <p:extLst>
      <p:ext uri="{BB962C8B-B14F-4D97-AF65-F5344CB8AC3E}">
        <p14:creationId xmlns:p14="http://schemas.microsoft.com/office/powerpoint/2010/main" val="13588928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46387-0AE5-4AEC-F10D-840FA2E4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Central City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NH-30-5(136); Control No.: 42818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43FE-12B7-3C5B-A998-191372739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8.23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E6FCAE6C-A326-625C-F7E5-309EC337A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41" y="1805473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849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B803-95B2-72BA-612B-E1E95279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Central City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NH-30-5(136); Control No.: 42818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E803-5CBC-D125-3E43-1BBBFAC0B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Local Detour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10/3/2024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6/16/2025-11/22/2025</a:t>
            </a:r>
          </a:p>
        </p:txBody>
      </p:sp>
    </p:spTree>
    <p:extLst>
      <p:ext uri="{BB962C8B-B14F-4D97-AF65-F5344CB8AC3E}">
        <p14:creationId xmlns:p14="http://schemas.microsoft.com/office/powerpoint/2010/main" val="19420817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80068-34C4-F58F-2139-DC8969B5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Central City East (MS)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NH-30-5(136); Control No.: 42818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AD326-2BA9-21B3-662C-6F58CDA74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ROW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City of Central City, Clarks Telecom., Cogent Comm. Inc. (Sprint &amp; T-Mobile), Great Plains Comm., Hamilton Telecom. (NCTC), Lumen (CenturyLink), Northeast Nebr. Telephone Co. , Southern PPD, Vyve Broadband</a:t>
            </a:r>
          </a:p>
        </p:txBody>
      </p:sp>
    </p:spTree>
    <p:extLst>
      <p:ext uri="{BB962C8B-B14F-4D97-AF65-F5344CB8AC3E}">
        <p14:creationId xmlns:p14="http://schemas.microsoft.com/office/powerpoint/2010/main" val="7396571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2712-8459-812B-F620-9B569D8E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Clay Center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STP-41-5(108); Control No.: 42829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06471-2D17-0931-C1DA-B41220EA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11.62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C1D4A162-1576-D689-5E11-EE3D8B1C3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47" y="1760621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790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93CA0-1A52-1876-8CEF-2D6E83AB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Clay Center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STP-41-5(108); Control No.: 42829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30B74-376C-670D-8C92-144B3B5AA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6/23/2025</a:t>
            </a:r>
          </a:p>
        </p:txBody>
      </p:sp>
    </p:spTree>
    <p:extLst>
      <p:ext uri="{BB962C8B-B14F-4D97-AF65-F5344CB8AC3E}">
        <p14:creationId xmlns:p14="http://schemas.microsoft.com/office/powerpoint/2010/main" val="3768174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80FE-01BD-3197-C15D-08FA77B6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Clay Center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STP-41-5(108); Control No.: 42829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14359-FD24-73BC-25AE-A23F8071E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City of Clay Center, Glenwood Telephone, South Central PPD, Tallgrass Energy, Unite Private Net., Windstream Comm.</a:t>
            </a:r>
          </a:p>
        </p:txBody>
      </p:sp>
    </p:spTree>
    <p:extLst>
      <p:ext uri="{BB962C8B-B14F-4D97-AF65-F5344CB8AC3E}">
        <p14:creationId xmlns:p14="http://schemas.microsoft.com/office/powerpoint/2010/main" val="618274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0A21-713D-45C5-3B97-C0699CF0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Strang Spur East </a:t>
            </a:r>
            <a:b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 dirty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STP-74-5(112); Control No.: 42832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271B0-8E68-40FF-26E6-73C40D6F6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11.74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EF5B146B-6BE4-551E-EB8D-71227C706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13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 Dept of Transportation">
      <a:dk1>
        <a:srgbClr val="44546A"/>
      </a:dk1>
      <a:lt1>
        <a:srgbClr val="FFFFFF"/>
      </a:lt1>
      <a:dk2>
        <a:srgbClr val="4D4D4F"/>
      </a:dk2>
      <a:lt2>
        <a:srgbClr val="B9C8D3"/>
      </a:lt2>
      <a:accent1>
        <a:srgbClr val="BABF33"/>
      </a:accent1>
      <a:accent2>
        <a:srgbClr val="FFC843"/>
      </a:accent2>
      <a:accent3>
        <a:srgbClr val="BB1F53"/>
      </a:accent3>
      <a:accent4>
        <a:srgbClr val="FFC000"/>
      </a:accent4>
      <a:accent5>
        <a:srgbClr val="00607F"/>
      </a:accent5>
      <a:accent6>
        <a:srgbClr val="B9C8D3"/>
      </a:accent6>
      <a:hlink>
        <a:srgbClr val="0563C1"/>
      </a:hlink>
      <a:folHlink>
        <a:srgbClr val="BB1F53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OT_Template.pptx" id="{C72FA9DE-9F9B-4F2C-B1F1-ED950E7A0744}" vid="{7F328668-8292-4104-9673-B899E475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5c2b15-c4c3-48e7-86f0-4cde07e6fb56">
      <UserInfo>
        <DisplayName>Brandt, Amanda</DisplayName>
        <AccountId>15</AccountId>
        <AccountType/>
      </UserInfo>
      <UserInfo>
        <DisplayName>Veldhouse, Kristen</DisplayName>
        <AccountId>11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7F865EC1DA945B4480C76C1C91858" ma:contentTypeVersion="5" ma:contentTypeDescription="Create a new document." ma:contentTypeScope="" ma:versionID="4202db37e285d3df4bca236ba0d372e5">
  <xsd:schema xmlns:xsd="http://www.w3.org/2001/XMLSchema" xmlns:xs="http://www.w3.org/2001/XMLSchema" xmlns:p="http://schemas.microsoft.com/office/2006/metadata/properties" xmlns:ns2="a8ffa3c5-b156-4d3f-9550-2599bc367b7d" xmlns:ns3="5a5c2b15-c4c3-48e7-86f0-4cde07e6fb56" targetNamespace="http://schemas.microsoft.com/office/2006/metadata/properties" ma:root="true" ma:fieldsID="41debcb8161a74806e4dc4c98d87aa35" ns2:_="" ns3:_="">
    <xsd:import namespace="a8ffa3c5-b156-4d3f-9550-2599bc367b7d"/>
    <xsd:import namespace="5a5c2b15-c4c3-48e7-86f0-4cde07e6fb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fa3c5-b156-4d3f-9550-2599bc367b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c2b15-c4c3-48e7-86f0-4cde07e6fb5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CEC9F8-D617-4B82-9336-CFE46F180942}">
  <ds:schemaRefs>
    <ds:schemaRef ds:uri="http://schemas.microsoft.com/office/infopath/2007/PartnerControls"/>
    <ds:schemaRef ds:uri="http://schemas.microsoft.com/office/2006/documentManagement/types"/>
    <ds:schemaRef ds:uri="a8ffa3c5-b156-4d3f-9550-2599bc367b7d"/>
    <ds:schemaRef ds:uri="5a5c2b15-c4c3-48e7-86f0-4cde07e6fb56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27CF1AF-8E4F-4DDD-B746-BE3306976B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ffa3c5-b156-4d3f-9550-2599bc367b7d"/>
    <ds:schemaRef ds:uri="5a5c2b15-c4c3-48e7-86f0-4cde07e6fb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346D0E-407F-4D01-90F2-89030DBC30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NDOT-Presentation_TEMPLATE_Wide</Template>
  <TotalTime>244</TotalTime>
  <Words>6277</Words>
  <Application>Microsoft Office PowerPoint</Application>
  <PresentationFormat>Widescreen</PresentationFormat>
  <Paragraphs>1133</Paragraphs>
  <Slides>140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6" baseType="lpstr">
      <vt:lpstr>Arial</vt:lpstr>
      <vt:lpstr>Arial Black</vt:lpstr>
      <vt:lpstr>Calibri</vt:lpstr>
      <vt:lpstr>Franklin Gothic Book</vt:lpstr>
      <vt:lpstr>Roboto</vt:lpstr>
      <vt:lpstr>Office Theme</vt:lpstr>
      <vt:lpstr>District Utility Program Meeting</vt:lpstr>
      <vt:lpstr>This meeting is being recorded</vt:lpstr>
      <vt:lpstr>Welcome</vt:lpstr>
      <vt:lpstr>Agenda</vt:lpstr>
      <vt:lpstr>Introductions</vt:lpstr>
      <vt:lpstr>Introduce Yourself</vt:lpstr>
      <vt:lpstr>Utility Program Updates</vt:lpstr>
      <vt:lpstr>Key Outcome </vt:lpstr>
      <vt:lpstr>Improvement Emphasis</vt:lpstr>
      <vt:lpstr>Ndot utility section</vt:lpstr>
      <vt:lpstr>Utilities Organization Structure</vt:lpstr>
      <vt:lpstr>Program level updates</vt:lpstr>
      <vt:lpstr>Accommodation Policy</vt:lpstr>
      <vt:lpstr>Accommodation Policy</vt:lpstr>
      <vt:lpstr>Policy – key changes</vt:lpstr>
      <vt:lpstr>Project level updates</vt:lpstr>
      <vt:lpstr>Conflict analysis process</vt:lpstr>
      <vt:lpstr>Utility questionnaire</vt:lpstr>
      <vt:lpstr>Relocation process</vt:lpstr>
      <vt:lpstr>2024 Goals</vt:lpstr>
      <vt:lpstr>Activities vs. conflicts</vt:lpstr>
      <vt:lpstr>Activities vs. conflicts</vt:lpstr>
      <vt:lpstr>Activities vs. conflicts</vt:lpstr>
      <vt:lpstr>Construction Projects Review</vt:lpstr>
      <vt:lpstr>Construction Year 2024</vt:lpstr>
      <vt:lpstr>US-281 West, Grand Island  Project No.: S-30-4(1046); Control No.: 41704</vt:lpstr>
      <vt:lpstr>US-281 West, Grand Island  Project No.: S-30-4(1046); Control No.: 41704</vt:lpstr>
      <vt:lpstr>US-281 West, Grand Island  Project No.: S-30-4(1046); Control No.: 41704</vt:lpstr>
      <vt:lpstr>Nuckolls Co Line -  L85F  Project No.: STP-136-5(113); Control No.: 42543</vt:lpstr>
      <vt:lpstr>Nuckolls Co Line -  L85F  Project No.: STP-136-5(113); Control No.: 42543</vt:lpstr>
      <vt:lpstr>Nuckolls Co Line -  L85F  Project No.: STP-136-5(113); Control No.: 42543</vt:lpstr>
      <vt:lpstr>Scotia East  Project No.: STP-HSIP-22-4(113); Control No.: 42605</vt:lpstr>
      <vt:lpstr>Scotia East  Project No.: STP-HSIP-22-4(113); Control No.: 42605</vt:lpstr>
      <vt:lpstr>Scotia East  Project No.: STP-HSIP-22-4(113); Control No.: 42605</vt:lpstr>
      <vt:lpstr>Dawson Co Line - Odessa (TK)  Project No.: NH-80-5(76); Control No.: 42756</vt:lpstr>
      <vt:lpstr>Dawson Co Line - Odessa (TK)  Project No.: NH-80-5(76); Control No.: 42756</vt:lpstr>
      <vt:lpstr>Dawson Co Line - Odessa (TK)  Project No.: NH-80-5(76); Control No.: 42756</vt:lpstr>
      <vt:lpstr>In Stromsburg  Project No.: NH-81-2(155); Control No.: 42782B</vt:lpstr>
      <vt:lpstr>In Stromsburg  Project No.: NH-81-2(155); Control No.: 42782B</vt:lpstr>
      <vt:lpstr>In Stromsburg  Project No.: NH-81-2(155); Control No.: 42782B</vt:lpstr>
      <vt:lpstr>St Libory North &amp; South (MS)  Project No.: NH-281-2(129); Control No.: 42826</vt:lpstr>
      <vt:lpstr>St Libory North &amp; South (MS)  Project No.: NH-281-2(129); Control No.: 42826</vt:lpstr>
      <vt:lpstr>St Libory North &amp; South (MS)  Project No.: NH-281-2(129); Control No.: 42826</vt:lpstr>
      <vt:lpstr>Belvidere North Bridges (MS)  Project No.: NH-81-1(123); Control No.: 42851</vt:lpstr>
      <vt:lpstr>Belvidere North Bridges (MS)  Project No.: NH-81-1(123); Control No.: 42851</vt:lpstr>
      <vt:lpstr>Belvidere North Bridges (MS)  Project No.: NH-81-1(123); Control No.: 42851</vt:lpstr>
      <vt:lpstr>York - Utica  Project No.: HSIP-80-8(165); Control No.: 42923</vt:lpstr>
      <vt:lpstr>York - Utica  Project No.: HSIP-80-8(165); Control No.: 42923</vt:lpstr>
      <vt:lpstr>York - Utica  Project No.: HSIP-80-8(165); Control No.: 42923</vt:lpstr>
      <vt:lpstr>Fullerton Wetland Mitigation Site  Project No.: MISC-14-3(1016); Control No.: 42403B</vt:lpstr>
      <vt:lpstr>Fullerton Wetland Mitigation Site  Project No.: MISC-14-3(1016); Control No.: 42403B</vt:lpstr>
      <vt:lpstr>Fullerton Wetland Mitigation Site  Project No.: MISC-14-3(1016); Control No.: 42403B</vt:lpstr>
      <vt:lpstr>Kearney/Adams Co Line East (MS)  Project No.: STP-74-4(111); Control No.: 42831</vt:lpstr>
      <vt:lpstr>Kearney/Adams Co Line East (MS)  Project No.: STP-74-4(111); Control No.: 42831</vt:lpstr>
      <vt:lpstr>Kearney/Adams Co Line East (MS)  Project No.: STP-74-4(111); Control No.: 42831</vt:lpstr>
      <vt:lpstr>District 4 - Districtwide Bridges (MS)  Project No.: STP-NH-92-5(110); Control No.: 42897</vt:lpstr>
      <vt:lpstr>District 4 - Districtwide Bridges (MS)  Project No.: STP-NH-92-5(110); Control No.: 42897</vt:lpstr>
      <vt:lpstr>District 4 - Districtwide Bridges (MS)  Project No.: STP-NH-92-5(110); Control No.: 42897</vt:lpstr>
      <vt:lpstr>Minden - Gibbon  Project No.: NH-80-6(116); Control No.: 42854</vt:lpstr>
      <vt:lpstr>Minden - Gibbon  Project No.: NH-80-6(116); Control No.: 42854</vt:lpstr>
      <vt:lpstr>Minden - Gibbon  Project No.: NH-80-6(116); Control No.: 42854</vt:lpstr>
      <vt:lpstr>N-40 North  Project No.: STP-10-2(123); Control No.: 42873</vt:lpstr>
      <vt:lpstr>N-40 North  Project No.: STP-10-2(123); Control No.: 42873</vt:lpstr>
      <vt:lpstr>N-40 North  Project No.: STP-10-2(123); Control No.: 42873</vt:lpstr>
      <vt:lpstr>Wood River - Platte River  Project No.: NH-80-6(119); Control No.: 42921</vt:lpstr>
      <vt:lpstr>Wood River - Platte River  Project No.: NH-80-6(119); Control No.: 42921</vt:lpstr>
      <vt:lpstr>Wood River - Platte River  Project No.: NH-80-6(119); Control No.: 42921</vt:lpstr>
      <vt:lpstr>Platte River - Phillips  Project No.: NH-80-6(118); Control No.: 42920</vt:lpstr>
      <vt:lpstr>Platte River - Phillips  Project No.: NH-80-6(118); Control No.: 42920</vt:lpstr>
      <vt:lpstr>Platte River - Phillips  Project No.: NH-80-6(118); Control No.: 42920</vt:lpstr>
      <vt:lpstr>Construction YEAR 2025</vt:lpstr>
      <vt:lpstr>Hastings Southeast  Project No.: S-6-4(1022); Control No.: 41086</vt:lpstr>
      <vt:lpstr>Hastings Southeast  Project No.: S-6-4(1022); Control No.: 41086</vt:lpstr>
      <vt:lpstr>Hastings Southeast  Project No.: S-6-4(1022); Control No.: 41086</vt:lpstr>
      <vt:lpstr>Hastings Regional Center Spur Bridge  Project No.: STP-S01C(102); Control No.: 42742</vt:lpstr>
      <vt:lpstr>Hastings Regional Center Spur Bridge  Project No.: STP-S01C(102); Control No.: 42742</vt:lpstr>
      <vt:lpstr>Hastings Regional Center Spur Bridge  Project No.: STP-S01C(102); Control No.: 42742</vt:lpstr>
      <vt:lpstr>Davenport West (MS)  Project No.: STP-4-5(106); Control No.: 42778</vt:lpstr>
      <vt:lpstr>Davenport West (MS)  Project No.: STP-4-5(106); Control No.: 42778</vt:lpstr>
      <vt:lpstr>Davenport West (MS)  Project No.: STP-4-5(106); Control No.: 42778</vt:lpstr>
      <vt:lpstr>Stromsburg North  Project No.: NH-STP-81-2(154); Control No.: 42782A</vt:lpstr>
      <vt:lpstr>Stromsburg North  Project No.: NH-STP-81-2(154); Control No.: 42782A</vt:lpstr>
      <vt:lpstr>Stromsburg North  Project No.: NH-STP-81-2(154); Control No.: 42782A</vt:lpstr>
      <vt:lpstr>Hazard East (MS)  Project No.: NH-2-4(111); Control No.: 42786</vt:lpstr>
      <vt:lpstr>Hazard East (MS)  Project No.: NH-2-4(111); Control No.: 42786</vt:lpstr>
      <vt:lpstr>Hazard East (MS)  Project No.: NH-2-4(111); Control No.: 42786</vt:lpstr>
      <vt:lpstr>In Fairmont &amp; East (MS)  Project No.: STP-6-5(117)4; Control No.: 42813</vt:lpstr>
      <vt:lpstr>In Fairmont &amp; East (MS)  Project No.: STP-6-5(117)4; Control No.: 42813</vt:lpstr>
      <vt:lpstr>In Fairmont &amp; East (MS)  Project No.: STP-6-5(117)4; Control No.: 42813</vt:lpstr>
      <vt:lpstr>S. Jct. N-58 - N-92 (MS)  Project No.: STP-11-2(122); Control No.: 42814</vt:lpstr>
      <vt:lpstr>S. Jct. N-58 - N-92 (MS)  Project No.: STP-11-2(122); Control No.: 42814</vt:lpstr>
      <vt:lpstr>S. Jct. N-58 - N-92 (MS)  Project No.: STP-11-2(122); Control No.: 42814</vt:lpstr>
      <vt:lpstr>Central City East (MS)  Project No.: NH-30-5(136); Control No.: 42818</vt:lpstr>
      <vt:lpstr>Central City East (MS)  Project No.: NH-30-5(136); Control No.: 42818</vt:lpstr>
      <vt:lpstr>Central City East (MS)  Project No.: NH-30-5(136); Control No.: 42818</vt:lpstr>
      <vt:lpstr>Clay Center East  Project No.: STP-41-5(108); Control No.: 42829</vt:lpstr>
      <vt:lpstr>Clay Center East  Project No.: STP-41-5(108); Control No.: 42829</vt:lpstr>
      <vt:lpstr>Clay Center East  Project No.: STP-41-5(108); Control No.: 42829</vt:lpstr>
      <vt:lpstr>Strang Spur East  Project No.: STP-74-5(112); Control No.: 42832</vt:lpstr>
      <vt:lpstr>Strang Spur East  Project No.: STP-74-5(112); Control No.: 42832</vt:lpstr>
      <vt:lpstr>Strang Spur East  Project No.: STP-74-5(112); Control No.: 42832</vt:lpstr>
      <vt:lpstr>Ong Spur - US-81 (MS)  Project No.: STP-74-5(113); Control No.: 42833</vt:lpstr>
      <vt:lpstr>Ong Spur - US-81 (MS)  Project No.: STP-74-5(113); Control No.: 42833</vt:lpstr>
      <vt:lpstr>Ong Spur - US-81 (MS)  Project No.: STP-74-5(113); Control No.: 42833</vt:lpstr>
      <vt:lpstr>Odessa - Kearney East Crossover (MS)  Project No.: NH-80-5(84); Control No.: 42852A</vt:lpstr>
      <vt:lpstr>Odessa - Kearney East Crossover (MS)  Project No.: NH-80-5(84); Control No.: 42852A</vt:lpstr>
      <vt:lpstr>Odessa - Kearney East Crossover (MS)  Project No.: NH-80-5(84); Control No.: 42852A</vt:lpstr>
      <vt:lpstr>Davenport East (MS)  Project No.: STP-4-5(107); Control No.: 42875</vt:lpstr>
      <vt:lpstr>Davenport East (MS)  Project No.: STP-4-5(107); Control No.: 42875</vt:lpstr>
      <vt:lpstr>Davenport East (MS)  Project No.: STP-4-5(107); Control No.: 42875</vt:lpstr>
      <vt:lpstr>York Bypass Bridges  Project No.: NH-81-2(149); Control No.: 42889</vt:lpstr>
      <vt:lpstr>York Bypass Bridges  Project No.: NH-81-2(149); Control No.: 42889</vt:lpstr>
      <vt:lpstr>York Bypass Bridges  Project No.: NH-81-2(149); Control No.: 42889</vt:lpstr>
      <vt:lpstr>Kearney East Bridges (MS)  Project No.: STP-NH-10-2(125); Control No.: 42890</vt:lpstr>
      <vt:lpstr>Kearney East Bridges (MS)  Project No.: STP-NH-10-2(125); Control No.: 42890</vt:lpstr>
      <vt:lpstr>Kearney East Bridges (MS)  Project No.: STP-NH-10-2(125); Control No.: 42890</vt:lpstr>
      <vt:lpstr>District 4 Wetland Bank  Project No.: MISC-40(65); Control No.: 42891</vt:lpstr>
      <vt:lpstr>District 4 Wetland Bank  Project No.: MISC-40(65); Control No.: 42891</vt:lpstr>
      <vt:lpstr>District 4 Wetland Bank  Project No.: MISC-40(65); Control No.: 42891</vt:lpstr>
      <vt:lpstr>Elm Creek - Miller (MS)  Project No.: STP-183-2(111); Control No.: 42898</vt:lpstr>
      <vt:lpstr>Elm Creek - Miller (MS)  Project No.: STP-183-2(111); Control No.: 42898</vt:lpstr>
      <vt:lpstr>Elm Creek - Miller (MS)  Project No.: STP-183-2(111); Control No.: 42898</vt:lpstr>
      <vt:lpstr>Chapman West (MS)  Project No.: NH-30-5(139); Control No.: 42929</vt:lpstr>
      <vt:lpstr>Chapman West (MS)  Project No.: NH-30-5(139); Control No.: 42929</vt:lpstr>
      <vt:lpstr>Chapman West (MS)  Project No.: NH-30-5(139); Control No.: 42929</vt:lpstr>
      <vt:lpstr>Kearney East  Project No.: STP-30-4(167); Control No.: 42969</vt:lpstr>
      <vt:lpstr>Kearney East  Project No.: STP-30-4(167); Control No.: 42969</vt:lpstr>
      <vt:lpstr>Kearney East  Project No.: STP-30-4(167); Control No.: 42969</vt:lpstr>
      <vt:lpstr>District 4 High Mast Tower Replacement  Project No.: STP-80-7(175); Control No.: 43011</vt:lpstr>
      <vt:lpstr>District 4 High Mast Tower Replacement  Project No.: STP-80-7(175); Control No.: 43011</vt:lpstr>
      <vt:lpstr>District 4 High Mast Tower Replacement  Project No.: STP-80-7(175); Control No.: 43011</vt:lpstr>
      <vt:lpstr>Hampton - York  Project No.: HSIP-80-7(174); Control No.: 42990</vt:lpstr>
      <vt:lpstr>Hampton - York  Project No.: HSIP-80-7(174); Control No.: 42990</vt:lpstr>
      <vt:lpstr>Hampton - York  Project No.: HSIP-80-7(174); Control No.: 42990</vt:lpstr>
      <vt:lpstr>Questions &amp; Wrap Up</vt:lpstr>
      <vt:lpstr>Any final Questions?</vt:lpstr>
      <vt:lpstr>Have a Question about a project your Utility is involved in?</vt:lpstr>
      <vt:lpstr>We need your feedback</vt:lpstr>
      <vt:lpstr>Visit our Website</vt:lpstr>
      <vt:lpstr>Thank You</vt:lpstr>
    </vt:vector>
  </TitlesOfParts>
  <Company>HDR,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River South of Fairbury Control Number: 11599 Project Number: STP-8-6(104)</dc:title>
  <dc:creator>Becker, Jordan</dc:creator>
  <cp:lastModifiedBy>Veldhouse, Kristen</cp:lastModifiedBy>
  <cp:revision>12</cp:revision>
  <cp:lastPrinted>2021-03-11T13:02:15Z</cp:lastPrinted>
  <dcterms:created xsi:type="dcterms:W3CDTF">2022-09-23T13:56:36Z</dcterms:created>
  <dcterms:modified xsi:type="dcterms:W3CDTF">2023-10-11T17:18:05Z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0x0101003567F865EC1DA945B4480C76C1C91858</vt:lpwstr>
  </property>
</Properties>
</file>