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modernComment_121_ABBFA0DD.xml" ContentType="application/vnd.ms-powerpoint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2"/>
  </p:notesMasterIdLst>
  <p:sldIdLst>
    <p:sldId id="505" r:id="rId5"/>
    <p:sldId id="566" r:id="rId6"/>
    <p:sldId id="567" r:id="rId7"/>
    <p:sldId id="507" r:id="rId8"/>
    <p:sldId id="506" r:id="rId9"/>
    <p:sldId id="568" r:id="rId10"/>
    <p:sldId id="508" r:id="rId11"/>
    <p:sldId id="410" r:id="rId12"/>
    <p:sldId id="461" r:id="rId13"/>
    <p:sldId id="569" r:id="rId14"/>
    <p:sldId id="430" r:id="rId15"/>
    <p:sldId id="570" r:id="rId16"/>
    <p:sldId id="571" r:id="rId17"/>
    <p:sldId id="509" r:id="rId18"/>
    <p:sldId id="572" r:id="rId19"/>
    <p:sldId id="573" r:id="rId20"/>
    <p:sldId id="574" r:id="rId21"/>
    <p:sldId id="575" r:id="rId22"/>
    <p:sldId id="576" r:id="rId23"/>
    <p:sldId id="494" r:id="rId24"/>
    <p:sldId id="577" r:id="rId25"/>
    <p:sldId id="578" r:id="rId26"/>
    <p:sldId id="579" r:id="rId27"/>
    <p:sldId id="516" r:id="rId28"/>
    <p:sldId id="521" r:id="rId29"/>
    <p:sldId id="256" r:id="rId30"/>
    <p:sldId id="257" r:id="rId31"/>
    <p:sldId id="258" r:id="rId32"/>
    <p:sldId id="259" r:id="rId33"/>
    <p:sldId id="260" r:id="rId34"/>
    <p:sldId id="261" r:id="rId35"/>
    <p:sldId id="565" r:id="rId36"/>
    <p:sldId id="522" r:id="rId37"/>
    <p:sldId id="523" r:id="rId38"/>
    <p:sldId id="524" r:id="rId39"/>
    <p:sldId id="525" r:id="rId40"/>
    <p:sldId id="526" r:id="rId41"/>
    <p:sldId id="527" r:id="rId42"/>
    <p:sldId id="262" r:id="rId43"/>
    <p:sldId id="263" r:id="rId44"/>
    <p:sldId id="264" r:id="rId45"/>
    <p:sldId id="265" r:id="rId46"/>
    <p:sldId id="266" r:id="rId47"/>
    <p:sldId id="267" r:id="rId48"/>
    <p:sldId id="268" r:id="rId49"/>
    <p:sldId id="269" r:id="rId50"/>
    <p:sldId id="270" r:id="rId51"/>
    <p:sldId id="271" r:id="rId52"/>
    <p:sldId id="272" r:id="rId53"/>
    <p:sldId id="273" r:id="rId54"/>
    <p:sldId id="274" r:id="rId55"/>
    <p:sldId id="275" r:id="rId56"/>
    <p:sldId id="276" r:id="rId57"/>
    <p:sldId id="277" r:id="rId58"/>
    <p:sldId id="278" r:id="rId59"/>
    <p:sldId id="279" r:id="rId60"/>
    <p:sldId id="280" r:id="rId61"/>
    <p:sldId id="281" r:id="rId62"/>
    <p:sldId id="282" r:id="rId63"/>
    <p:sldId id="283" r:id="rId64"/>
    <p:sldId id="284" r:id="rId65"/>
    <p:sldId id="285" r:id="rId66"/>
    <p:sldId id="286" r:id="rId67"/>
    <p:sldId id="287" r:id="rId68"/>
    <p:sldId id="288" r:id="rId69"/>
    <p:sldId id="289" r:id="rId70"/>
    <p:sldId id="290" r:id="rId71"/>
    <p:sldId id="291" r:id="rId72"/>
    <p:sldId id="528" r:id="rId73"/>
    <p:sldId id="529" r:id="rId74"/>
    <p:sldId id="530" r:id="rId75"/>
    <p:sldId id="531" r:id="rId76"/>
    <p:sldId id="532" r:id="rId77"/>
    <p:sldId id="533" r:id="rId78"/>
    <p:sldId id="534" r:id="rId79"/>
    <p:sldId id="535" r:id="rId80"/>
    <p:sldId id="536" r:id="rId81"/>
    <p:sldId id="537" r:id="rId82"/>
    <p:sldId id="538" r:id="rId83"/>
    <p:sldId id="539" r:id="rId84"/>
    <p:sldId id="540" r:id="rId85"/>
    <p:sldId id="541" r:id="rId86"/>
    <p:sldId id="542" r:id="rId87"/>
    <p:sldId id="543" r:id="rId88"/>
    <p:sldId id="544" r:id="rId89"/>
    <p:sldId id="545" r:id="rId90"/>
    <p:sldId id="546" r:id="rId91"/>
    <p:sldId id="547" r:id="rId92"/>
    <p:sldId id="548" r:id="rId93"/>
    <p:sldId id="549" r:id="rId94"/>
    <p:sldId id="550" r:id="rId95"/>
    <p:sldId id="551" r:id="rId96"/>
    <p:sldId id="552" r:id="rId97"/>
    <p:sldId id="553" r:id="rId98"/>
    <p:sldId id="554" r:id="rId99"/>
    <p:sldId id="555" r:id="rId100"/>
    <p:sldId id="556" r:id="rId101"/>
    <p:sldId id="557" r:id="rId102"/>
    <p:sldId id="558" r:id="rId103"/>
    <p:sldId id="559" r:id="rId104"/>
    <p:sldId id="560" r:id="rId105"/>
    <p:sldId id="561" r:id="rId106"/>
    <p:sldId id="562" r:id="rId107"/>
    <p:sldId id="563" r:id="rId108"/>
    <p:sldId id="564" r:id="rId109"/>
    <p:sldId id="292" r:id="rId110"/>
    <p:sldId id="293" r:id="rId111"/>
    <p:sldId id="294" r:id="rId112"/>
    <p:sldId id="295" r:id="rId113"/>
    <p:sldId id="296" r:id="rId114"/>
    <p:sldId id="297" r:id="rId115"/>
    <p:sldId id="580" r:id="rId116"/>
    <p:sldId id="581" r:id="rId117"/>
    <p:sldId id="517" r:id="rId118"/>
    <p:sldId id="518" r:id="rId119"/>
    <p:sldId id="582" r:id="rId120"/>
    <p:sldId id="519" r:id="rId121"/>
  </p:sldIdLst>
  <p:sldSz cx="12192000" cy="6858000"/>
  <p:notesSz cx="9236075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96D0CC-D166-CCD3-F406-D49B0A698EBF}" name="Sanders, Alyssa" initials="SA" userId="S::ALSANDERS@hdrinc.com::6897041b-7771-42d0-bceb-cb60b62f33a6" providerId="AD"/>
  <p188:author id="{259C43DE-2601-010D-C377-5CD9300D5066}" name="Veldhouse, Kristen" initials="VK" userId="S::KVELDHOU@hdrinc.com::282a0255-d94f-4733-b7bb-8e66b1c464f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ievel, Paul J." initials="KPJ" lastIdx="78" clrIdx="0">
    <p:extLst>
      <p:ext uri="{19B8F6BF-5375-455C-9EA6-DF929625EA0E}">
        <p15:presenceInfo xmlns:p15="http://schemas.microsoft.com/office/powerpoint/2012/main" userId="S::pknievel@hdrinc.com::174f0e75-1a4f-4206-a0fe-b0996248ea40" providerId="AD"/>
      </p:ext>
    </p:extLst>
  </p:cmAuthor>
  <p:cmAuthor id="2" name="Veldhouse, Kristen" initials="VK" lastIdx="44" clrIdx="1">
    <p:extLst>
      <p:ext uri="{19B8F6BF-5375-455C-9EA6-DF929625EA0E}">
        <p15:presenceInfo xmlns:p15="http://schemas.microsoft.com/office/powerpoint/2012/main" userId="S::KVELDHOU@hdrinc.com::282a0255-d94f-4733-b7bb-8e66b1c464f5" providerId="AD"/>
      </p:ext>
    </p:extLst>
  </p:cmAuthor>
  <p:cmAuthor id="3" name="Jesse Cooper" initials="JC" lastIdx="9" clrIdx="2">
    <p:extLst>
      <p:ext uri="{19B8F6BF-5375-455C-9EA6-DF929625EA0E}">
        <p15:presenceInfo xmlns:p15="http://schemas.microsoft.com/office/powerpoint/2012/main" userId="Jesse Coop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F"/>
    <a:srgbClr val="004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AD0249-CCF2-49E5-957E-0808A7F26EFF}" v="4" dt="2023-10-10T13:09:03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commentAuthors" Target="commentAuthors.xml"/><Relationship Id="rId128" Type="http://schemas.microsoft.com/office/2016/11/relationships/changesInfo" Target="changesInfos/changesInfo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presProps" Target="presProps.xml"/><Relationship Id="rId129" Type="http://schemas.microsoft.com/office/2015/10/relationships/revisionInfo" Target="revisionInfo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microsoft.com/office/2018/10/relationships/authors" Target="author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kleson, Jamie" userId="S::jamie.mikkleson_nebraska.gov#ext#@hdrinc.onmicrosoft.com::6461cdea-4f65-4c47-88a5-79253f00b932" providerId="AD" clId="Web-{C45F1474-8B59-47E6-9319-1F5404D9C0AE}"/>
    <pc:docChg chg="modSld">
      <pc:chgData name="Mikkleson, Jamie" userId="S::jamie.mikkleson_nebraska.gov#ext#@hdrinc.onmicrosoft.com::6461cdea-4f65-4c47-88a5-79253f00b932" providerId="AD" clId="Web-{C45F1474-8B59-47E6-9319-1F5404D9C0AE}" dt="2023-10-06T15:36:07.710" v="6" actId="20577"/>
      <pc:docMkLst>
        <pc:docMk/>
      </pc:docMkLst>
      <pc:sldChg chg="modSp">
        <pc:chgData name="Mikkleson, Jamie" userId="S::jamie.mikkleson_nebraska.gov#ext#@hdrinc.onmicrosoft.com::6461cdea-4f65-4c47-88a5-79253f00b932" providerId="AD" clId="Web-{C45F1474-8B59-47E6-9319-1F5404D9C0AE}" dt="2023-10-06T15:36:07.710" v="6" actId="20577"/>
        <pc:sldMkLst>
          <pc:docMk/>
          <pc:sldMk cId="3007417173" sldId="257"/>
        </pc:sldMkLst>
        <pc:spChg chg="mod">
          <ac:chgData name="Mikkleson, Jamie" userId="S::jamie.mikkleson_nebraska.gov#ext#@hdrinc.onmicrosoft.com::6461cdea-4f65-4c47-88a5-79253f00b932" providerId="AD" clId="Web-{C45F1474-8B59-47E6-9319-1F5404D9C0AE}" dt="2023-10-06T15:36:07.710" v="6" actId="20577"/>
          <ac:spMkLst>
            <pc:docMk/>
            <pc:sldMk cId="3007417173" sldId="257"/>
            <ac:spMk id="3" creationId="{FF8438D6-5C7E-908B-46D5-786185BF76F9}"/>
          </ac:spMkLst>
        </pc:spChg>
      </pc:sldChg>
    </pc:docChg>
  </pc:docChgLst>
  <pc:docChgLst>
    <pc:chgData name="Mikkleson, Jamie" userId="3dba8c35-c84a-436d-a631-5afcd2ef9f09" providerId="ADAL" clId="{9CFC4614-3470-49B2-9165-C73DCF105D86}"/>
    <pc:docChg chg="modSld modNotesMaster">
      <pc:chgData name="Mikkleson, Jamie" userId="3dba8c35-c84a-436d-a631-5afcd2ef9f09" providerId="ADAL" clId="{9CFC4614-3470-49B2-9165-C73DCF105D86}" dt="2023-10-06T15:39:08.295" v="22"/>
      <pc:docMkLst>
        <pc:docMk/>
      </pc:docMkLst>
      <pc:sldChg chg="modSp mod">
        <pc:chgData name="Mikkleson, Jamie" userId="3dba8c35-c84a-436d-a631-5afcd2ef9f09" providerId="ADAL" clId="{9CFC4614-3470-49B2-9165-C73DCF105D86}" dt="2023-10-06T15:37:10.092" v="13" actId="20577"/>
        <pc:sldMkLst>
          <pc:docMk/>
          <pc:sldMk cId="3007417173" sldId="257"/>
        </pc:sldMkLst>
        <pc:spChg chg="mod">
          <ac:chgData name="Mikkleson, Jamie" userId="3dba8c35-c84a-436d-a631-5afcd2ef9f09" providerId="ADAL" clId="{9CFC4614-3470-49B2-9165-C73DCF105D86}" dt="2023-10-06T15:37:10.092" v="13" actId="20577"/>
          <ac:spMkLst>
            <pc:docMk/>
            <pc:sldMk cId="3007417173" sldId="257"/>
            <ac:spMk id="3" creationId="{FF8438D6-5C7E-908B-46D5-786185BF76F9}"/>
          </ac:spMkLst>
        </pc:spChg>
      </pc:sldChg>
      <pc:sldChg chg="modSp mod">
        <pc:chgData name="Mikkleson, Jamie" userId="3dba8c35-c84a-436d-a631-5afcd2ef9f09" providerId="ADAL" clId="{9CFC4614-3470-49B2-9165-C73DCF105D86}" dt="2023-10-06T15:37:16.939" v="21" actId="13926"/>
        <pc:sldMkLst>
          <pc:docMk/>
          <pc:sldMk cId="1475848570" sldId="260"/>
        </pc:sldMkLst>
        <pc:spChg chg="mod">
          <ac:chgData name="Mikkleson, Jamie" userId="3dba8c35-c84a-436d-a631-5afcd2ef9f09" providerId="ADAL" clId="{9CFC4614-3470-49B2-9165-C73DCF105D86}" dt="2023-10-06T15:37:16.939" v="21" actId="13926"/>
          <ac:spMkLst>
            <pc:docMk/>
            <pc:sldMk cId="1475848570" sldId="260"/>
            <ac:spMk id="3" creationId="{6EEC4992-68A2-84CF-FF39-1E0010CC0090}"/>
          </ac:spMkLst>
        </pc:spChg>
      </pc:sldChg>
    </pc:docChg>
  </pc:docChgLst>
  <pc:docChgLst>
    <pc:chgData name="Veldhouse, Kristen" userId="282a0255-d94f-4733-b7bb-8e66b1c464f5" providerId="ADAL" clId="{86AD0249-CCF2-49E5-957E-0808A7F26EFF}"/>
    <pc:docChg chg="custSel addSld modSld">
      <pc:chgData name="Veldhouse, Kristen" userId="282a0255-d94f-4733-b7bb-8e66b1c464f5" providerId="ADAL" clId="{86AD0249-CCF2-49E5-957E-0808A7F26EFF}" dt="2023-10-10T15:31:25.812" v="77" actId="20577"/>
      <pc:docMkLst>
        <pc:docMk/>
      </pc:docMkLst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1247607663" sldId="410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3940470500" sldId="430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991746433" sldId="461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2123530103" sldId="494"/>
        </pc:sldMkLst>
      </pc:sldChg>
      <pc:sldChg chg="modSp add mod">
        <pc:chgData name="Veldhouse, Kristen" userId="282a0255-d94f-4733-b7bb-8e66b1c464f5" providerId="ADAL" clId="{86AD0249-CCF2-49E5-957E-0808A7F26EFF}" dt="2023-10-06T13:10:30.322" v="19" actId="13926"/>
        <pc:sldMkLst>
          <pc:docMk/>
          <pc:sldMk cId="2806422359" sldId="505"/>
        </pc:sldMkLst>
        <pc:spChg chg="mod">
          <ac:chgData name="Veldhouse, Kristen" userId="282a0255-d94f-4733-b7bb-8e66b1c464f5" providerId="ADAL" clId="{86AD0249-CCF2-49E5-957E-0808A7F26EFF}" dt="2023-10-06T13:10:30.322" v="19" actId="13926"/>
          <ac:spMkLst>
            <pc:docMk/>
            <pc:sldMk cId="2806422359" sldId="505"/>
            <ac:spMk id="7" creationId="{0C4A1162-350F-4D1F-9D55-50DB29EA9988}"/>
          </ac:spMkLst>
        </pc:spChg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2583446766" sldId="506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1165468324" sldId="507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2184085385" sldId="508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2411462209" sldId="509"/>
        </pc:sldMkLst>
      </pc:sldChg>
      <pc:sldChg chg="add">
        <pc:chgData name="Veldhouse, Kristen" userId="282a0255-d94f-4733-b7bb-8e66b1c464f5" providerId="ADAL" clId="{86AD0249-CCF2-49E5-957E-0808A7F26EFF}" dt="2023-10-06T13:11:49.619" v="76"/>
        <pc:sldMkLst>
          <pc:docMk/>
          <pc:sldMk cId="391725090" sldId="517"/>
        </pc:sldMkLst>
      </pc:sldChg>
      <pc:sldChg chg="add">
        <pc:chgData name="Veldhouse, Kristen" userId="282a0255-d94f-4733-b7bb-8e66b1c464f5" providerId="ADAL" clId="{86AD0249-CCF2-49E5-957E-0808A7F26EFF}" dt="2023-10-06T13:11:49.619" v="76"/>
        <pc:sldMkLst>
          <pc:docMk/>
          <pc:sldMk cId="239498263" sldId="518"/>
        </pc:sldMkLst>
      </pc:sldChg>
      <pc:sldChg chg="add">
        <pc:chgData name="Veldhouse, Kristen" userId="282a0255-d94f-4733-b7bb-8e66b1c464f5" providerId="ADAL" clId="{86AD0249-CCF2-49E5-957E-0808A7F26EFF}" dt="2023-10-06T13:11:49.619" v="76"/>
        <pc:sldMkLst>
          <pc:docMk/>
          <pc:sldMk cId="2689293210" sldId="519"/>
        </pc:sldMkLst>
      </pc:sldChg>
      <pc:sldChg chg="modSp mod">
        <pc:chgData name="Veldhouse, Kristen" userId="282a0255-d94f-4733-b7bb-8e66b1c464f5" providerId="ADAL" clId="{86AD0249-CCF2-49E5-957E-0808A7F26EFF}" dt="2023-10-06T13:11:09.165" v="36" actId="20577"/>
        <pc:sldMkLst>
          <pc:docMk/>
          <pc:sldMk cId="3105253651" sldId="521"/>
        </pc:sldMkLst>
        <pc:spChg chg="mod">
          <ac:chgData name="Veldhouse, Kristen" userId="282a0255-d94f-4733-b7bb-8e66b1c464f5" providerId="ADAL" clId="{86AD0249-CCF2-49E5-957E-0808A7F26EFF}" dt="2023-10-06T13:11:09.165" v="36" actId="20577"/>
          <ac:spMkLst>
            <pc:docMk/>
            <pc:sldMk cId="3105253651" sldId="521"/>
            <ac:spMk id="4" creationId="{1A2F91AE-CEE9-4CD4-935F-715176A83741}"/>
          </ac:spMkLst>
        </pc:spChg>
      </pc:sldChg>
      <pc:sldChg chg="modSp mod">
        <pc:chgData name="Veldhouse, Kristen" userId="282a0255-d94f-4733-b7bb-8e66b1c464f5" providerId="ADAL" clId="{86AD0249-CCF2-49E5-957E-0808A7F26EFF}" dt="2023-10-06T13:11:30.644" v="75" actId="20577"/>
        <pc:sldMkLst>
          <pc:docMk/>
          <pc:sldMk cId="3235487699" sldId="528"/>
        </pc:sldMkLst>
        <pc:spChg chg="mod">
          <ac:chgData name="Veldhouse, Kristen" userId="282a0255-d94f-4733-b7bb-8e66b1c464f5" providerId="ADAL" clId="{86AD0249-CCF2-49E5-957E-0808A7F26EFF}" dt="2023-10-06T13:11:30.644" v="75" actId="20577"/>
          <ac:spMkLst>
            <pc:docMk/>
            <pc:sldMk cId="3235487699" sldId="528"/>
            <ac:spMk id="4" creationId="{1A2F91AE-CEE9-4CD4-935F-715176A83741}"/>
          </ac:spMkLst>
        </pc:spChg>
      </pc:sldChg>
      <pc:sldChg chg="modSp mod">
        <pc:chgData name="Veldhouse, Kristen" userId="282a0255-d94f-4733-b7bb-8e66b1c464f5" providerId="ADAL" clId="{86AD0249-CCF2-49E5-957E-0808A7F26EFF}" dt="2023-10-10T15:31:25.812" v="77" actId="20577"/>
        <pc:sldMkLst>
          <pc:docMk/>
          <pc:sldMk cId="1837192435" sldId="565"/>
        </pc:sldMkLst>
        <pc:spChg chg="mod">
          <ac:chgData name="Veldhouse, Kristen" userId="282a0255-d94f-4733-b7bb-8e66b1c464f5" providerId="ADAL" clId="{86AD0249-CCF2-49E5-957E-0808A7F26EFF}" dt="2023-10-06T13:11:17.940" v="55" actId="20577"/>
          <ac:spMkLst>
            <pc:docMk/>
            <pc:sldMk cId="1837192435" sldId="565"/>
            <ac:spMk id="4" creationId="{1A2F91AE-CEE9-4CD4-935F-715176A83741}"/>
          </ac:spMkLst>
        </pc:spChg>
        <pc:spChg chg="mod">
          <ac:chgData name="Veldhouse, Kristen" userId="282a0255-d94f-4733-b7bb-8e66b1c464f5" providerId="ADAL" clId="{86AD0249-CCF2-49E5-957E-0808A7F26EFF}" dt="2023-10-10T15:31:25.812" v="77" actId="20577"/>
          <ac:spMkLst>
            <pc:docMk/>
            <pc:sldMk cId="1837192435" sldId="565"/>
            <ac:spMk id="5" creationId="{8024D2A5-A125-4E88-82DF-C85D97EB7346}"/>
          </ac:spMkLst>
        </pc:spChg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3689062737" sldId="566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1955139441" sldId="567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978437841" sldId="568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1043285080" sldId="569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2141435287" sldId="570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2293288631" sldId="571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2601133108" sldId="572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861426947" sldId="573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496593282" sldId="574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3019616701" sldId="575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2907618793" sldId="576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849317341" sldId="577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980451243" sldId="578"/>
        </pc:sldMkLst>
      </pc:sldChg>
      <pc:sldChg chg="add">
        <pc:chgData name="Veldhouse, Kristen" userId="282a0255-d94f-4733-b7bb-8e66b1c464f5" providerId="ADAL" clId="{86AD0249-CCF2-49E5-957E-0808A7F26EFF}" dt="2023-10-06T13:10:07.089" v="0"/>
        <pc:sldMkLst>
          <pc:docMk/>
          <pc:sldMk cId="4046538200" sldId="579"/>
        </pc:sldMkLst>
      </pc:sldChg>
      <pc:sldChg chg="add">
        <pc:chgData name="Veldhouse, Kristen" userId="282a0255-d94f-4733-b7bb-8e66b1c464f5" providerId="ADAL" clId="{86AD0249-CCF2-49E5-957E-0808A7F26EFF}" dt="2023-10-06T13:11:49.619" v="76"/>
        <pc:sldMkLst>
          <pc:docMk/>
          <pc:sldMk cId="445935155" sldId="580"/>
        </pc:sldMkLst>
      </pc:sldChg>
      <pc:sldChg chg="add">
        <pc:chgData name="Veldhouse, Kristen" userId="282a0255-d94f-4733-b7bb-8e66b1c464f5" providerId="ADAL" clId="{86AD0249-CCF2-49E5-957E-0808A7F26EFF}" dt="2023-10-06T13:11:49.619" v="76"/>
        <pc:sldMkLst>
          <pc:docMk/>
          <pc:sldMk cId="2435221428" sldId="581"/>
        </pc:sldMkLst>
      </pc:sldChg>
      <pc:sldChg chg="add">
        <pc:chgData name="Veldhouse, Kristen" userId="282a0255-d94f-4733-b7bb-8e66b1c464f5" providerId="ADAL" clId="{86AD0249-CCF2-49E5-957E-0808A7F26EFF}" dt="2023-10-06T13:11:49.619" v="76"/>
        <pc:sldMkLst>
          <pc:docMk/>
          <pc:sldMk cId="567399707" sldId="582"/>
        </pc:sldMkLst>
      </pc:sldChg>
    </pc:docChg>
  </pc:docChgLst>
</pc:chgInfo>
</file>

<file path=ppt/comments/modernComment_121_ABBFA0D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E154F3-A973-46CE-83B9-9B8A31D4000B}" authorId="{259C43DE-2601-010D-C377-5CD9300D5066}" created="2023-09-14T12:23:06.722">
    <pc:sldMkLst xmlns:pc="http://schemas.microsoft.com/office/powerpoint/2013/main/command">
      <pc:docMk/>
      <pc:sldMk cId="2881462493" sldId="289"/>
    </pc:sldMkLst>
    <p188:txBody>
      <a:bodyPr/>
      <a:lstStyle/>
      <a:p>
        <a:r>
          <a:rPr lang="en-US"/>
          <a:t>NDOT, need KMZ</a:t>
        </a:r>
      </a:p>
    </p188:txBody>
  </p188:cm>
</p188:cmLst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5FACA-C1B3-4A15-945D-8305C91876E2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C5874C9C-1559-4796-82C1-E161C85D8379}">
      <dgm:prSet/>
      <dgm:spPr/>
      <dgm:t>
        <a:bodyPr/>
        <a:lstStyle/>
        <a:p>
          <a:r>
            <a:rPr lang="en-US"/>
            <a:t>To improve utility coordination from Design through Construction.  </a:t>
          </a:r>
        </a:p>
      </dgm:t>
    </dgm:pt>
    <dgm:pt modelId="{D9715EE5-636D-4DCB-9FEC-D9F796CE041A}" type="parTrans" cxnId="{1C2ECF09-CC11-4324-A9DE-2E485BA80EC2}">
      <dgm:prSet/>
      <dgm:spPr/>
      <dgm:t>
        <a:bodyPr/>
        <a:lstStyle/>
        <a:p>
          <a:endParaRPr lang="en-US"/>
        </a:p>
      </dgm:t>
    </dgm:pt>
    <dgm:pt modelId="{D91A761B-2E76-4952-B544-6099F3854653}" type="sibTrans" cxnId="{1C2ECF09-CC11-4324-A9DE-2E485BA80EC2}">
      <dgm:prSet/>
      <dgm:spPr/>
      <dgm:t>
        <a:bodyPr/>
        <a:lstStyle/>
        <a:p>
          <a:endParaRPr lang="en-US"/>
        </a:p>
      </dgm:t>
    </dgm:pt>
    <dgm:pt modelId="{56D0DDB8-03A1-4541-806C-1F0B7DEC7A3C}" type="pres">
      <dgm:prSet presAssocID="{71C5FACA-C1B3-4A15-945D-8305C91876E2}" presName="Name0" presStyleCnt="0">
        <dgm:presLayoutVars>
          <dgm:chMax val="7"/>
          <dgm:chPref val="7"/>
          <dgm:dir/>
        </dgm:presLayoutVars>
      </dgm:prSet>
      <dgm:spPr/>
    </dgm:pt>
    <dgm:pt modelId="{FD3D2190-9B2D-43E0-889B-22BF3D611772}" type="pres">
      <dgm:prSet presAssocID="{71C5FACA-C1B3-4A15-945D-8305C91876E2}" presName="Name1" presStyleCnt="0"/>
      <dgm:spPr/>
    </dgm:pt>
    <dgm:pt modelId="{D04FF33B-973B-4E0D-9232-9D18AA3D7EB1}" type="pres">
      <dgm:prSet presAssocID="{71C5FACA-C1B3-4A15-945D-8305C91876E2}" presName="cycle" presStyleCnt="0"/>
      <dgm:spPr/>
    </dgm:pt>
    <dgm:pt modelId="{469CD4BA-077C-4FE7-ADEE-1063DAC5507D}" type="pres">
      <dgm:prSet presAssocID="{71C5FACA-C1B3-4A15-945D-8305C91876E2}" presName="srcNode" presStyleLbl="node1" presStyleIdx="0" presStyleCnt="1"/>
      <dgm:spPr/>
    </dgm:pt>
    <dgm:pt modelId="{F654FC20-3C48-4A80-9B22-D4D458DBBA45}" type="pres">
      <dgm:prSet presAssocID="{71C5FACA-C1B3-4A15-945D-8305C91876E2}" presName="conn" presStyleLbl="parChTrans1D2" presStyleIdx="0" presStyleCnt="1"/>
      <dgm:spPr/>
    </dgm:pt>
    <dgm:pt modelId="{03A7E20F-BDE3-4933-ABB8-27AA00B19BDA}" type="pres">
      <dgm:prSet presAssocID="{71C5FACA-C1B3-4A15-945D-8305C91876E2}" presName="extraNode" presStyleLbl="node1" presStyleIdx="0" presStyleCnt="1"/>
      <dgm:spPr/>
    </dgm:pt>
    <dgm:pt modelId="{B9CEAD89-8930-4667-AC27-BD527F7BA693}" type="pres">
      <dgm:prSet presAssocID="{71C5FACA-C1B3-4A15-945D-8305C91876E2}" presName="dstNode" presStyleLbl="node1" presStyleIdx="0" presStyleCnt="1"/>
      <dgm:spPr/>
    </dgm:pt>
    <dgm:pt modelId="{BD007C9B-7477-459A-9FCD-1F56E2A02C7F}" type="pres">
      <dgm:prSet presAssocID="{C5874C9C-1559-4796-82C1-E161C85D8379}" presName="text_1" presStyleLbl="node1" presStyleIdx="0" presStyleCnt="1">
        <dgm:presLayoutVars>
          <dgm:bulletEnabled val="1"/>
        </dgm:presLayoutVars>
      </dgm:prSet>
      <dgm:spPr/>
    </dgm:pt>
    <dgm:pt modelId="{5605DF17-7D2D-47D0-9071-2B7E47C17EDC}" type="pres">
      <dgm:prSet presAssocID="{C5874C9C-1559-4796-82C1-E161C85D8379}" presName="accent_1" presStyleCnt="0"/>
      <dgm:spPr/>
    </dgm:pt>
    <dgm:pt modelId="{B78E4E74-7E94-41AF-B40D-A38D3F1473DF}" type="pres">
      <dgm:prSet presAssocID="{C5874C9C-1559-4796-82C1-E161C85D8379}" presName="accentRepeatNode" presStyleLbl="solidFgAcc1" presStyleIdx="0" presStyleCnt="1"/>
      <dgm:spPr/>
    </dgm:pt>
  </dgm:ptLst>
  <dgm:cxnLst>
    <dgm:cxn modelId="{1C2ECF09-CC11-4324-A9DE-2E485BA80EC2}" srcId="{71C5FACA-C1B3-4A15-945D-8305C91876E2}" destId="{C5874C9C-1559-4796-82C1-E161C85D8379}" srcOrd="0" destOrd="0" parTransId="{D9715EE5-636D-4DCB-9FEC-D9F796CE041A}" sibTransId="{D91A761B-2E76-4952-B544-6099F3854653}"/>
    <dgm:cxn modelId="{9130DD2E-DF46-49F9-A2A0-E471423013AB}" type="presOf" srcId="{71C5FACA-C1B3-4A15-945D-8305C91876E2}" destId="{56D0DDB8-03A1-4541-806C-1F0B7DEC7A3C}" srcOrd="0" destOrd="0" presId="urn:microsoft.com/office/officeart/2008/layout/VerticalCurvedList"/>
    <dgm:cxn modelId="{69240AA2-966F-4444-AE2F-44C38E3BDCCE}" type="presOf" srcId="{C5874C9C-1559-4796-82C1-E161C85D8379}" destId="{BD007C9B-7477-459A-9FCD-1F56E2A02C7F}" srcOrd="0" destOrd="0" presId="urn:microsoft.com/office/officeart/2008/layout/VerticalCurvedList"/>
    <dgm:cxn modelId="{2459A1B1-F29E-48AC-A5A4-CA52AC8418A9}" type="presOf" srcId="{D91A761B-2E76-4952-B544-6099F3854653}" destId="{F654FC20-3C48-4A80-9B22-D4D458DBBA45}" srcOrd="0" destOrd="0" presId="urn:microsoft.com/office/officeart/2008/layout/VerticalCurvedList"/>
    <dgm:cxn modelId="{71EC84D3-E0A6-4F12-BD10-5FF46FB99996}" type="presParOf" srcId="{56D0DDB8-03A1-4541-806C-1F0B7DEC7A3C}" destId="{FD3D2190-9B2D-43E0-889B-22BF3D611772}" srcOrd="0" destOrd="0" presId="urn:microsoft.com/office/officeart/2008/layout/VerticalCurvedList"/>
    <dgm:cxn modelId="{08767D74-9256-4811-81BF-1EE1FCA38444}" type="presParOf" srcId="{FD3D2190-9B2D-43E0-889B-22BF3D611772}" destId="{D04FF33B-973B-4E0D-9232-9D18AA3D7EB1}" srcOrd="0" destOrd="0" presId="urn:microsoft.com/office/officeart/2008/layout/VerticalCurvedList"/>
    <dgm:cxn modelId="{2F0278FF-261B-4F3D-893B-A8B7B567AF27}" type="presParOf" srcId="{D04FF33B-973B-4E0D-9232-9D18AA3D7EB1}" destId="{469CD4BA-077C-4FE7-ADEE-1063DAC5507D}" srcOrd="0" destOrd="0" presId="urn:microsoft.com/office/officeart/2008/layout/VerticalCurvedList"/>
    <dgm:cxn modelId="{110321AD-BE45-4EB3-9643-955C62E29BCA}" type="presParOf" srcId="{D04FF33B-973B-4E0D-9232-9D18AA3D7EB1}" destId="{F654FC20-3C48-4A80-9B22-D4D458DBBA45}" srcOrd="1" destOrd="0" presId="urn:microsoft.com/office/officeart/2008/layout/VerticalCurvedList"/>
    <dgm:cxn modelId="{36403BDA-63A5-47C5-8B86-8410B6125347}" type="presParOf" srcId="{D04FF33B-973B-4E0D-9232-9D18AA3D7EB1}" destId="{03A7E20F-BDE3-4933-ABB8-27AA00B19BDA}" srcOrd="2" destOrd="0" presId="urn:microsoft.com/office/officeart/2008/layout/VerticalCurvedList"/>
    <dgm:cxn modelId="{6D17F193-D55F-42B3-B182-51D0373B7DAC}" type="presParOf" srcId="{D04FF33B-973B-4E0D-9232-9D18AA3D7EB1}" destId="{B9CEAD89-8930-4667-AC27-BD527F7BA693}" srcOrd="3" destOrd="0" presId="urn:microsoft.com/office/officeart/2008/layout/VerticalCurvedList"/>
    <dgm:cxn modelId="{723BCE39-A1BC-452B-85AB-5CE73F4798BB}" type="presParOf" srcId="{FD3D2190-9B2D-43E0-889B-22BF3D611772}" destId="{BD007C9B-7477-459A-9FCD-1F56E2A02C7F}" srcOrd="1" destOrd="0" presId="urn:microsoft.com/office/officeart/2008/layout/VerticalCurvedList"/>
    <dgm:cxn modelId="{6D53AA77-E446-4A8B-9A72-8C954269A307}" type="presParOf" srcId="{FD3D2190-9B2D-43E0-889B-22BF3D611772}" destId="{5605DF17-7D2D-47D0-9071-2B7E47C17EDC}" srcOrd="2" destOrd="0" presId="urn:microsoft.com/office/officeart/2008/layout/VerticalCurvedList"/>
    <dgm:cxn modelId="{1299E036-48A7-49DE-AADF-B0B72C0A9B50}" type="presParOf" srcId="{5605DF17-7D2D-47D0-9071-2B7E47C17EDC}" destId="{B78E4E74-7E94-41AF-B40D-A38D3F1473D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73F512-AB03-42E7-B46F-4D75E9D7D6C0}" type="doc">
      <dgm:prSet loTypeId="urn:microsoft.com/office/officeart/2005/8/layout/hierarchy1" loCatId="hierarchy" qsTypeId="urn:microsoft.com/office/officeart/2005/8/quickstyle/simple3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D6040719-7645-479F-9724-61D6C3DFDE28}">
      <dgm:prSet/>
      <dgm:spPr/>
      <dgm:t>
        <a:bodyPr/>
        <a:lstStyle/>
        <a:p>
          <a:r>
            <a:rPr lang="en-US" b="1" u="sng"/>
            <a:t>Communication</a:t>
          </a:r>
          <a:r>
            <a:rPr lang="en-US"/>
            <a:t> during planning and construction</a:t>
          </a:r>
        </a:p>
      </dgm:t>
    </dgm:pt>
    <dgm:pt modelId="{D2F6D544-5B1C-4980-8702-185CC61E8766}" type="parTrans" cxnId="{D5CB813A-0A32-4211-8912-D4AB3B5ECC1B}">
      <dgm:prSet/>
      <dgm:spPr/>
      <dgm:t>
        <a:bodyPr/>
        <a:lstStyle/>
        <a:p>
          <a:endParaRPr lang="en-US"/>
        </a:p>
      </dgm:t>
    </dgm:pt>
    <dgm:pt modelId="{95C399F9-4A94-466A-966A-5DC0DEE23462}" type="sibTrans" cxnId="{D5CB813A-0A32-4211-8912-D4AB3B5ECC1B}">
      <dgm:prSet/>
      <dgm:spPr/>
      <dgm:t>
        <a:bodyPr/>
        <a:lstStyle/>
        <a:p>
          <a:endParaRPr lang="en-US"/>
        </a:p>
      </dgm:t>
    </dgm:pt>
    <dgm:pt modelId="{7D03340A-5A66-4AD3-BF33-B80AA8353105}">
      <dgm:prSet/>
      <dgm:spPr/>
      <dgm:t>
        <a:bodyPr/>
        <a:lstStyle/>
        <a:p>
          <a:r>
            <a:rPr lang="en-US"/>
            <a:t>Improved utility </a:t>
          </a:r>
          <a:r>
            <a:rPr lang="en-US" b="1" u="sng"/>
            <a:t>data</a:t>
          </a:r>
          <a:r>
            <a:rPr lang="en-US"/>
            <a:t> collection and plan presentation</a:t>
          </a:r>
        </a:p>
      </dgm:t>
    </dgm:pt>
    <dgm:pt modelId="{A9C485B7-4B6B-4363-BCD6-D2A60F8253E0}" type="parTrans" cxnId="{9E91F181-53E6-46DF-B0C8-309D4E0B652F}">
      <dgm:prSet/>
      <dgm:spPr/>
      <dgm:t>
        <a:bodyPr/>
        <a:lstStyle/>
        <a:p>
          <a:endParaRPr lang="en-US"/>
        </a:p>
      </dgm:t>
    </dgm:pt>
    <dgm:pt modelId="{4E077581-1A30-404D-B00F-FD39CCDA3D0D}" type="sibTrans" cxnId="{9E91F181-53E6-46DF-B0C8-309D4E0B652F}">
      <dgm:prSet/>
      <dgm:spPr/>
      <dgm:t>
        <a:bodyPr/>
        <a:lstStyle/>
        <a:p>
          <a:endParaRPr lang="en-US"/>
        </a:p>
      </dgm:t>
    </dgm:pt>
    <dgm:pt modelId="{B97333A2-099C-4A66-AAEF-81C4288B9998}">
      <dgm:prSet/>
      <dgm:spPr/>
      <dgm:t>
        <a:bodyPr/>
        <a:lstStyle/>
        <a:p>
          <a:r>
            <a:rPr lang="en-US"/>
            <a:t>Construction </a:t>
          </a:r>
          <a:r>
            <a:rPr lang="en-US" b="1" u="sng"/>
            <a:t>schedule</a:t>
          </a:r>
          <a:r>
            <a:rPr lang="en-US"/>
            <a:t> coordination</a:t>
          </a:r>
        </a:p>
      </dgm:t>
    </dgm:pt>
    <dgm:pt modelId="{1831FEB0-9303-4B54-B134-50E17FF9C417}" type="parTrans" cxnId="{2758E5ED-4DB7-48E4-A0F3-684595B911E1}">
      <dgm:prSet/>
      <dgm:spPr/>
      <dgm:t>
        <a:bodyPr/>
        <a:lstStyle/>
        <a:p>
          <a:endParaRPr lang="en-US"/>
        </a:p>
      </dgm:t>
    </dgm:pt>
    <dgm:pt modelId="{9B3409F8-A981-4D1B-82BF-7EC23674A5C6}" type="sibTrans" cxnId="{2758E5ED-4DB7-48E4-A0F3-684595B911E1}">
      <dgm:prSet/>
      <dgm:spPr/>
      <dgm:t>
        <a:bodyPr/>
        <a:lstStyle/>
        <a:p>
          <a:endParaRPr lang="en-US"/>
        </a:p>
      </dgm:t>
    </dgm:pt>
    <dgm:pt modelId="{0B95040E-DC90-4AF4-82DD-A1494CE35840}" type="pres">
      <dgm:prSet presAssocID="{1073F512-AB03-42E7-B46F-4D75E9D7D6C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8485DB6-81B8-4D5D-B232-E8AD6288891E}" type="pres">
      <dgm:prSet presAssocID="{D6040719-7645-479F-9724-61D6C3DFDE28}" presName="hierRoot1" presStyleCnt="0"/>
      <dgm:spPr/>
    </dgm:pt>
    <dgm:pt modelId="{98ED04CB-024C-4B7B-9C67-86809EA2EC1C}" type="pres">
      <dgm:prSet presAssocID="{D6040719-7645-479F-9724-61D6C3DFDE28}" presName="composite" presStyleCnt="0"/>
      <dgm:spPr/>
    </dgm:pt>
    <dgm:pt modelId="{EE797F84-005B-486C-BCA4-FF8C2F1F43F2}" type="pres">
      <dgm:prSet presAssocID="{D6040719-7645-479F-9724-61D6C3DFDE28}" presName="background" presStyleLbl="node0" presStyleIdx="0" presStyleCnt="3"/>
      <dgm:spPr/>
    </dgm:pt>
    <dgm:pt modelId="{B73ED4F7-CAE8-45A4-A534-F8E328A81965}" type="pres">
      <dgm:prSet presAssocID="{D6040719-7645-479F-9724-61D6C3DFDE28}" presName="text" presStyleLbl="fgAcc0" presStyleIdx="0" presStyleCnt="3">
        <dgm:presLayoutVars>
          <dgm:chPref val="3"/>
        </dgm:presLayoutVars>
      </dgm:prSet>
      <dgm:spPr/>
    </dgm:pt>
    <dgm:pt modelId="{FC1FEC6C-B09E-4E10-A3B2-66ED04CDAD8F}" type="pres">
      <dgm:prSet presAssocID="{D6040719-7645-479F-9724-61D6C3DFDE28}" presName="hierChild2" presStyleCnt="0"/>
      <dgm:spPr/>
    </dgm:pt>
    <dgm:pt modelId="{79C232E2-2861-4211-9F8A-B9BF284CB74B}" type="pres">
      <dgm:prSet presAssocID="{7D03340A-5A66-4AD3-BF33-B80AA8353105}" presName="hierRoot1" presStyleCnt="0"/>
      <dgm:spPr/>
    </dgm:pt>
    <dgm:pt modelId="{99B6406B-51D0-4D53-AD46-D128530D3AB6}" type="pres">
      <dgm:prSet presAssocID="{7D03340A-5A66-4AD3-BF33-B80AA8353105}" presName="composite" presStyleCnt="0"/>
      <dgm:spPr/>
    </dgm:pt>
    <dgm:pt modelId="{575538FB-5B9C-4CC1-9441-C0DFF3B8FDA0}" type="pres">
      <dgm:prSet presAssocID="{7D03340A-5A66-4AD3-BF33-B80AA8353105}" presName="background" presStyleLbl="node0" presStyleIdx="1" presStyleCnt="3"/>
      <dgm:spPr/>
    </dgm:pt>
    <dgm:pt modelId="{4C5469C3-9C74-46F7-9629-148D98B9DCB5}" type="pres">
      <dgm:prSet presAssocID="{7D03340A-5A66-4AD3-BF33-B80AA8353105}" presName="text" presStyleLbl="fgAcc0" presStyleIdx="1" presStyleCnt="3">
        <dgm:presLayoutVars>
          <dgm:chPref val="3"/>
        </dgm:presLayoutVars>
      </dgm:prSet>
      <dgm:spPr/>
    </dgm:pt>
    <dgm:pt modelId="{2D2D6EED-B8DF-4C02-BC98-455C4E2D0805}" type="pres">
      <dgm:prSet presAssocID="{7D03340A-5A66-4AD3-BF33-B80AA8353105}" presName="hierChild2" presStyleCnt="0"/>
      <dgm:spPr/>
    </dgm:pt>
    <dgm:pt modelId="{C914DCA7-B933-4EC3-9A80-4F0032279BFC}" type="pres">
      <dgm:prSet presAssocID="{B97333A2-099C-4A66-AAEF-81C4288B9998}" presName="hierRoot1" presStyleCnt="0"/>
      <dgm:spPr/>
    </dgm:pt>
    <dgm:pt modelId="{F1BF45C2-C42B-48FE-81D2-F0072BE1AD60}" type="pres">
      <dgm:prSet presAssocID="{B97333A2-099C-4A66-AAEF-81C4288B9998}" presName="composite" presStyleCnt="0"/>
      <dgm:spPr/>
    </dgm:pt>
    <dgm:pt modelId="{5CB84638-10DE-4FB4-8DB0-2D88E3968429}" type="pres">
      <dgm:prSet presAssocID="{B97333A2-099C-4A66-AAEF-81C4288B9998}" presName="background" presStyleLbl="node0" presStyleIdx="2" presStyleCnt="3"/>
      <dgm:spPr/>
    </dgm:pt>
    <dgm:pt modelId="{CCFD2324-A319-4BB8-9960-991D463CA60B}" type="pres">
      <dgm:prSet presAssocID="{B97333A2-099C-4A66-AAEF-81C4288B9998}" presName="text" presStyleLbl="fgAcc0" presStyleIdx="2" presStyleCnt="3">
        <dgm:presLayoutVars>
          <dgm:chPref val="3"/>
        </dgm:presLayoutVars>
      </dgm:prSet>
      <dgm:spPr/>
    </dgm:pt>
    <dgm:pt modelId="{767E107B-95E5-4012-95E2-DF210CFE8B7C}" type="pres">
      <dgm:prSet presAssocID="{B97333A2-099C-4A66-AAEF-81C4288B9998}" presName="hierChild2" presStyleCnt="0"/>
      <dgm:spPr/>
    </dgm:pt>
  </dgm:ptLst>
  <dgm:cxnLst>
    <dgm:cxn modelId="{D5CB813A-0A32-4211-8912-D4AB3B5ECC1B}" srcId="{1073F512-AB03-42E7-B46F-4D75E9D7D6C0}" destId="{D6040719-7645-479F-9724-61D6C3DFDE28}" srcOrd="0" destOrd="0" parTransId="{D2F6D544-5B1C-4980-8702-185CC61E8766}" sibTransId="{95C399F9-4A94-466A-966A-5DC0DEE23462}"/>
    <dgm:cxn modelId="{019A1F68-3938-447C-881E-03A6A423A155}" type="presOf" srcId="{B97333A2-099C-4A66-AAEF-81C4288B9998}" destId="{CCFD2324-A319-4BB8-9960-991D463CA60B}" srcOrd="0" destOrd="0" presId="urn:microsoft.com/office/officeart/2005/8/layout/hierarchy1"/>
    <dgm:cxn modelId="{59214C7C-B633-4749-BFC8-4BD47B4F5229}" type="presOf" srcId="{7D03340A-5A66-4AD3-BF33-B80AA8353105}" destId="{4C5469C3-9C74-46F7-9629-148D98B9DCB5}" srcOrd="0" destOrd="0" presId="urn:microsoft.com/office/officeart/2005/8/layout/hierarchy1"/>
    <dgm:cxn modelId="{9E91F181-53E6-46DF-B0C8-309D4E0B652F}" srcId="{1073F512-AB03-42E7-B46F-4D75E9D7D6C0}" destId="{7D03340A-5A66-4AD3-BF33-B80AA8353105}" srcOrd="1" destOrd="0" parTransId="{A9C485B7-4B6B-4363-BCD6-D2A60F8253E0}" sibTransId="{4E077581-1A30-404D-B00F-FD39CCDA3D0D}"/>
    <dgm:cxn modelId="{72CCEAC5-1463-42FD-86D0-FC5C31ECBFFC}" type="presOf" srcId="{D6040719-7645-479F-9724-61D6C3DFDE28}" destId="{B73ED4F7-CAE8-45A4-A534-F8E328A81965}" srcOrd="0" destOrd="0" presId="urn:microsoft.com/office/officeart/2005/8/layout/hierarchy1"/>
    <dgm:cxn modelId="{18A100E4-04B2-4E46-957C-19E8267345D4}" type="presOf" srcId="{1073F512-AB03-42E7-B46F-4D75E9D7D6C0}" destId="{0B95040E-DC90-4AF4-82DD-A1494CE35840}" srcOrd="0" destOrd="0" presId="urn:microsoft.com/office/officeart/2005/8/layout/hierarchy1"/>
    <dgm:cxn modelId="{2758E5ED-4DB7-48E4-A0F3-684595B911E1}" srcId="{1073F512-AB03-42E7-B46F-4D75E9D7D6C0}" destId="{B97333A2-099C-4A66-AAEF-81C4288B9998}" srcOrd="2" destOrd="0" parTransId="{1831FEB0-9303-4B54-B134-50E17FF9C417}" sibTransId="{9B3409F8-A981-4D1B-82BF-7EC23674A5C6}"/>
    <dgm:cxn modelId="{97F3715C-4DA9-4B28-8F21-085924974B93}" type="presParOf" srcId="{0B95040E-DC90-4AF4-82DD-A1494CE35840}" destId="{F8485DB6-81B8-4D5D-B232-E8AD6288891E}" srcOrd="0" destOrd="0" presId="urn:microsoft.com/office/officeart/2005/8/layout/hierarchy1"/>
    <dgm:cxn modelId="{92E140D1-74C5-480B-8FAD-877F16B8D1A9}" type="presParOf" srcId="{F8485DB6-81B8-4D5D-B232-E8AD6288891E}" destId="{98ED04CB-024C-4B7B-9C67-86809EA2EC1C}" srcOrd="0" destOrd="0" presId="urn:microsoft.com/office/officeart/2005/8/layout/hierarchy1"/>
    <dgm:cxn modelId="{9A3F6ABD-C8CB-4868-8E3D-569B9B1ACD1A}" type="presParOf" srcId="{98ED04CB-024C-4B7B-9C67-86809EA2EC1C}" destId="{EE797F84-005B-486C-BCA4-FF8C2F1F43F2}" srcOrd="0" destOrd="0" presId="urn:microsoft.com/office/officeart/2005/8/layout/hierarchy1"/>
    <dgm:cxn modelId="{0F97D5D2-85A0-4983-B991-96209C5A3305}" type="presParOf" srcId="{98ED04CB-024C-4B7B-9C67-86809EA2EC1C}" destId="{B73ED4F7-CAE8-45A4-A534-F8E328A81965}" srcOrd="1" destOrd="0" presId="urn:microsoft.com/office/officeart/2005/8/layout/hierarchy1"/>
    <dgm:cxn modelId="{67A569A3-3394-4EB2-9409-260F69449712}" type="presParOf" srcId="{F8485DB6-81B8-4D5D-B232-E8AD6288891E}" destId="{FC1FEC6C-B09E-4E10-A3B2-66ED04CDAD8F}" srcOrd="1" destOrd="0" presId="urn:microsoft.com/office/officeart/2005/8/layout/hierarchy1"/>
    <dgm:cxn modelId="{EB5366B6-7A66-4111-8111-7EE937360151}" type="presParOf" srcId="{0B95040E-DC90-4AF4-82DD-A1494CE35840}" destId="{79C232E2-2861-4211-9F8A-B9BF284CB74B}" srcOrd="1" destOrd="0" presId="urn:microsoft.com/office/officeart/2005/8/layout/hierarchy1"/>
    <dgm:cxn modelId="{02E7C750-FAC1-487A-8C5E-3A40A781B1F6}" type="presParOf" srcId="{79C232E2-2861-4211-9F8A-B9BF284CB74B}" destId="{99B6406B-51D0-4D53-AD46-D128530D3AB6}" srcOrd="0" destOrd="0" presId="urn:microsoft.com/office/officeart/2005/8/layout/hierarchy1"/>
    <dgm:cxn modelId="{27621DE7-096B-4835-B8D5-402EBBF2D900}" type="presParOf" srcId="{99B6406B-51D0-4D53-AD46-D128530D3AB6}" destId="{575538FB-5B9C-4CC1-9441-C0DFF3B8FDA0}" srcOrd="0" destOrd="0" presId="urn:microsoft.com/office/officeart/2005/8/layout/hierarchy1"/>
    <dgm:cxn modelId="{DD8B074A-B16F-49B0-9BD9-C738AC0F4363}" type="presParOf" srcId="{99B6406B-51D0-4D53-AD46-D128530D3AB6}" destId="{4C5469C3-9C74-46F7-9629-148D98B9DCB5}" srcOrd="1" destOrd="0" presId="urn:microsoft.com/office/officeart/2005/8/layout/hierarchy1"/>
    <dgm:cxn modelId="{CD0AFD5C-E3DA-44C4-95A9-6262C32F0612}" type="presParOf" srcId="{79C232E2-2861-4211-9F8A-B9BF284CB74B}" destId="{2D2D6EED-B8DF-4C02-BC98-455C4E2D0805}" srcOrd="1" destOrd="0" presId="urn:microsoft.com/office/officeart/2005/8/layout/hierarchy1"/>
    <dgm:cxn modelId="{D11A9EE5-51F0-4695-B4F2-656CE7914CE9}" type="presParOf" srcId="{0B95040E-DC90-4AF4-82DD-A1494CE35840}" destId="{C914DCA7-B933-4EC3-9A80-4F0032279BFC}" srcOrd="2" destOrd="0" presId="urn:microsoft.com/office/officeart/2005/8/layout/hierarchy1"/>
    <dgm:cxn modelId="{834C7BF3-D3B5-4187-B45D-EA059BCC3C94}" type="presParOf" srcId="{C914DCA7-B933-4EC3-9A80-4F0032279BFC}" destId="{F1BF45C2-C42B-48FE-81D2-F0072BE1AD60}" srcOrd="0" destOrd="0" presId="urn:microsoft.com/office/officeart/2005/8/layout/hierarchy1"/>
    <dgm:cxn modelId="{F083D3A0-6B70-44B4-87E4-052374618D6A}" type="presParOf" srcId="{F1BF45C2-C42B-48FE-81D2-F0072BE1AD60}" destId="{5CB84638-10DE-4FB4-8DB0-2D88E3968429}" srcOrd="0" destOrd="0" presId="urn:microsoft.com/office/officeart/2005/8/layout/hierarchy1"/>
    <dgm:cxn modelId="{9933F96A-BD6C-4EF5-9EA7-6CF0B45CD79E}" type="presParOf" srcId="{F1BF45C2-C42B-48FE-81D2-F0072BE1AD60}" destId="{CCFD2324-A319-4BB8-9960-991D463CA60B}" srcOrd="1" destOrd="0" presId="urn:microsoft.com/office/officeart/2005/8/layout/hierarchy1"/>
    <dgm:cxn modelId="{5AC8B4F6-B1FA-4DCB-AC0E-4671F59413C4}" type="presParOf" srcId="{C914DCA7-B933-4EC3-9A80-4F0032279BFC}" destId="{767E107B-95E5-4012-95E2-DF210CFE8B7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24C559-6E95-4AB7-A017-5096B42C12FF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2650E3-B431-45C3-B6B8-E14CEA59073D}">
      <dgm:prSet phldrT="[Text]"/>
      <dgm:spPr/>
      <dgm:t>
        <a:bodyPr/>
        <a:lstStyle/>
        <a:p>
          <a:r>
            <a:rPr lang="en-US"/>
            <a:t>Kyle Keller</a:t>
          </a:r>
        </a:p>
      </dgm:t>
    </dgm:pt>
    <dgm:pt modelId="{6DCE14EF-22F5-43F1-95D4-031F3CEFA302}" type="parTrans" cxnId="{67793E00-D012-4C56-BAD8-34A65FEB47F5}">
      <dgm:prSet/>
      <dgm:spPr/>
      <dgm:t>
        <a:bodyPr/>
        <a:lstStyle/>
        <a:p>
          <a:endParaRPr lang="en-US"/>
        </a:p>
      </dgm:t>
    </dgm:pt>
    <dgm:pt modelId="{82B4767D-9D72-4DC7-8523-6739D1C5AE90}" type="sibTrans" cxnId="{67793E00-D012-4C56-BAD8-34A65FEB47F5}">
      <dgm:prSet/>
      <dgm:spPr/>
      <dgm:t>
        <a:bodyPr/>
        <a:lstStyle/>
        <a:p>
          <a:endParaRPr lang="en-US"/>
        </a:p>
      </dgm:t>
    </dgm:pt>
    <dgm:pt modelId="{A283D15A-509E-493B-B0A7-6C723011DD0C}">
      <dgm:prSet phldrT="[Text]"/>
      <dgm:spPr/>
      <dgm:t>
        <a:bodyPr/>
        <a:lstStyle/>
        <a:p>
          <a:r>
            <a:rPr lang="en-US"/>
            <a:t>Katie Acevedo</a:t>
          </a:r>
        </a:p>
      </dgm:t>
    </dgm:pt>
    <dgm:pt modelId="{5F3E55AF-3E03-496E-91E5-2523C27D28C3}" type="parTrans" cxnId="{8C6AB500-61B9-42E4-814B-6850488F4040}">
      <dgm:prSet/>
      <dgm:spPr/>
      <dgm:t>
        <a:bodyPr/>
        <a:lstStyle/>
        <a:p>
          <a:endParaRPr lang="en-US"/>
        </a:p>
      </dgm:t>
    </dgm:pt>
    <dgm:pt modelId="{A62C5B68-D2F8-4DFE-A8A9-F400F112C964}" type="sibTrans" cxnId="{8C6AB500-61B9-42E4-814B-6850488F4040}">
      <dgm:prSet/>
      <dgm:spPr/>
      <dgm:t>
        <a:bodyPr/>
        <a:lstStyle/>
        <a:p>
          <a:endParaRPr lang="en-US"/>
        </a:p>
      </dgm:t>
    </dgm:pt>
    <dgm:pt modelId="{FA148FCE-3A4A-4964-AFB6-CAD6D1713B4B}">
      <dgm:prSet/>
      <dgm:spPr/>
      <dgm:t>
        <a:bodyPr/>
        <a:lstStyle/>
        <a:p>
          <a:r>
            <a:rPr lang="en-US"/>
            <a:t>Katharine Fischer</a:t>
          </a:r>
        </a:p>
      </dgm:t>
    </dgm:pt>
    <dgm:pt modelId="{F56D22C3-A7F0-41DD-8CE0-FF42F496795B}" type="parTrans" cxnId="{37BCD167-654E-4A78-98BF-EED36854C92E}">
      <dgm:prSet/>
      <dgm:spPr/>
      <dgm:t>
        <a:bodyPr/>
        <a:lstStyle/>
        <a:p>
          <a:endParaRPr lang="en-US"/>
        </a:p>
      </dgm:t>
    </dgm:pt>
    <dgm:pt modelId="{64315E45-1187-4884-B609-9796F08DA139}" type="sibTrans" cxnId="{37BCD167-654E-4A78-98BF-EED36854C92E}">
      <dgm:prSet/>
      <dgm:spPr/>
      <dgm:t>
        <a:bodyPr/>
        <a:lstStyle/>
        <a:p>
          <a:endParaRPr lang="en-US"/>
        </a:p>
      </dgm:t>
    </dgm:pt>
    <dgm:pt modelId="{677CAA1C-069C-469D-AD5D-AE126A0DA21D}">
      <dgm:prSet/>
      <dgm:spPr/>
      <dgm:t>
        <a:bodyPr/>
        <a:lstStyle/>
        <a:p>
          <a:r>
            <a:rPr lang="en-US"/>
            <a:t>Don Horton</a:t>
          </a:r>
        </a:p>
      </dgm:t>
    </dgm:pt>
    <dgm:pt modelId="{98FEDAD0-1C60-4D2D-8479-B8364FFBCCB3}" type="parTrans" cxnId="{1646EB65-7998-4064-98AB-E98ACA2B9C40}">
      <dgm:prSet/>
      <dgm:spPr/>
      <dgm:t>
        <a:bodyPr/>
        <a:lstStyle/>
        <a:p>
          <a:endParaRPr lang="en-US"/>
        </a:p>
      </dgm:t>
    </dgm:pt>
    <dgm:pt modelId="{11A74BD9-8728-45E7-ADFC-84FC51573130}" type="sibTrans" cxnId="{1646EB65-7998-4064-98AB-E98ACA2B9C40}">
      <dgm:prSet/>
      <dgm:spPr/>
      <dgm:t>
        <a:bodyPr/>
        <a:lstStyle/>
        <a:p>
          <a:endParaRPr lang="en-US"/>
        </a:p>
      </dgm:t>
    </dgm:pt>
    <dgm:pt modelId="{7383B3B8-93BD-4B94-9220-0E2357F7D716}">
      <dgm:prSet/>
      <dgm:spPr/>
      <dgm:t>
        <a:bodyPr/>
        <a:lstStyle/>
        <a:p>
          <a:r>
            <a:rPr lang="en-US"/>
            <a:t>Rhett Robinson </a:t>
          </a:r>
        </a:p>
      </dgm:t>
    </dgm:pt>
    <dgm:pt modelId="{5C01FFD2-E9C7-4B1E-B77E-CA13E556821C}" type="sibTrans" cxnId="{6B9A332B-7F4D-4486-B16D-7782FC473AB0}">
      <dgm:prSet/>
      <dgm:spPr/>
      <dgm:t>
        <a:bodyPr/>
        <a:lstStyle/>
        <a:p>
          <a:endParaRPr lang="en-US"/>
        </a:p>
      </dgm:t>
    </dgm:pt>
    <dgm:pt modelId="{FA9972FA-77B8-4B77-93AE-D89E9251FACD}" type="parTrans" cxnId="{6B9A332B-7F4D-4486-B16D-7782FC473AB0}">
      <dgm:prSet/>
      <dgm:spPr/>
      <dgm:t>
        <a:bodyPr/>
        <a:lstStyle/>
        <a:p>
          <a:endParaRPr lang="en-US"/>
        </a:p>
      </dgm:t>
    </dgm:pt>
    <dgm:pt modelId="{7D34E784-A385-4F4F-BDBD-E648B854AA3B}">
      <dgm:prSet phldrT="[Text]"/>
      <dgm:spPr/>
      <dgm:t>
        <a:bodyPr/>
        <a:lstStyle/>
        <a:p>
          <a:r>
            <a:rPr lang="en-US"/>
            <a:t>Dave Hansen</a:t>
          </a:r>
        </a:p>
      </dgm:t>
    </dgm:pt>
    <dgm:pt modelId="{321EB766-BEA2-431F-911C-55776227346E}" type="sibTrans" cxnId="{6D45FDD3-573B-49D8-A184-D94FEA5DB563}">
      <dgm:prSet/>
      <dgm:spPr/>
      <dgm:t>
        <a:bodyPr/>
        <a:lstStyle/>
        <a:p>
          <a:endParaRPr lang="en-US"/>
        </a:p>
      </dgm:t>
    </dgm:pt>
    <dgm:pt modelId="{5B1A67C0-BFBC-4DF7-9F92-BDDC4F73EC1C}" type="parTrans" cxnId="{6D45FDD3-573B-49D8-A184-D94FEA5DB563}">
      <dgm:prSet/>
      <dgm:spPr/>
      <dgm:t>
        <a:bodyPr/>
        <a:lstStyle/>
        <a:p>
          <a:endParaRPr lang="en-US"/>
        </a:p>
      </dgm:t>
    </dgm:pt>
    <dgm:pt modelId="{298BCD42-057C-4B57-A8F4-CFC16E14331C}">
      <dgm:prSet phldrT="[Text]"/>
      <dgm:spPr/>
      <dgm:t>
        <a:bodyPr/>
        <a:lstStyle/>
        <a:p>
          <a:r>
            <a:rPr lang="en-US"/>
            <a:t>Curt Yager</a:t>
          </a:r>
        </a:p>
      </dgm:t>
    </dgm:pt>
    <dgm:pt modelId="{52E65F7B-7EE7-4BC3-A717-B7C8FA540240}" type="parTrans" cxnId="{F48F2225-D9C7-4434-BAEF-95B1C6735F54}">
      <dgm:prSet/>
      <dgm:spPr/>
      <dgm:t>
        <a:bodyPr/>
        <a:lstStyle/>
        <a:p>
          <a:endParaRPr lang="en-US"/>
        </a:p>
      </dgm:t>
    </dgm:pt>
    <dgm:pt modelId="{D7D2397B-8670-4CE4-8037-15464CA832A4}" type="sibTrans" cxnId="{F48F2225-D9C7-4434-BAEF-95B1C6735F54}">
      <dgm:prSet/>
      <dgm:spPr/>
      <dgm:t>
        <a:bodyPr/>
        <a:lstStyle/>
        <a:p>
          <a:endParaRPr lang="en-US"/>
        </a:p>
      </dgm:t>
    </dgm:pt>
    <dgm:pt modelId="{B306D77B-452A-4BC4-A3B1-A6A1D3A21959}" type="pres">
      <dgm:prSet presAssocID="{3B24C559-6E95-4AB7-A017-5096B42C12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C83019-4A79-46B0-990A-78F410DA377F}" type="pres">
      <dgm:prSet presAssocID="{442650E3-B431-45C3-B6B8-E14CEA59073D}" presName="hierRoot1" presStyleCnt="0"/>
      <dgm:spPr/>
    </dgm:pt>
    <dgm:pt modelId="{CDEED121-2CD9-400A-A4F9-1C361AB4214C}" type="pres">
      <dgm:prSet presAssocID="{442650E3-B431-45C3-B6B8-E14CEA59073D}" presName="composite" presStyleCnt="0"/>
      <dgm:spPr/>
    </dgm:pt>
    <dgm:pt modelId="{BC9390AC-FA21-4CEF-AF79-C04B766C661E}" type="pres">
      <dgm:prSet presAssocID="{442650E3-B431-45C3-B6B8-E14CEA59073D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41AFC04C-7900-45B9-807D-A8D26E3F3344}" type="pres">
      <dgm:prSet presAssocID="{442650E3-B431-45C3-B6B8-E14CEA59073D}" presName="text" presStyleLbl="revTx" presStyleIdx="0" presStyleCnt="7">
        <dgm:presLayoutVars>
          <dgm:chPref val="3"/>
        </dgm:presLayoutVars>
      </dgm:prSet>
      <dgm:spPr/>
    </dgm:pt>
    <dgm:pt modelId="{A363073D-F84D-4F66-BBDD-2AADD82AF9EE}" type="pres">
      <dgm:prSet presAssocID="{442650E3-B431-45C3-B6B8-E14CEA59073D}" presName="hierChild2" presStyleCnt="0"/>
      <dgm:spPr/>
    </dgm:pt>
    <dgm:pt modelId="{C848F3B4-6AC6-4072-A790-D53D891A5AC6}" type="pres">
      <dgm:prSet presAssocID="{5B1A67C0-BFBC-4DF7-9F92-BDDC4F73EC1C}" presName="Name10" presStyleLbl="parChTrans1D2" presStyleIdx="0" presStyleCnt="1"/>
      <dgm:spPr/>
    </dgm:pt>
    <dgm:pt modelId="{D88A7F2A-91D8-4E97-9BBB-48AE596C9694}" type="pres">
      <dgm:prSet presAssocID="{7D34E784-A385-4F4F-BDBD-E648B854AA3B}" presName="hierRoot2" presStyleCnt="0"/>
      <dgm:spPr/>
    </dgm:pt>
    <dgm:pt modelId="{D37BD19E-68D5-469A-A41D-F1615EE286C5}" type="pres">
      <dgm:prSet presAssocID="{7D34E784-A385-4F4F-BDBD-E648B854AA3B}" presName="composite2" presStyleCnt="0"/>
      <dgm:spPr/>
    </dgm:pt>
    <dgm:pt modelId="{D4F2FE48-06D2-4DFD-ACB9-8D43F9B5B71A}" type="pres">
      <dgm:prSet presAssocID="{7D34E784-A385-4F4F-BDBD-E648B854AA3B}" presName="image2" presStyleLbl="node2" presStyleIdx="0" presStyleCnt="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28EE1773-C58E-4FF2-9788-9E819AA45F48}" type="pres">
      <dgm:prSet presAssocID="{7D34E784-A385-4F4F-BDBD-E648B854AA3B}" presName="text2" presStyleLbl="revTx" presStyleIdx="1" presStyleCnt="7">
        <dgm:presLayoutVars>
          <dgm:chPref val="3"/>
        </dgm:presLayoutVars>
      </dgm:prSet>
      <dgm:spPr/>
    </dgm:pt>
    <dgm:pt modelId="{738AF680-C693-48D7-839A-F37D9644F3B7}" type="pres">
      <dgm:prSet presAssocID="{7D34E784-A385-4F4F-BDBD-E648B854AA3B}" presName="hierChild3" presStyleCnt="0"/>
      <dgm:spPr/>
    </dgm:pt>
    <dgm:pt modelId="{489CC98B-99C8-4F1D-8730-312E834BD5B8}" type="pres">
      <dgm:prSet presAssocID="{F56D22C3-A7F0-41DD-8CE0-FF42F496795B}" presName="Name17" presStyleLbl="parChTrans1D3" presStyleIdx="0" presStyleCnt="1"/>
      <dgm:spPr/>
    </dgm:pt>
    <dgm:pt modelId="{11E068D6-EA76-4C12-94DC-F29C558C5301}" type="pres">
      <dgm:prSet presAssocID="{FA148FCE-3A4A-4964-AFB6-CAD6D1713B4B}" presName="hierRoot3" presStyleCnt="0"/>
      <dgm:spPr/>
    </dgm:pt>
    <dgm:pt modelId="{C6665F42-DFE8-4CAE-8484-E6DCF36CDCE2}" type="pres">
      <dgm:prSet presAssocID="{FA148FCE-3A4A-4964-AFB6-CAD6D1713B4B}" presName="composite3" presStyleCnt="0"/>
      <dgm:spPr/>
    </dgm:pt>
    <dgm:pt modelId="{FE102AD3-1F16-4328-8AEB-FA96DBCC521B}" type="pres">
      <dgm:prSet presAssocID="{FA148FCE-3A4A-4964-AFB6-CAD6D1713B4B}" presName="image3" presStyleLbl="node3" presStyleIdx="0" presStyleCnt="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82DB298C-9AE1-4659-87AB-0EBEC7F61ECE}" type="pres">
      <dgm:prSet presAssocID="{FA148FCE-3A4A-4964-AFB6-CAD6D1713B4B}" presName="text3" presStyleLbl="revTx" presStyleIdx="2" presStyleCnt="7">
        <dgm:presLayoutVars>
          <dgm:chPref val="3"/>
        </dgm:presLayoutVars>
      </dgm:prSet>
      <dgm:spPr/>
    </dgm:pt>
    <dgm:pt modelId="{BD5B31DD-12E3-4910-A6C0-50415E573985}" type="pres">
      <dgm:prSet presAssocID="{FA148FCE-3A4A-4964-AFB6-CAD6D1713B4B}" presName="hierChild4" presStyleCnt="0"/>
      <dgm:spPr/>
    </dgm:pt>
    <dgm:pt modelId="{B4A890DC-0F83-4C10-9B11-7BE6C9758FCF}" type="pres">
      <dgm:prSet presAssocID="{5F3E55AF-3E03-496E-91E5-2523C27D28C3}" presName="Name23" presStyleLbl="parChTrans1D4" presStyleIdx="0" presStyleCnt="4"/>
      <dgm:spPr/>
    </dgm:pt>
    <dgm:pt modelId="{6507CBCB-5113-464B-B6FF-ED9028289CEA}" type="pres">
      <dgm:prSet presAssocID="{A283D15A-509E-493B-B0A7-6C723011DD0C}" presName="hierRoot4" presStyleCnt="0"/>
      <dgm:spPr/>
    </dgm:pt>
    <dgm:pt modelId="{67AA4A63-D664-42D0-B81C-C25EB35BCDA9}" type="pres">
      <dgm:prSet presAssocID="{A283D15A-509E-493B-B0A7-6C723011DD0C}" presName="composite4" presStyleCnt="0"/>
      <dgm:spPr/>
    </dgm:pt>
    <dgm:pt modelId="{AD196497-2DB9-4E2B-85D4-E0B951B9A35F}" type="pres">
      <dgm:prSet presAssocID="{A283D15A-509E-493B-B0A7-6C723011DD0C}" presName="image4" presStyleLbl="node4" presStyleIdx="0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8AEFA501-FEDA-4095-B3BF-6C7156BC4C2E}" type="pres">
      <dgm:prSet presAssocID="{A283D15A-509E-493B-B0A7-6C723011DD0C}" presName="text4" presStyleLbl="revTx" presStyleIdx="3" presStyleCnt="7">
        <dgm:presLayoutVars>
          <dgm:chPref val="3"/>
        </dgm:presLayoutVars>
      </dgm:prSet>
      <dgm:spPr/>
    </dgm:pt>
    <dgm:pt modelId="{3D713B5D-D3D9-4840-9D59-A31862D5849A}" type="pres">
      <dgm:prSet presAssocID="{A283D15A-509E-493B-B0A7-6C723011DD0C}" presName="hierChild5" presStyleCnt="0"/>
      <dgm:spPr/>
    </dgm:pt>
    <dgm:pt modelId="{2D56C816-F515-48AE-BAA8-A62FA6CCF5A9}" type="pres">
      <dgm:prSet presAssocID="{52E65F7B-7EE7-4BC3-A717-B7C8FA540240}" presName="Name23" presStyleLbl="parChTrans1D4" presStyleIdx="1" presStyleCnt="4"/>
      <dgm:spPr/>
    </dgm:pt>
    <dgm:pt modelId="{ED27FFE6-3F4F-4557-BE30-7DCF6EEBC6BA}" type="pres">
      <dgm:prSet presAssocID="{298BCD42-057C-4B57-A8F4-CFC16E14331C}" presName="hierRoot4" presStyleCnt="0"/>
      <dgm:spPr/>
    </dgm:pt>
    <dgm:pt modelId="{7FC0E154-2232-42B9-B334-21155747A599}" type="pres">
      <dgm:prSet presAssocID="{298BCD42-057C-4B57-A8F4-CFC16E14331C}" presName="composite4" presStyleCnt="0"/>
      <dgm:spPr/>
    </dgm:pt>
    <dgm:pt modelId="{92EF754A-E896-4E94-89BE-28429CC1D8E4}" type="pres">
      <dgm:prSet presAssocID="{298BCD42-057C-4B57-A8F4-CFC16E14331C}" presName="image4" presStyleLbl="node4" presStyleIdx="1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A8EB90C8-D5A1-4D31-86C8-8C93279D5D1A}" type="pres">
      <dgm:prSet presAssocID="{298BCD42-057C-4B57-A8F4-CFC16E14331C}" presName="text4" presStyleLbl="revTx" presStyleIdx="4" presStyleCnt="7">
        <dgm:presLayoutVars>
          <dgm:chPref val="3"/>
        </dgm:presLayoutVars>
      </dgm:prSet>
      <dgm:spPr/>
    </dgm:pt>
    <dgm:pt modelId="{C445502A-9A8A-452D-8171-7F7982E6A831}" type="pres">
      <dgm:prSet presAssocID="{298BCD42-057C-4B57-A8F4-CFC16E14331C}" presName="hierChild5" presStyleCnt="0"/>
      <dgm:spPr/>
    </dgm:pt>
    <dgm:pt modelId="{10BE289F-ACAC-4079-9EA9-B6065A225F73}" type="pres">
      <dgm:prSet presAssocID="{98FEDAD0-1C60-4D2D-8479-B8364FFBCCB3}" presName="Name23" presStyleLbl="parChTrans1D4" presStyleIdx="2" presStyleCnt="4"/>
      <dgm:spPr/>
    </dgm:pt>
    <dgm:pt modelId="{CD7D4405-3A62-40C9-8DA6-4BF7C90F7CE7}" type="pres">
      <dgm:prSet presAssocID="{677CAA1C-069C-469D-AD5D-AE126A0DA21D}" presName="hierRoot4" presStyleCnt="0"/>
      <dgm:spPr/>
    </dgm:pt>
    <dgm:pt modelId="{ED57250F-A90D-429A-B56F-C908C8592BF1}" type="pres">
      <dgm:prSet presAssocID="{677CAA1C-069C-469D-AD5D-AE126A0DA21D}" presName="composite4" presStyleCnt="0"/>
      <dgm:spPr/>
    </dgm:pt>
    <dgm:pt modelId="{8B3D03D5-03D2-4EFA-AEEB-A17F67779D7B}" type="pres">
      <dgm:prSet presAssocID="{677CAA1C-069C-469D-AD5D-AE126A0DA21D}" presName="image4" presStyleLbl="node4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256A3B7-3E36-4C10-822D-D473AB721B48}" type="pres">
      <dgm:prSet presAssocID="{677CAA1C-069C-469D-AD5D-AE126A0DA21D}" presName="text4" presStyleLbl="revTx" presStyleIdx="5" presStyleCnt="7">
        <dgm:presLayoutVars>
          <dgm:chPref val="3"/>
        </dgm:presLayoutVars>
      </dgm:prSet>
      <dgm:spPr/>
    </dgm:pt>
    <dgm:pt modelId="{6E045AE6-6CA7-4790-8C28-ABAAE2EA2EE3}" type="pres">
      <dgm:prSet presAssocID="{677CAA1C-069C-469D-AD5D-AE126A0DA21D}" presName="hierChild5" presStyleCnt="0"/>
      <dgm:spPr/>
    </dgm:pt>
    <dgm:pt modelId="{D93BEEE1-96B6-48C8-AAB7-C3E46D2C1B05}" type="pres">
      <dgm:prSet presAssocID="{FA9972FA-77B8-4B77-93AE-D89E9251FACD}" presName="Name23" presStyleLbl="parChTrans1D4" presStyleIdx="3" presStyleCnt="4"/>
      <dgm:spPr/>
    </dgm:pt>
    <dgm:pt modelId="{CBD3AB98-9475-464E-AD6D-B87234540886}" type="pres">
      <dgm:prSet presAssocID="{7383B3B8-93BD-4B94-9220-0E2357F7D716}" presName="hierRoot4" presStyleCnt="0"/>
      <dgm:spPr/>
    </dgm:pt>
    <dgm:pt modelId="{7F6DD2D8-8836-438C-8311-A906D2DD7F6E}" type="pres">
      <dgm:prSet presAssocID="{7383B3B8-93BD-4B94-9220-0E2357F7D716}" presName="composite4" presStyleCnt="0"/>
      <dgm:spPr/>
    </dgm:pt>
    <dgm:pt modelId="{832D8180-1C93-4903-9AF6-F0107B7EFF8F}" type="pres">
      <dgm:prSet presAssocID="{7383B3B8-93BD-4B94-9220-0E2357F7D716}" presName="image4" presStyleLbl="node4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A3B9594C-8FD3-43DA-9E3C-EFF1C9566E66}" type="pres">
      <dgm:prSet presAssocID="{7383B3B8-93BD-4B94-9220-0E2357F7D716}" presName="text4" presStyleLbl="revTx" presStyleIdx="6" presStyleCnt="7">
        <dgm:presLayoutVars>
          <dgm:chPref val="3"/>
        </dgm:presLayoutVars>
      </dgm:prSet>
      <dgm:spPr/>
    </dgm:pt>
    <dgm:pt modelId="{ECF5D9D6-1197-4B99-81DB-C8E65999CCD6}" type="pres">
      <dgm:prSet presAssocID="{7383B3B8-93BD-4B94-9220-0E2357F7D716}" presName="hierChild5" presStyleCnt="0"/>
      <dgm:spPr/>
    </dgm:pt>
  </dgm:ptLst>
  <dgm:cxnLst>
    <dgm:cxn modelId="{67793E00-D012-4C56-BAD8-34A65FEB47F5}" srcId="{3B24C559-6E95-4AB7-A017-5096B42C12FF}" destId="{442650E3-B431-45C3-B6B8-E14CEA59073D}" srcOrd="0" destOrd="0" parTransId="{6DCE14EF-22F5-43F1-95D4-031F3CEFA302}" sibTransId="{82B4767D-9D72-4DC7-8523-6739D1C5AE90}"/>
    <dgm:cxn modelId="{8C6AB500-61B9-42E4-814B-6850488F4040}" srcId="{FA148FCE-3A4A-4964-AFB6-CAD6D1713B4B}" destId="{A283D15A-509E-493B-B0A7-6C723011DD0C}" srcOrd="0" destOrd="0" parTransId="{5F3E55AF-3E03-496E-91E5-2523C27D28C3}" sibTransId="{A62C5B68-D2F8-4DFE-A8A9-F400F112C964}"/>
    <dgm:cxn modelId="{C34B4913-DC5C-4192-AF32-737EB2E281DD}" type="presOf" srcId="{7383B3B8-93BD-4B94-9220-0E2357F7D716}" destId="{A3B9594C-8FD3-43DA-9E3C-EFF1C9566E66}" srcOrd="0" destOrd="0" presId="urn:microsoft.com/office/officeart/2009/layout/CirclePictureHierarchy"/>
    <dgm:cxn modelId="{6CAAE61D-1D30-480D-AB21-F3076858E7B8}" type="presOf" srcId="{3B24C559-6E95-4AB7-A017-5096B42C12FF}" destId="{B306D77B-452A-4BC4-A3B1-A6A1D3A21959}" srcOrd="0" destOrd="0" presId="urn:microsoft.com/office/officeart/2009/layout/CirclePictureHierarchy"/>
    <dgm:cxn modelId="{F48F2225-D9C7-4434-BAEF-95B1C6735F54}" srcId="{FA148FCE-3A4A-4964-AFB6-CAD6D1713B4B}" destId="{298BCD42-057C-4B57-A8F4-CFC16E14331C}" srcOrd="1" destOrd="0" parTransId="{52E65F7B-7EE7-4BC3-A717-B7C8FA540240}" sibTransId="{D7D2397B-8670-4CE4-8037-15464CA832A4}"/>
    <dgm:cxn modelId="{32C6E625-B41F-476E-8E62-F871A748017B}" type="presOf" srcId="{7D34E784-A385-4F4F-BDBD-E648B854AA3B}" destId="{28EE1773-C58E-4FF2-9788-9E819AA45F48}" srcOrd="0" destOrd="0" presId="urn:microsoft.com/office/officeart/2009/layout/CirclePictureHierarchy"/>
    <dgm:cxn modelId="{6B9A332B-7F4D-4486-B16D-7782FC473AB0}" srcId="{FA148FCE-3A4A-4964-AFB6-CAD6D1713B4B}" destId="{7383B3B8-93BD-4B94-9220-0E2357F7D716}" srcOrd="3" destOrd="0" parTransId="{FA9972FA-77B8-4B77-93AE-D89E9251FACD}" sibTransId="{5C01FFD2-E9C7-4B1E-B77E-CA13E556821C}"/>
    <dgm:cxn modelId="{852AE964-DB86-4F34-A643-E500F30C45BC}" type="presOf" srcId="{F56D22C3-A7F0-41DD-8CE0-FF42F496795B}" destId="{489CC98B-99C8-4F1D-8730-312E834BD5B8}" srcOrd="0" destOrd="0" presId="urn:microsoft.com/office/officeart/2009/layout/CirclePictureHierarchy"/>
    <dgm:cxn modelId="{1646EB65-7998-4064-98AB-E98ACA2B9C40}" srcId="{FA148FCE-3A4A-4964-AFB6-CAD6D1713B4B}" destId="{677CAA1C-069C-469D-AD5D-AE126A0DA21D}" srcOrd="2" destOrd="0" parTransId="{98FEDAD0-1C60-4D2D-8479-B8364FFBCCB3}" sibTransId="{11A74BD9-8728-45E7-ADFC-84FC51573130}"/>
    <dgm:cxn modelId="{37BCD167-654E-4A78-98BF-EED36854C92E}" srcId="{7D34E784-A385-4F4F-BDBD-E648B854AA3B}" destId="{FA148FCE-3A4A-4964-AFB6-CAD6D1713B4B}" srcOrd="0" destOrd="0" parTransId="{F56D22C3-A7F0-41DD-8CE0-FF42F496795B}" sibTransId="{64315E45-1187-4884-B609-9796F08DA139}"/>
    <dgm:cxn modelId="{72CBAC48-BBF5-435E-A0B9-D44E58E01716}" type="presOf" srcId="{A283D15A-509E-493B-B0A7-6C723011DD0C}" destId="{8AEFA501-FEDA-4095-B3BF-6C7156BC4C2E}" srcOrd="0" destOrd="0" presId="urn:microsoft.com/office/officeart/2009/layout/CirclePictureHierarchy"/>
    <dgm:cxn modelId="{0C669370-6B76-4350-89F1-3956F40B78D5}" type="presOf" srcId="{52E65F7B-7EE7-4BC3-A717-B7C8FA540240}" destId="{2D56C816-F515-48AE-BAA8-A62FA6CCF5A9}" srcOrd="0" destOrd="0" presId="urn:microsoft.com/office/officeart/2009/layout/CirclePictureHierarchy"/>
    <dgm:cxn modelId="{3024DB72-D2DB-4F0A-8B6F-54227B9B67A5}" type="presOf" srcId="{298BCD42-057C-4B57-A8F4-CFC16E14331C}" destId="{A8EB90C8-D5A1-4D31-86C8-8C93279D5D1A}" srcOrd="0" destOrd="0" presId="urn:microsoft.com/office/officeart/2009/layout/CirclePictureHierarchy"/>
    <dgm:cxn modelId="{7EF6A578-A6BD-4D13-B74F-F5FF4639738B}" type="presOf" srcId="{677CAA1C-069C-469D-AD5D-AE126A0DA21D}" destId="{3256A3B7-3E36-4C10-822D-D473AB721B48}" srcOrd="0" destOrd="0" presId="urn:microsoft.com/office/officeart/2009/layout/CirclePictureHierarchy"/>
    <dgm:cxn modelId="{1149077E-78D6-4058-B09A-A8F4FE35E9BC}" type="presOf" srcId="{FA148FCE-3A4A-4964-AFB6-CAD6D1713B4B}" destId="{82DB298C-9AE1-4659-87AB-0EBEC7F61ECE}" srcOrd="0" destOrd="0" presId="urn:microsoft.com/office/officeart/2009/layout/CirclePictureHierarchy"/>
    <dgm:cxn modelId="{5401A09E-5256-4B87-8CBA-8EF8B57372D0}" type="presOf" srcId="{5B1A67C0-BFBC-4DF7-9F92-BDDC4F73EC1C}" destId="{C848F3B4-6AC6-4072-A790-D53D891A5AC6}" srcOrd="0" destOrd="0" presId="urn:microsoft.com/office/officeart/2009/layout/CirclePictureHierarchy"/>
    <dgm:cxn modelId="{C826F3B3-0DCF-4639-B5F5-F43579EEB9B7}" type="presOf" srcId="{FA9972FA-77B8-4B77-93AE-D89E9251FACD}" destId="{D93BEEE1-96B6-48C8-AAB7-C3E46D2C1B05}" srcOrd="0" destOrd="0" presId="urn:microsoft.com/office/officeart/2009/layout/CirclePictureHierarchy"/>
    <dgm:cxn modelId="{06FD07B5-40D6-42D7-92AA-0DA3B1E948E2}" type="presOf" srcId="{5F3E55AF-3E03-496E-91E5-2523C27D28C3}" destId="{B4A890DC-0F83-4C10-9B11-7BE6C9758FCF}" srcOrd="0" destOrd="0" presId="urn:microsoft.com/office/officeart/2009/layout/CirclePictureHierarchy"/>
    <dgm:cxn modelId="{64AFD4CC-7B32-4EE3-9A12-5AD63583B0D2}" type="presOf" srcId="{442650E3-B431-45C3-B6B8-E14CEA59073D}" destId="{41AFC04C-7900-45B9-807D-A8D26E3F3344}" srcOrd="0" destOrd="0" presId="urn:microsoft.com/office/officeart/2009/layout/CirclePictureHierarchy"/>
    <dgm:cxn modelId="{6D45FDD3-573B-49D8-A184-D94FEA5DB563}" srcId="{442650E3-B431-45C3-B6B8-E14CEA59073D}" destId="{7D34E784-A385-4F4F-BDBD-E648B854AA3B}" srcOrd="0" destOrd="0" parTransId="{5B1A67C0-BFBC-4DF7-9F92-BDDC4F73EC1C}" sibTransId="{321EB766-BEA2-431F-911C-55776227346E}"/>
    <dgm:cxn modelId="{C7B3BAF9-A999-454C-9E87-3B579B82CDD9}" type="presOf" srcId="{98FEDAD0-1C60-4D2D-8479-B8364FFBCCB3}" destId="{10BE289F-ACAC-4079-9EA9-B6065A225F73}" srcOrd="0" destOrd="0" presId="urn:microsoft.com/office/officeart/2009/layout/CirclePictureHierarchy"/>
    <dgm:cxn modelId="{EF42F880-E5F9-467E-989A-13760A6E3534}" type="presParOf" srcId="{B306D77B-452A-4BC4-A3B1-A6A1D3A21959}" destId="{62C83019-4A79-46B0-990A-78F410DA377F}" srcOrd="0" destOrd="0" presId="urn:microsoft.com/office/officeart/2009/layout/CirclePictureHierarchy"/>
    <dgm:cxn modelId="{C0FFF8F9-3779-4A91-9300-C328BF80479D}" type="presParOf" srcId="{62C83019-4A79-46B0-990A-78F410DA377F}" destId="{CDEED121-2CD9-400A-A4F9-1C361AB4214C}" srcOrd="0" destOrd="0" presId="urn:microsoft.com/office/officeart/2009/layout/CirclePictureHierarchy"/>
    <dgm:cxn modelId="{49308C3F-AE7C-46CE-BE8B-E47952254ED2}" type="presParOf" srcId="{CDEED121-2CD9-400A-A4F9-1C361AB4214C}" destId="{BC9390AC-FA21-4CEF-AF79-C04B766C661E}" srcOrd="0" destOrd="0" presId="urn:microsoft.com/office/officeart/2009/layout/CirclePictureHierarchy"/>
    <dgm:cxn modelId="{17DD5172-3329-4D36-9FB2-9963E2AF0155}" type="presParOf" srcId="{CDEED121-2CD9-400A-A4F9-1C361AB4214C}" destId="{41AFC04C-7900-45B9-807D-A8D26E3F3344}" srcOrd="1" destOrd="0" presId="urn:microsoft.com/office/officeart/2009/layout/CirclePictureHierarchy"/>
    <dgm:cxn modelId="{156E18D3-B29A-4502-8279-F59A84F8777A}" type="presParOf" srcId="{62C83019-4A79-46B0-990A-78F410DA377F}" destId="{A363073D-F84D-4F66-BBDD-2AADD82AF9EE}" srcOrd="1" destOrd="0" presId="urn:microsoft.com/office/officeart/2009/layout/CirclePictureHierarchy"/>
    <dgm:cxn modelId="{CD320161-FBF9-4E6D-A087-3D8F035589B2}" type="presParOf" srcId="{A363073D-F84D-4F66-BBDD-2AADD82AF9EE}" destId="{C848F3B4-6AC6-4072-A790-D53D891A5AC6}" srcOrd="0" destOrd="0" presId="urn:microsoft.com/office/officeart/2009/layout/CirclePictureHierarchy"/>
    <dgm:cxn modelId="{A3C9D10E-5A12-4633-805B-4D28627191EC}" type="presParOf" srcId="{A363073D-F84D-4F66-BBDD-2AADD82AF9EE}" destId="{D88A7F2A-91D8-4E97-9BBB-48AE596C9694}" srcOrd="1" destOrd="0" presId="urn:microsoft.com/office/officeart/2009/layout/CirclePictureHierarchy"/>
    <dgm:cxn modelId="{588A4D67-55F1-4517-95BC-DFB148EB960E}" type="presParOf" srcId="{D88A7F2A-91D8-4E97-9BBB-48AE596C9694}" destId="{D37BD19E-68D5-469A-A41D-F1615EE286C5}" srcOrd="0" destOrd="0" presId="urn:microsoft.com/office/officeart/2009/layout/CirclePictureHierarchy"/>
    <dgm:cxn modelId="{954240DC-8C8F-4ADE-970F-1AA0275D6B19}" type="presParOf" srcId="{D37BD19E-68D5-469A-A41D-F1615EE286C5}" destId="{D4F2FE48-06D2-4DFD-ACB9-8D43F9B5B71A}" srcOrd="0" destOrd="0" presId="urn:microsoft.com/office/officeart/2009/layout/CirclePictureHierarchy"/>
    <dgm:cxn modelId="{41D30942-3DB3-4321-A888-0C9C90A03B4B}" type="presParOf" srcId="{D37BD19E-68D5-469A-A41D-F1615EE286C5}" destId="{28EE1773-C58E-4FF2-9788-9E819AA45F48}" srcOrd="1" destOrd="0" presId="urn:microsoft.com/office/officeart/2009/layout/CirclePictureHierarchy"/>
    <dgm:cxn modelId="{7142BD05-4B45-4E2C-8D8E-76CAB065C87A}" type="presParOf" srcId="{D88A7F2A-91D8-4E97-9BBB-48AE596C9694}" destId="{738AF680-C693-48D7-839A-F37D9644F3B7}" srcOrd="1" destOrd="0" presId="urn:microsoft.com/office/officeart/2009/layout/CirclePictureHierarchy"/>
    <dgm:cxn modelId="{296C41A1-A5E6-40E1-B509-1A42BA57C3BE}" type="presParOf" srcId="{738AF680-C693-48D7-839A-F37D9644F3B7}" destId="{489CC98B-99C8-4F1D-8730-312E834BD5B8}" srcOrd="0" destOrd="0" presId="urn:microsoft.com/office/officeart/2009/layout/CirclePictureHierarchy"/>
    <dgm:cxn modelId="{C3BDFC39-37E3-4BF9-9246-C4CFA764CE65}" type="presParOf" srcId="{738AF680-C693-48D7-839A-F37D9644F3B7}" destId="{11E068D6-EA76-4C12-94DC-F29C558C5301}" srcOrd="1" destOrd="0" presId="urn:microsoft.com/office/officeart/2009/layout/CirclePictureHierarchy"/>
    <dgm:cxn modelId="{45579401-49D1-4459-92A6-AA6B176920F1}" type="presParOf" srcId="{11E068D6-EA76-4C12-94DC-F29C558C5301}" destId="{C6665F42-DFE8-4CAE-8484-E6DCF36CDCE2}" srcOrd="0" destOrd="0" presId="urn:microsoft.com/office/officeart/2009/layout/CirclePictureHierarchy"/>
    <dgm:cxn modelId="{E2350D1D-3963-4DD5-9F57-260708BF0AD0}" type="presParOf" srcId="{C6665F42-DFE8-4CAE-8484-E6DCF36CDCE2}" destId="{FE102AD3-1F16-4328-8AEB-FA96DBCC521B}" srcOrd="0" destOrd="0" presId="urn:microsoft.com/office/officeart/2009/layout/CirclePictureHierarchy"/>
    <dgm:cxn modelId="{EF60440D-A2D1-4305-B0B9-A145F24C304D}" type="presParOf" srcId="{C6665F42-DFE8-4CAE-8484-E6DCF36CDCE2}" destId="{82DB298C-9AE1-4659-87AB-0EBEC7F61ECE}" srcOrd="1" destOrd="0" presId="urn:microsoft.com/office/officeart/2009/layout/CirclePictureHierarchy"/>
    <dgm:cxn modelId="{23E2096A-5C59-4E0C-AB04-3CF0F6956C6B}" type="presParOf" srcId="{11E068D6-EA76-4C12-94DC-F29C558C5301}" destId="{BD5B31DD-12E3-4910-A6C0-50415E573985}" srcOrd="1" destOrd="0" presId="urn:microsoft.com/office/officeart/2009/layout/CirclePictureHierarchy"/>
    <dgm:cxn modelId="{6857E1C2-1DA7-4E88-8358-F6005E34414C}" type="presParOf" srcId="{BD5B31DD-12E3-4910-A6C0-50415E573985}" destId="{B4A890DC-0F83-4C10-9B11-7BE6C9758FCF}" srcOrd="0" destOrd="0" presId="urn:microsoft.com/office/officeart/2009/layout/CirclePictureHierarchy"/>
    <dgm:cxn modelId="{29F4A465-317B-4513-8877-D12277DB0C24}" type="presParOf" srcId="{BD5B31DD-12E3-4910-A6C0-50415E573985}" destId="{6507CBCB-5113-464B-B6FF-ED9028289CEA}" srcOrd="1" destOrd="0" presId="urn:microsoft.com/office/officeart/2009/layout/CirclePictureHierarchy"/>
    <dgm:cxn modelId="{32D35C2B-E2E1-4CDD-B0A5-01528F8C7634}" type="presParOf" srcId="{6507CBCB-5113-464B-B6FF-ED9028289CEA}" destId="{67AA4A63-D664-42D0-B81C-C25EB35BCDA9}" srcOrd="0" destOrd="0" presId="urn:microsoft.com/office/officeart/2009/layout/CirclePictureHierarchy"/>
    <dgm:cxn modelId="{319D9925-975F-437B-8174-7B04FD1CFBEC}" type="presParOf" srcId="{67AA4A63-D664-42D0-B81C-C25EB35BCDA9}" destId="{AD196497-2DB9-4E2B-85D4-E0B951B9A35F}" srcOrd="0" destOrd="0" presId="urn:microsoft.com/office/officeart/2009/layout/CirclePictureHierarchy"/>
    <dgm:cxn modelId="{555A5FF2-8EF5-4218-A661-5793865B9BE3}" type="presParOf" srcId="{67AA4A63-D664-42D0-B81C-C25EB35BCDA9}" destId="{8AEFA501-FEDA-4095-B3BF-6C7156BC4C2E}" srcOrd="1" destOrd="0" presId="urn:microsoft.com/office/officeart/2009/layout/CirclePictureHierarchy"/>
    <dgm:cxn modelId="{818206FD-0013-445B-89BC-EF5A1A3F434A}" type="presParOf" srcId="{6507CBCB-5113-464B-B6FF-ED9028289CEA}" destId="{3D713B5D-D3D9-4840-9D59-A31862D5849A}" srcOrd="1" destOrd="0" presId="urn:microsoft.com/office/officeart/2009/layout/CirclePictureHierarchy"/>
    <dgm:cxn modelId="{B29AAA12-ECBB-459B-A5BE-F4CBFF34B0BB}" type="presParOf" srcId="{BD5B31DD-12E3-4910-A6C0-50415E573985}" destId="{2D56C816-F515-48AE-BAA8-A62FA6CCF5A9}" srcOrd="2" destOrd="0" presId="urn:microsoft.com/office/officeart/2009/layout/CirclePictureHierarchy"/>
    <dgm:cxn modelId="{B53024FD-5583-4C55-AC49-690EB68DF41D}" type="presParOf" srcId="{BD5B31DD-12E3-4910-A6C0-50415E573985}" destId="{ED27FFE6-3F4F-4557-BE30-7DCF6EEBC6BA}" srcOrd="3" destOrd="0" presId="urn:microsoft.com/office/officeart/2009/layout/CirclePictureHierarchy"/>
    <dgm:cxn modelId="{1FE9C925-2671-4891-93D1-CD04F76E7BA9}" type="presParOf" srcId="{ED27FFE6-3F4F-4557-BE30-7DCF6EEBC6BA}" destId="{7FC0E154-2232-42B9-B334-21155747A599}" srcOrd="0" destOrd="0" presId="urn:microsoft.com/office/officeart/2009/layout/CirclePictureHierarchy"/>
    <dgm:cxn modelId="{BFFDA745-95F3-4658-83B5-948498E31488}" type="presParOf" srcId="{7FC0E154-2232-42B9-B334-21155747A599}" destId="{92EF754A-E896-4E94-89BE-28429CC1D8E4}" srcOrd="0" destOrd="0" presId="urn:microsoft.com/office/officeart/2009/layout/CirclePictureHierarchy"/>
    <dgm:cxn modelId="{6FFF7AF0-A486-4653-827C-B2BC50965188}" type="presParOf" srcId="{7FC0E154-2232-42B9-B334-21155747A599}" destId="{A8EB90C8-D5A1-4D31-86C8-8C93279D5D1A}" srcOrd="1" destOrd="0" presId="urn:microsoft.com/office/officeart/2009/layout/CirclePictureHierarchy"/>
    <dgm:cxn modelId="{BBEC2A8A-982E-438A-8683-1C57C072964F}" type="presParOf" srcId="{ED27FFE6-3F4F-4557-BE30-7DCF6EEBC6BA}" destId="{C445502A-9A8A-452D-8171-7F7982E6A831}" srcOrd="1" destOrd="0" presId="urn:microsoft.com/office/officeart/2009/layout/CirclePictureHierarchy"/>
    <dgm:cxn modelId="{D0B3ECD4-1276-46E7-A994-E374D2049B26}" type="presParOf" srcId="{BD5B31DD-12E3-4910-A6C0-50415E573985}" destId="{10BE289F-ACAC-4079-9EA9-B6065A225F73}" srcOrd="4" destOrd="0" presId="urn:microsoft.com/office/officeart/2009/layout/CirclePictureHierarchy"/>
    <dgm:cxn modelId="{D9F8BFF6-9ACC-46B3-92DF-673E301127CE}" type="presParOf" srcId="{BD5B31DD-12E3-4910-A6C0-50415E573985}" destId="{CD7D4405-3A62-40C9-8DA6-4BF7C90F7CE7}" srcOrd="5" destOrd="0" presId="urn:microsoft.com/office/officeart/2009/layout/CirclePictureHierarchy"/>
    <dgm:cxn modelId="{B6B95E1E-30DC-4345-9473-4A30023B8C82}" type="presParOf" srcId="{CD7D4405-3A62-40C9-8DA6-4BF7C90F7CE7}" destId="{ED57250F-A90D-429A-B56F-C908C8592BF1}" srcOrd="0" destOrd="0" presId="urn:microsoft.com/office/officeart/2009/layout/CirclePictureHierarchy"/>
    <dgm:cxn modelId="{F76F7EC1-6405-4AA5-8802-BD47A4E15BA6}" type="presParOf" srcId="{ED57250F-A90D-429A-B56F-C908C8592BF1}" destId="{8B3D03D5-03D2-4EFA-AEEB-A17F67779D7B}" srcOrd="0" destOrd="0" presId="urn:microsoft.com/office/officeart/2009/layout/CirclePictureHierarchy"/>
    <dgm:cxn modelId="{933BE1B1-565D-4C15-9F7D-3587599DD19F}" type="presParOf" srcId="{ED57250F-A90D-429A-B56F-C908C8592BF1}" destId="{3256A3B7-3E36-4C10-822D-D473AB721B48}" srcOrd="1" destOrd="0" presId="urn:microsoft.com/office/officeart/2009/layout/CirclePictureHierarchy"/>
    <dgm:cxn modelId="{D8A298BE-EF29-4433-A6F9-6BB8629EBE89}" type="presParOf" srcId="{CD7D4405-3A62-40C9-8DA6-4BF7C90F7CE7}" destId="{6E045AE6-6CA7-4790-8C28-ABAAE2EA2EE3}" srcOrd="1" destOrd="0" presId="urn:microsoft.com/office/officeart/2009/layout/CirclePictureHierarchy"/>
    <dgm:cxn modelId="{7E2D71D1-2966-40A5-A125-0D4238E5C64B}" type="presParOf" srcId="{BD5B31DD-12E3-4910-A6C0-50415E573985}" destId="{D93BEEE1-96B6-48C8-AAB7-C3E46D2C1B05}" srcOrd="6" destOrd="0" presId="urn:microsoft.com/office/officeart/2009/layout/CirclePictureHierarchy"/>
    <dgm:cxn modelId="{E1403AC9-261A-4376-BBA5-0721CC118ACA}" type="presParOf" srcId="{BD5B31DD-12E3-4910-A6C0-50415E573985}" destId="{CBD3AB98-9475-464E-AD6D-B87234540886}" srcOrd="7" destOrd="0" presId="urn:microsoft.com/office/officeart/2009/layout/CirclePictureHierarchy"/>
    <dgm:cxn modelId="{D198EFA2-B7FA-45E2-ACCE-580B09E3AF57}" type="presParOf" srcId="{CBD3AB98-9475-464E-AD6D-B87234540886}" destId="{7F6DD2D8-8836-438C-8311-A906D2DD7F6E}" srcOrd="0" destOrd="0" presId="urn:microsoft.com/office/officeart/2009/layout/CirclePictureHierarchy"/>
    <dgm:cxn modelId="{89B97CDE-BA30-41C6-833E-23B4F56C0A4E}" type="presParOf" srcId="{7F6DD2D8-8836-438C-8311-A906D2DD7F6E}" destId="{832D8180-1C93-4903-9AF6-F0107B7EFF8F}" srcOrd="0" destOrd="0" presId="urn:microsoft.com/office/officeart/2009/layout/CirclePictureHierarchy"/>
    <dgm:cxn modelId="{B08A7AA9-A8E0-4855-96F9-04D226D73AB3}" type="presParOf" srcId="{7F6DD2D8-8836-438C-8311-A906D2DD7F6E}" destId="{A3B9594C-8FD3-43DA-9E3C-EFF1C9566E66}" srcOrd="1" destOrd="0" presId="urn:microsoft.com/office/officeart/2009/layout/CirclePictureHierarchy"/>
    <dgm:cxn modelId="{96DB2BC3-670B-45D4-AA38-08CEC738487D}" type="presParOf" srcId="{CBD3AB98-9475-464E-AD6D-B87234540886}" destId="{ECF5D9D6-1197-4B99-81DB-C8E65999CCD6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EB5DCE-AAE0-4D3A-8E08-7186EB599991}" type="doc">
      <dgm:prSet loTypeId="urn:microsoft.com/office/officeart/2005/8/layout/vProcess5" loCatId="process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6D94AB7-2C57-4ACD-94BE-F61F05256206}">
      <dgm:prSet/>
      <dgm:spPr/>
      <dgm:t>
        <a:bodyPr/>
        <a:lstStyle/>
        <a:p>
          <a:r>
            <a:rPr lang="en-US" u="sng"/>
            <a:t>Current Step</a:t>
          </a:r>
        </a:p>
        <a:p>
          <a:r>
            <a:rPr lang="en-US"/>
            <a:t>Review &amp; comment phase</a:t>
          </a:r>
        </a:p>
      </dgm:t>
    </dgm:pt>
    <dgm:pt modelId="{DA6D9082-90CA-44CB-B9E8-32062C05A5F3}" type="parTrans" cxnId="{A2B08ED7-02A0-43AC-A832-E9BF83BFCCDA}">
      <dgm:prSet/>
      <dgm:spPr/>
      <dgm:t>
        <a:bodyPr/>
        <a:lstStyle/>
        <a:p>
          <a:endParaRPr lang="en-US"/>
        </a:p>
      </dgm:t>
    </dgm:pt>
    <dgm:pt modelId="{E59EE4D2-3B41-4C46-97EE-EA956115C557}" type="sibTrans" cxnId="{A2B08ED7-02A0-43AC-A832-E9BF83BFCCDA}">
      <dgm:prSet/>
      <dgm:spPr/>
      <dgm:t>
        <a:bodyPr/>
        <a:lstStyle/>
        <a:p>
          <a:endParaRPr lang="en-US"/>
        </a:p>
      </dgm:t>
    </dgm:pt>
    <dgm:pt modelId="{971D046D-D601-42B9-95D0-FB70B4448A6A}">
      <dgm:prSet/>
      <dgm:spPr/>
      <dgm:t>
        <a:bodyPr/>
        <a:lstStyle/>
        <a:p>
          <a:r>
            <a:rPr lang="en-US" u="sng"/>
            <a:t>Next Step</a:t>
          </a:r>
        </a:p>
        <a:p>
          <a:r>
            <a:rPr lang="en-US"/>
            <a:t>Implementation phase</a:t>
          </a:r>
        </a:p>
      </dgm:t>
    </dgm:pt>
    <dgm:pt modelId="{E0F8C9BB-B3F3-4236-AF92-00B2D9A3985F}" type="parTrans" cxnId="{B62FA37C-AD0C-47DB-AD0E-A81509A4A3D8}">
      <dgm:prSet/>
      <dgm:spPr/>
      <dgm:t>
        <a:bodyPr/>
        <a:lstStyle/>
        <a:p>
          <a:endParaRPr lang="en-US"/>
        </a:p>
      </dgm:t>
    </dgm:pt>
    <dgm:pt modelId="{01FA0472-7AFC-4723-812D-CEA1E82D13E6}" type="sibTrans" cxnId="{B62FA37C-AD0C-47DB-AD0E-A81509A4A3D8}">
      <dgm:prSet/>
      <dgm:spPr/>
      <dgm:t>
        <a:bodyPr/>
        <a:lstStyle/>
        <a:p>
          <a:endParaRPr lang="en-US"/>
        </a:p>
      </dgm:t>
    </dgm:pt>
    <dgm:pt modelId="{95066648-9731-4A63-BD46-E35CA7F9EEDC}">
      <dgm:prSet/>
      <dgm:spPr/>
      <dgm:t>
        <a:bodyPr/>
        <a:lstStyle/>
        <a:p>
          <a:r>
            <a:rPr lang="en-US"/>
            <a:t>Internal &amp; FHWA concurrent review</a:t>
          </a:r>
        </a:p>
      </dgm:t>
    </dgm:pt>
    <dgm:pt modelId="{CEB8480C-E877-47D7-8194-6AC0D014D442}" type="parTrans" cxnId="{AC4EBFC3-03C1-4AEC-848D-EEA23BF17DF2}">
      <dgm:prSet/>
      <dgm:spPr/>
      <dgm:t>
        <a:bodyPr/>
        <a:lstStyle/>
        <a:p>
          <a:endParaRPr lang="en-US"/>
        </a:p>
      </dgm:t>
    </dgm:pt>
    <dgm:pt modelId="{125F9ACA-25F0-416A-8591-8BD3211EC70A}" type="sibTrans" cxnId="{AC4EBFC3-03C1-4AEC-848D-EEA23BF17DF2}">
      <dgm:prSet/>
      <dgm:spPr/>
      <dgm:t>
        <a:bodyPr/>
        <a:lstStyle/>
        <a:p>
          <a:endParaRPr lang="en-US"/>
        </a:p>
      </dgm:t>
    </dgm:pt>
    <dgm:pt modelId="{4CE1A5DA-A594-4D15-A678-3963925F3C5C}">
      <dgm:prSet/>
      <dgm:spPr/>
      <dgm:t>
        <a:bodyPr/>
        <a:lstStyle/>
        <a:p>
          <a:r>
            <a:rPr lang="en-US"/>
            <a:t>Internal implementation &amp; Stakeholder outreach</a:t>
          </a:r>
        </a:p>
      </dgm:t>
    </dgm:pt>
    <dgm:pt modelId="{61748F3B-B53E-49F5-9821-F593FAB44091}" type="parTrans" cxnId="{9155C943-DAB1-4F1C-9CEA-9CBB56184301}">
      <dgm:prSet/>
      <dgm:spPr/>
      <dgm:t>
        <a:bodyPr/>
        <a:lstStyle/>
        <a:p>
          <a:endParaRPr lang="en-US"/>
        </a:p>
      </dgm:t>
    </dgm:pt>
    <dgm:pt modelId="{5531EC2C-7E84-4E50-8D52-F4172FB039E7}" type="sibTrans" cxnId="{9155C943-DAB1-4F1C-9CEA-9CBB56184301}">
      <dgm:prSet/>
      <dgm:spPr/>
      <dgm:t>
        <a:bodyPr/>
        <a:lstStyle/>
        <a:p>
          <a:endParaRPr lang="en-US"/>
        </a:p>
      </dgm:t>
    </dgm:pt>
    <dgm:pt modelId="{AE1893A4-EF49-4474-90FE-D57B086BE49B}" type="pres">
      <dgm:prSet presAssocID="{69EB5DCE-AAE0-4D3A-8E08-7186EB599991}" presName="outerComposite" presStyleCnt="0">
        <dgm:presLayoutVars>
          <dgm:chMax val="5"/>
          <dgm:dir/>
          <dgm:resizeHandles val="exact"/>
        </dgm:presLayoutVars>
      </dgm:prSet>
      <dgm:spPr/>
    </dgm:pt>
    <dgm:pt modelId="{543A3758-9877-4F0A-AED3-A6982F3FEA15}" type="pres">
      <dgm:prSet presAssocID="{69EB5DCE-AAE0-4D3A-8E08-7186EB599991}" presName="dummyMaxCanvas" presStyleCnt="0">
        <dgm:presLayoutVars/>
      </dgm:prSet>
      <dgm:spPr/>
    </dgm:pt>
    <dgm:pt modelId="{5590708B-9244-4B50-84E8-A481CBA3448B}" type="pres">
      <dgm:prSet presAssocID="{69EB5DCE-AAE0-4D3A-8E08-7186EB599991}" presName="TwoNodes_1" presStyleLbl="node1" presStyleIdx="0" presStyleCnt="2">
        <dgm:presLayoutVars>
          <dgm:bulletEnabled val="1"/>
        </dgm:presLayoutVars>
      </dgm:prSet>
      <dgm:spPr/>
    </dgm:pt>
    <dgm:pt modelId="{8D874575-5B2D-4FF8-BD41-23D0C4A7CE6A}" type="pres">
      <dgm:prSet presAssocID="{69EB5DCE-AAE0-4D3A-8E08-7186EB599991}" presName="TwoNodes_2" presStyleLbl="node1" presStyleIdx="1" presStyleCnt="2">
        <dgm:presLayoutVars>
          <dgm:bulletEnabled val="1"/>
        </dgm:presLayoutVars>
      </dgm:prSet>
      <dgm:spPr/>
    </dgm:pt>
    <dgm:pt modelId="{61BE8475-33D4-4F0D-B60B-8195A427401A}" type="pres">
      <dgm:prSet presAssocID="{69EB5DCE-AAE0-4D3A-8E08-7186EB599991}" presName="TwoConn_1-2" presStyleLbl="fgAccFollowNode1" presStyleIdx="0" presStyleCnt="1">
        <dgm:presLayoutVars>
          <dgm:bulletEnabled val="1"/>
        </dgm:presLayoutVars>
      </dgm:prSet>
      <dgm:spPr/>
    </dgm:pt>
    <dgm:pt modelId="{914A3897-0CC8-45DE-AB4C-09E565241040}" type="pres">
      <dgm:prSet presAssocID="{69EB5DCE-AAE0-4D3A-8E08-7186EB599991}" presName="TwoNodes_1_text" presStyleLbl="node1" presStyleIdx="1" presStyleCnt="2">
        <dgm:presLayoutVars>
          <dgm:bulletEnabled val="1"/>
        </dgm:presLayoutVars>
      </dgm:prSet>
      <dgm:spPr/>
    </dgm:pt>
    <dgm:pt modelId="{FDC9DEEC-3DBD-4F00-87D4-5EB5B3BD40C7}" type="pres">
      <dgm:prSet presAssocID="{69EB5DCE-AAE0-4D3A-8E08-7186EB59999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AEC08210-0E18-4A30-9C04-300F74BC6D00}" type="presOf" srcId="{4CE1A5DA-A594-4D15-A678-3963925F3C5C}" destId="{8D874575-5B2D-4FF8-BD41-23D0C4A7CE6A}" srcOrd="0" destOrd="1" presId="urn:microsoft.com/office/officeart/2005/8/layout/vProcess5"/>
    <dgm:cxn modelId="{43187933-CECF-4F07-A37E-7DDE4E2A38E1}" type="presOf" srcId="{69EB5DCE-AAE0-4D3A-8E08-7186EB599991}" destId="{AE1893A4-EF49-4474-90FE-D57B086BE49B}" srcOrd="0" destOrd="0" presId="urn:microsoft.com/office/officeart/2005/8/layout/vProcess5"/>
    <dgm:cxn modelId="{22EEE642-7D63-4D7C-A94C-002BD5DCBC08}" type="presOf" srcId="{95066648-9731-4A63-BD46-E35CA7F9EEDC}" destId="{914A3897-0CC8-45DE-AB4C-09E565241040}" srcOrd="1" destOrd="1" presId="urn:microsoft.com/office/officeart/2005/8/layout/vProcess5"/>
    <dgm:cxn modelId="{9155C943-DAB1-4F1C-9CEA-9CBB56184301}" srcId="{971D046D-D601-42B9-95D0-FB70B4448A6A}" destId="{4CE1A5DA-A594-4D15-A678-3963925F3C5C}" srcOrd="0" destOrd="0" parTransId="{61748F3B-B53E-49F5-9821-F593FAB44091}" sibTransId="{5531EC2C-7E84-4E50-8D52-F4172FB039E7}"/>
    <dgm:cxn modelId="{0650AC46-C3BC-4081-8808-46A87D207A43}" type="presOf" srcId="{971D046D-D601-42B9-95D0-FB70B4448A6A}" destId="{FDC9DEEC-3DBD-4F00-87D4-5EB5B3BD40C7}" srcOrd="1" destOrd="0" presId="urn:microsoft.com/office/officeart/2005/8/layout/vProcess5"/>
    <dgm:cxn modelId="{23E44A68-3815-4ADF-A6D9-37ED37B153AB}" type="presOf" srcId="{E59EE4D2-3B41-4C46-97EE-EA956115C557}" destId="{61BE8475-33D4-4F0D-B60B-8195A427401A}" srcOrd="0" destOrd="0" presId="urn:microsoft.com/office/officeart/2005/8/layout/vProcess5"/>
    <dgm:cxn modelId="{EE9C1570-D241-4950-91E2-161116C3F8DA}" type="presOf" srcId="{971D046D-D601-42B9-95D0-FB70B4448A6A}" destId="{8D874575-5B2D-4FF8-BD41-23D0C4A7CE6A}" srcOrd="0" destOrd="0" presId="urn:microsoft.com/office/officeart/2005/8/layout/vProcess5"/>
    <dgm:cxn modelId="{B62FA37C-AD0C-47DB-AD0E-A81509A4A3D8}" srcId="{69EB5DCE-AAE0-4D3A-8E08-7186EB599991}" destId="{971D046D-D601-42B9-95D0-FB70B4448A6A}" srcOrd="1" destOrd="0" parTransId="{E0F8C9BB-B3F3-4236-AF92-00B2D9A3985F}" sibTransId="{01FA0472-7AFC-4723-812D-CEA1E82D13E6}"/>
    <dgm:cxn modelId="{29ECFD7F-0EC0-4EC7-BC59-C97B2A95FAE2}" type="presOf" srcId="{95066648-9731-4A63-BD46-E35CA7F9EEDC}" destId="{5590708B-9244-4B50-84E8-A481CBA3448B}" srcOrd="0" destOrd="1" presId="urn:microsoft.com/office/officeart/2005/8/layout/vProcess5"/>
    <dgm:cxn modelId="{6DE42598-EEC9-4FF0-ABA6-3F5959DA6B56}" type="presOf" srcId="{4CE1A5DA-A594-4D15-A678-3963925F3C5C}" destId="{FDC9DEEC-3DBD-4F00-87D4-5EB5B3BD40C7}" srcOrd="1" destOrd="1" presId="urn:microsoft.com/office/officeart/2005/8/layout/vProcess5"/>
    <dgm:cxn modelId="{AC4EBFC3-03C1-4AEC-848D-EEA23BF17DF2}" srcId="{B6D94AB7-2C57-4ACD-94BE-F61F05256206}" destId="{95066648-9731-4A63-BD46-E35CA7F9EEDC}" srcOrd="0" destOrd="0" parTransId="{CEB8480C-E877-47D7-8194-6AC0D014D442}" sibTransId="{125F9ACA-25F0-416A-8591-8BD3211EC70A}"/>
    <dgm:cxn modelId="{86C0BED0-B2B9-454D-A109-5F6FBAC93DF0}" type="presOf" srcId="{B6D94AB7-2C57-4ACD-94BE-F61F05256206}" destId="{914A3897-0CC8-45DE-AB4C-09E565241040}" srcOrd="1" destOrd="0" presId="urn:microsoft.com/office/officeart/2005/8/layout/vProcess5"/>
    <dgm:cxn modelId="{A2B08ED7-02A0-43AC-A832-E9BF83BFCCDA}" srcId="{69EB5DCE-AAE0-4D3A-8E08-7186EB599991}" destId="{B6D94AB7-2C57-4ACD-94BE-F61F05256206}" srcOrd="0" destOrd="0" parTransId="{DA6D9082-90CA-44CB-B9E8-32062C05A5F3}" sibTransId="{E59EE4D2-3B41-4C46-97EE-EA956115C557}"/>
    <dgm:cxn modelId="{A9D8A2E1-5C73-4029-9C36-9A09572491EE}" type="presOf" srcId="{B6D94AB7-2C57-4ACD-94BE-F61F05256206}" destId="{5590708B-9244-4B50-84E8-A481CBA3448B}" srcOrd="0" destOrd="0" presId="urn:microsoft.com/office/officeart/2005/8/layout/vProcess5"/>
    <dgm:cxn modelId="{B0D49DAA-3003-4C05-894B-FAF1231F2052}" type="presParOf" srcId="{AE1893A4-EF49-4474-90FE-D57B086BE49B}" destId="{543A3758-9877-4F0A-AED3-A6982F3FEA15}" srcOrd="0" destOrd="0" presId="urn:microsoft.com/office/officeart/2005/8/layout/vProcess5"/>
    <dgm:cxn modelId="{5C44BB29-B95D-4B61-814C-BA8D6866F762}" type="presParOf" srcId="{AE1893A4-EF49-4474-90FE-D57B086BE49B}" destId="{5590708B-9244-4B50-84E8-A481CBA3448B}" srcOrd="1" destOrd="0" presId="urn:microsoft.com/office/officeart/2005/8/layout/vProcess5"/>
    <dgm:cxn modelId="{D131751E-64D8-483A-BB8E-3201122BBB71}" type="presParOf" srcId="{AE1893A4-EF49-4474-90FE-D57B086BE49B}" destId="{8D874575-5B2D-4FF8-BD41-23D0C4A7CE6A}" srcOrd="2" destOrd="0" presId="urn:microsoft.com/office/officeart/2005/8/layout/vProcess5"/>
    <dgm:cxn modelId="{109F32C0-1824-42B3-AD78-4303E82CD2E4}" type="presParOf" srcId="{AE1893A4-EF49-4474-90FE-D57B086BE49B}" destId="{61BE8475-33D4-4F0D-B60B-8195A427401A}" srcOrd="3" destOrd="0" presId="urn:microsoft.com/office/officeart/2005/8/layout/vProcess5"/>
    <dgm:cxn modelId="{2B8483EF-829B-419F-BF1C-688B3B3B9413}" type="presParOf" srcId="{AE1893A4-EF49-4474-90FE-D57B086BE49B}" destId="{914A3897-0CC8-45DE-AB4C-09E565241040}" srcOrd="4" destOrd="0" presId="urn:microsoft.com/office/officeart/2005/8/layout/vProcess5"/>
    <dgm:cxn modelId="{B7D27B4B-A8BE-4E97-8D9F-A682522CDF97}" type="presParOf" srcId="{AE1893A4-EF49-4474-90FE-D57B086BE49B}" destId="{FDC9DEEC-3DBD-4F00-87D4-5EB5B3BD40C7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4FC20-3C48-4A80-9B22-D4D458DBBA45}">
      <dsp:nvSpPr>
        <dsp:cNvPr id="0" name=""/>
        <dsp:cNvSpPr/>
      </dsp:nvSpPr>
      <dsp:spPr>
        <a:xfrm>
          <a:off x="-3904027" y="-653308"/>
          <a:ext cx="5073527" cy="5073527"/>
        </a:xfrm>
        <a:prstGeom prst="blockArc">
          <a:avLst>
            <a:gd name="adj1" fmla="val 18900000"/>
            <a:gd name="adj2" fmla="val 2700000"/>
            <a:gd name="adj3" fmla="val 426"/>
          </a:avLst>
        </a:pr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07C9B-7477-459A-9FCD-1F56E2A02C7F}">
      <dsp:nvSpPr>
        <dsp:cNvPr id="0" name=""/>
        <dsp:cNvSpPr/>
      </dsp:nvSpPr>
      <dsp:spPr>
        <a:xfrm>
          <a:off x="1141502" y="970253"/>
          <a:ext cx="9374097" cy="1826403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4992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To improve utility coordination from Design through Construction.  </a:t>
          </a:r>
        </a:p>
      </dsp:txBody>
      <dsp:txXfrm>
        <a:off x="1141502" y="970253"/>
        <a:ext cx="9374097" cy="1826403"/>
      </dsp:txXfrm>
    </dsp:sp>
    <dsp:sp modelId="{B78E4E74-7E94-41AF-B40D-A38D3F1473DF}">
      <dsp:nvSpPr>
        <dsp:cNvPr id="0" name=""/>
        <dsp:cNvSpPr/>
      </dsp:nvSpPr>
      <dsp:spPr>
        <a:xfrm>
          <a:off x="0" y="741952"/>
          <a:ext cx="2283004" cy="2283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97F84-005B-486C-BCA4-FF8C2F1F43F2}">
      <dsp:nvSpPr>
        <dsp:cNvPr id="0" name=""/>
        <dsp:cNvSpPr/>
      </dsp:nvSpPr>
      <dsp:spPr>
        <a:xfrm>
          <a:off x="0" y="788353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3ED4F7-CAE8-45A4-A534-F8E328A81965}">
      <dsp:nvSpPr>
        <dsp:cNvPr id="0" name=""/>
        <dsp:cNvSpPr/>
      </dsp:nvSpPr>
      <dsp:spPr>
        <a:xfrm>
          <a:off x="328612" y="1100535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u="sng" kern="1200"/>
            <a:t>Communication</a:t>
          </a:r>
          <a:r>
            <a:rPr lang="en-US" sz="2900" kern="1200"/>
            <a:t> during planning and construction</a:t>
          </a:r>
        </a:p>
      </dsp:txBody>
      <dsp:txXfrm>
        <a:off x="383617" y="1155540"/>
        <a:ext cx="2847502" cy="1768010"/>
      </dsp:txXfrm>
    </dsp:sp>
    <dsp:sp modelId="{575538FB-5B9C-4CC1-9441-C0DFF3B8FDA0}">
      <dsp:nvSpPr>
        <dsp:cNvPr id="0" name=""/>
        <dsp:cNvSpPr/>
      </dsp:nvSpPr>
      <dsp:spPr>
        <a:xfrm>
          <a:off x="3614737" y="788353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5469C3-9C74-46F7-9629-148D98B9DCB5}">
      <dsp:nvSpPr>
        <dsp:cNvPr id="0" name=""/>
        <dsp:cNvSpPr/>
      </dsp:nvSpPr>
      <dsp:spPr>
        <a:xfrm>
          <a:off x="3943350" y="1100535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Improved utility </a:t>
          </a:r>
          <a:r>
            <a:rPr lang="en-US" sz="2900" b="1" u="sng" kern="1200"/>
            <a:t>data</a:t>
          </a:r>
          <a:r>
            <a:rPr lang="en-US" sz="2900" kern="1200"/>
            <a:t> collection and plan presentation</a:t>
          </a:r>
        </a:p>
      </dsp:txBody>
      <dsp:txXfrm>
        <a:off x="3998355" y="1155540"/>
        <a:ext cx="2847502" cy="1768010"/>
      </dsp:txXfrm>
    </dsp:sp>
    <dsp:sp modelId="{5CB84638-10DE-4FB4-8DB0-2D88E3968429}">
      <dsp:nvSpPr>
        <dsp:cNvPr id="0" name=""/>
        <dsp:cNvSpPr/>
      </dsp:nvSpPr>
      <dsp:spPr>
        <a:xfrm>
          <a:off x="7229475" y="788353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FD2324-A319-4BB8-9960-991D463CA60B}">
      <dsp:nvSpPr>
        <dsp:cNvPr id="0" name=""/>
        <dsp:cNvSpPr/>
      </dsp:nvSpPr>
      <dsp:spPr>
        <a:xfrm>
          <a:off x="7558087" y="1100535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Construction </a:t>
          </a:r>
          <a:r>
            <a:rPr lang="en-US" sz="2900" b="1" u="sng" kern="1200"/>
            <a:t>schedule</a:t>
          </a:r>
          <a:r>
            <a:rPr lang="en-US" sz="2900" kern="1200"/>
            <a:t> coordination</a:t>
          </a:r>
        </a:p>
      </dsp:txBody>
      <dsp:txXfrm>
        <a:off x="7613092" y="1155540"/>
        <a:ext cx="2847502" cy="1768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BEEE1-96B6-48C8-AAB7-C3E46D2C1B05}">
      <dsp:nvSpPr>
        <dsp:cNvPr id="0" name=""/>
        <dsp:cNvSpPr/>
      </dsp:nvSpPr>
      <dsp:spPr>
        <a:xfrm>
          <a:off x="5127029" y="2758886"/>
          <a:ext cx="3094136" cy="236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077"/>
              </a:lnTo>
              <a:lnTo>
                <a:pt x="3094136" y="119077"/>
              </a:lnTo>
              <a:lnTo>
                <a:pt x="3094136" y="236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E289F-ACAC-4079-9EA9-B6065A225F73}">
      <dsp:nvSpPr>
        <dsp:cNvPr id="0" name=""/>
        <dsp:cNvSpPr/>
      </dsp:nvSpPr>
      <dsp:spPr>
        <a:xfrm>
          <a:off x="5127029" y="2758886"/>
          <a:ext cx="1031378" cy="236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077"/>
              </a:lnTo>
              <a:lnTo>
                <a:pt x="1031378" y="119077"/>
              </a:lnTo>
              <a:lnTo>
                <a:pt x="1031378" y="236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6C816-F515-48AE-BAA8-A62FA6CCF5A9}">
      <dsp:nvSpPr>
        <dsp:cNvPr id="0" name=""/>
        <dsp:cNvSpPr/>
      </dsp:nvSpPr>
      <dsp:spPr>
        <a:xfrm>
          <a:off x="4095650" y="2758886"/>
          <a:ext cx="1031378" cy="236279"/>
        </a:xfrm>
        <a:custGeom>
          <a:avLst/>
          <a:gdLst/>
          <a:ahLst/>
          <a:cxnLst/>
          <a:rect l="0" t="0" r="0" b="0"/>
          <a:pathLst>
            <a:path>
              <a:moveTo>
                <a:pt x="1031378" y="0"/>
              </a:moveTo>
              <a:lnTo>
                <a:pt x="1031378" y="119077"/>
              </a:lnTo>
              <a:lnTo>
                <a:pt x="0" y="119077"/>
              </a:lnTo>
              <a:lnTo>
                <a:pt x="0" y="236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890DC-0F83-4C10-9B11-7BE6C9758FCF}">
      <dsp:nvSpPr>
        <dsp:cNvPr id="0" name=""/>
        <dsp:cNvSpPr/>
      </dsp:nvSpPr>
      <dsp:spPr>
        <a:xfrm>
          <a:off x="2032892" y="2758886"/>
          <a:ext cx="3094136" cy="236279"/>
        </a:xfrm>
        <a:custGeom>
          <a:avLst/>
          <a:gdLst/>
          <a:ahLst/>
          <a:cxnLst/>
          <a:rect l="0" t="0" r="0" b="0"/>
          <a:pathLst>
            <a:path>
              <a:moveTo>
                <a:pt x="3094136" y="0"/>
              </a:moveTo>
              <a:lnTo>
                <a:pt x="3094136" y="119077"/>
              </a:lnTo>
              <a:lnTo>
                <a:pt x="0" y="119077"/>
              </a:lnTo>
              <a:lnTo>
                <a:pt x="0" y="236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CC98B-99C8-4F1D-8730-312E834BD5B8}">
      <dsp:nvSpPr>
        <dsp:cNvPr id="0" name=""/>
        <dsp:cNvSpPr/>
      </dsp:nvSpPr>
      <dsp:spPr>
        <a:xfrm>
          <a:off x="5081309" y="1772513"/>
          <a:ext cx="91440" cy="2362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2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8F3B4-6AC6-4072-A790-D53D891A5AC6}">
      <dsp:nvSpPr>
        <dsp:cNvPr id="0" name=""/>
        <dsp:cNvSpPr/>
      </dsp:nvSpPr>
      <dsp:spPr>
        <a:xfrm>
          <a:off x="5081309" y="786140"/>
          <a:ext cx="91440" cy="2362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2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9390AC-FA21-4CEF-AF79-C04B766C661E}">
      <dsp:nvSpPr>
        <dsp:cNvPr id="0" name=""/>
        <dsp:cNvSpPr/>
      </dsp:nvSpPr>
      <dsp:spPr>
        <a:xfrm>
          <a:off x="4751982" y="36046"/>
          <a:ext cx="750093" cy="7500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FC04C-7900-45B9-807D-A8D26E3F3344}">
      <dsp:nvSpPr>
        <dsp:cNvPr id="0" name=""/>
        <dsp:cNvSpPr/>
      </dsp:nvSpPr>
      <dsp:spPr>
        <a:xfrm>
          <a:off x="5502076" y="34171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Kyle Keller</a:t>
          </a:r>
        </a:p>
      </dsp:txBody>
      <dsp:txXfrm>
        <a:off x="5502076" y="34171"/>
        <a:ext cx="1125140" cy="750093"/>
      </dsp:txXfrm>
    </dsp:sp>
    <dsp:sp modelId="{D4F2FE48-06D2-4DFD-ACB9-8D43F9B5B71A}">
      <dsp:nvSpPr>
        <dsp:cNvPr id="0" name=""/>
        <dsp:cNvSpPr/>
      </dsp:nvSpPr>
      <dsp:spPr>
        <a:xfrm>
          <a:off x="4751982" y="1022419"/>
          <a:ext cx="750093" cy="75009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EE1773-C58E-4FF2-9788-9E819AA45F48}">
      <dsp:nvSpPr>
        <dsp:cNvPr id="0" name=""/>
        <dsp:cNvSpPr/>
      </dsp:nvSpPr>
      <dsp:spPr>
        <a:xfrm>
          <a:off x="5502076" y="1020544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Dave Hansen</a:t>
          </a:r>
        </a:p>
      </dsp:txBody>
      <dsp:txXfrm>
        <a:off x="5502076" y="1020544"/>
        <a:ext cx="1125140" cy="750093"/>
      </dsp:txXfrm>
    </dsp:sp>
    <dsp:sp modelId="{FE102AD3-1F16-4328-8AEB-FA96DBCC521B}">
      <dsp:nvSpPr>
        <dsp:cNvPr id="0" name=""/>
        <dsp:cNvSpPr/>
      </dsp:nvSpPr>
      <dsp:spPr>
        <a:xfrm>
          <a:off x="4751982" y="2008792"/>
          <a:ext cx="750093" cy="75009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B298C-9AE1-4659-87AB-0EBEC7F61ECE}">
      <dsp:nvSpPr>
        <dsp:cNvPr id="0" name=""/>
        <dsp:cNvSpPr/>
      </dsp:nvSpPr>
      <dsp:spPr>
        <a:xfrm>
          <a:off x="5502076" y="2006917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Katharine Fischer</a:t>
          </a:r>
        </a:p>
      </dsp:txBody>
      <dsp:txXfrm>
        <a:off x="5502076" y="2006917"/>
        <a:ext cx="1125140" cy="750093"/>
      </dsp:txXfrm>
    </dsp:sp>
    <dsp:sp modelId="{AD196497-2DB9-4E2B-85D4-E0B951B9A35F}">
      <dsp:nvSpPr>
        <dsp:cNvPr id="0" name=""/>
        <dsp:cNvSpPr/>
      </dsp:nvSpPr>
      <dsp:spPr>
        <a:xfrm>
          <a:off x="1657846" y="2995166"/>
          <a:ext cx="750093" cy="75009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FA501-FEDA-4095-B3BF-6C7156BC4C2E}">
      <dsp:nvSpPr>
        <dsp:cNvPr id="0" name=""/>
        <dsp:cNvSpPr/>
      </dsp:nvSpPr>
      <dsp:spPr>
        <a:xfrm>
          <a:off x="2407939" y="2993290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Katie Acevedo</a:t>
          </a:r>
        </a:p>
      </dsp:txBody>
      <dsp:txXfrm>
        <a:off x="2407939" y="2993290"/>
        <a:ext cx="1125140" cy="750093"/>
      </dsp:txXfrm>
    </dsp:sp>
    <dsp:sp modelId="{92EF754A-E896-4E94-89BE-28429CC1D8E4}">
      <dsp:nvSpPr>
        <dsp:cNvPr id="0" name=""/>
        <dsp:cNvSpPr/>
      </dsp:nvSpPr>
      <dsp:spPr>
        <a:xfrm>
          <a:off x="3720603" y="2995166"/>
          <a:ext cx="750093" cy="75009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B90C8-D5A1-4D31-86C8-8C93279D5D1A}">
      <dsp:nvSpPr>
        <dsp:cNvPr id="0" name=""/>
        <dsp:cNvSpPr/>
      </dsp:nvSpPr>
      <dsp:spPr>
        <a:xfrm>
          <a:off x="4470697" y="2993290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Curt Yager</a:t>
          </a:r>
        </a:p>
      </dsp:txBody>
      <dsp:txXfrm>
        <a:off x="4470697" y="2993290"/>
        <a:ext cx="1125140" cy="750093"/>
      </dsp:txXfrm>
    </dsp:sp>
    <dsp:sp modelId="{8B3D03D5-03D2-4EFA-AEEB-A17F67779D7B}">
      <dsp:nvSpPr>
        <dsp:cNvPr id="0" name=""/>
        <dsp:cNvSpPr/>
      </dsp:nvSpPr>
      <dsp:spPr>
        <a:xfrm>
          <a:off x="5783361" y="2995166"/>
          <a:ext cx="750093" cy="75009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6A3B7-3E36-4C10-822D-D473AB721B48}">
      <dsp:nvSpPr>
        <dsp:cNvPr id="0" name=""/>
        <dsp:cNvSpPr/>
      </dsp:nvSpPr>
      <dsp:spPr>
        <a:xfrm>
          <a:off x="6533455" y="2993290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Don Horton</a:t>
          </a:r>
        </a:p>
      </dsp:txBody>
      <dsp:txXfrm>
        <a:off x="6533455" y="2993290"/>
        <a:ext cx="1125140" cy="750093"/>
      </dsp:txXfrm>
    </dsp:sp>
    <dsp:sp modelId="{832D8180-1C93-4903-9AF6-F0107B7EFF8F}">
      <dsp:nvSpPr>
        <dsp:cNvPr id="0" name=""/>
        <dsp:cNvSpPr/>
      </dsp:nvSpPr>
      <dsp:spPr>
        <a:xfrm>
          <a:off x="7846119" y="2995166"/>
          <a:ext cx="750093" cy="750093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9594C-8FD3-43DA-9E3C-EFF1C9566E66}">
      <dsp:nvSpPr>
        <dsp:cNvPr id="0" name=""/>
        <dsp:cNvSpPr/>
      </dsp:nvSpPr>
      <dsp:spPr>
        <a:xfrm>
          <a:off x="8596213" y="2993290"/>
          <a:ext cx="1125140" cy="750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Rhett Robinson </a:t>
          </a:r>
        </a:p>
      </dsp:txBody>
      <dsp:txXfrm>
        <a:off x="8596213" y="2993290"/>
        <a:ext cx="1125140" cy="7500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0708B-9244-4B50-84E8-A481CBA3448B}">
      <dsp:nvSpPr>
        <dsp:cNvPr id="0" name=""/>
        <dsp:cNvSpPr/>
      </dsp:nvSpPr>
      <dsp:spPr>
        <a:xfrm>
          <a:off x="0" y="0"/>
          <a:ext cx="8938260" cy="1695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u="sng" kern="1200"/>
            <a:t>Current Step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Review &amp; comment phase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Internal &amp; FHWA concurrent review</a:t>
          </a:r>
        </a:p>
      </dsp:txBody>
      <dsp:txXfrm>
        <a:off x="49651" y="49651"/>
        <a:ext cx="7186126" cy="1595910"/>
      </dsp:txXfrm>
    </dsp:sp>
    <dsp:sp modelId="{8D874575-5B2D-4FF8-BD41-23D0C4A7CE6A}">
      <dsp:nvSpPr>
        <dsp:cNvPr id="0" name=""/>
        <dsp:cNvSpPr/>
      </dsp:nvSpPr>
      <dsp:spPr>
        <a:xfrm>
          <a:off x="1577339" y="2071925"/>
          <a:ext cx="8938260" cy="1695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u="sng" kern="1200"/>
            <a:t>Next Step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Implementation phase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Internal implementation &amp; Stakeholder outreach</a:t>
          </a:r>
        </a:p>
      </dsp:txBody>
      <dsp:txXfrm>
        <a:off x="1626990" y="2121576"/>
        <a:ext cx="6159730" cy="1595910"/>
      </dsp:txXfrm>
    </dsp:sp>
    <dsp:sp modelId="{61BE8475-33D4-4F0D-B60B-8195A427401A}">
      <dsp:nvSpPr>
        <dsp:cNvPr id="0" name=""/>
        <dsp:cNvSpPr/>
      </dsp:nvSpPr>
      <dsp:spPr>
        <a:xfrm>
          <a:off x="7836372" y="1332625"/>
          <a:ext cx="1101887" cy="110188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084297" y="1332625"/>
        <a:ext cx="606037" cy="829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48710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1"/>
            <a:ext cx="4002299" cy="348710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0894869C-8603-4845-930B-69B60812F65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3650" y="868363"/>
            <a:ext cx="4168775" cy="2344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44724"/>
            <a:ext cx="7388860" cy="2736592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1366"/>
            <a:ext cx="4002299" cy="348709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01366"/>
            <a:ext cx="4002299" cy="348709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8DF955B4-2F26-40DD-8275-B140E314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HDR (Kristen, Amanda or Alyssa)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66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Jamie Mikkleson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53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F7AAC-692D-4897-A2FD-2DAAEBBFF1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6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Jamie Mikkleson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60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61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3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23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Jamie Mikkleson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34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9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73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3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HDR (Kristen, Amanda or Alyssa)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18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F7AAC-692D-4897-A2FD-2DAAEBBFF1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28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08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5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75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HDR (Kristen, Amanda or Alyssa)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51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/>
              <a:t>HDR (Kristen, Amanda or Alyssa)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44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HDR (Kristen, Amanda or Alyssa)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9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HDR (Kristen, Amanda or Alyssa)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59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HDR (Kristen, Amanda or Alyssa)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6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HDR (Kristen, Amanda or Alyssa)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3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NDOT Utility Coordinator (In-person safety briefing)</a:t>
            </a:r>
          </a:p>
          <a:p>
            <a:r>
              <a:rPr lang="en-US"/>
              <a:t>HDR (Kristen, Amanda or Alyssa) (Virtual safety briefing)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83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HDR (Kristen, Amanda or Alyssa)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96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917">
              <a:defRPr/>
            </a:pPr>
            <a:r>
              <a:rPr lang="en-US"/>
              <a:t>HDR (Kristen, Amanda or Alyssa)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9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HDR (Kristen, Amanda or Alyssa)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17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Jamie Mikkleson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75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Jamie Mikkleson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46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Jamie Mikkleson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55B4-2F26-40DD-8275-B140E3141C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1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F4F93295-26FD-4EE4-BBE9-6DE07D5E18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500"/>
            <a:ext cx="12192000" cy="210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30679"/>
            <a:ext cx="10363200" cy="2408464"/>
          </a:xfrm>
        </p:spPr>
        <p:txBody>
          <a:bodyPr anchor="b">
            <a:normAutofit/>
          </a:bodyPr>
          <a:lstStyle>
            <a:lvl1pPr algn="l">
              <a:defRPr sz="4800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0539"/>
            <a:ext cx="9753600" cy="93730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3FE131-6708-4A73-8F7A-D5950ECFF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1"/>
          <a:stretch/>
        </p:blipFill>
        <p:spPr>
          <a:xfrm>
            <a:off x="9163050" y="5908011"/>
            <a:ext cx="2743200" cy="7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7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915E6357-C42B-4630-94EA-63CA8B991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9"/>
          <a:stretch/>
        </p:blipFill>
        <p:spPr>
          <a:xfrm>
            <a:off x="0" y="5252217"/>
            <a:ext cx="12192000" cy="1605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E4DA8-8BED-4556-8FB7-C5C79C3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1"/>
          <a:stretch/>
        </p:blipFill>
        <p:spPr>
          <a:xfrm>
            <a:off x="9163050" y="5908011"/>
            <a:ext cx="2743200" cy="7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4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D2B2C-9256-42D2-B390-9C44934AC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79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7EAF3-B6C2-4ECD-9411-B351F885C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6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3404"/>
            <a:ext cx="10515600" cy="3766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BE29F-F24E-4435-8BD2-A044515EB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9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3404"/>
            <a:ext cx="10515600" cy="3766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4C8FA9A5-F127-4283-B29C-179F4356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9"/>
          <a:stretch/>
        </p:blipFill>
        <p:spPr>
          <a:xfrm>
            <a:off x="0" y="5252217"/>
            <a:ext cx="12192000" cy="1605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0AFE9-EBA1-4E4C-85B1-117CDBD35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1"/>
          <a:stretch/>
        </p:blipFill>
        <p:spPr>
          <a:xfrm>
            <a:off x="9163050" y="5908011"/>
            <a:ext cx="2743200" cy="7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9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0765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F10C26F6-CB25-4BF0-BE9F-09EBC895F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9"/>
          <a:stretch/>
        </p:blipFill>
        <p:spPr>
          <a:xfrm>
            <a:off x="0" y="5252217"/>
            <a:ext cx="12192000" cy="1605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CC85B-9A0C-4853-982A-34875ED42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1"/>
          <a:stretch/>
        </p:blipFill>
        <p:spPr>
          <a:xfrm>
            <a:off x="9163050" y="5908011"/>
            <a:ext cx="2743200" cy="7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4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301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301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2717A-C3C7-4166-857A-DA4776A0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283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283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09C9B3-8D26-43F6-9840-1166BFC19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2AC16-41A2-4B24-8A24-A1F0C4E17B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6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D3BA7-ED68-49A6-9460-7AE6D4ED2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91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B009A-170F-4F1A-93C6-1BDE29B08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/>
        </p:blipFill>
        <p:spPr>
          <a:xfrm>
            <a:off x="9163050" y="5915249"/>
            <a:ext cx="2743200" cy="7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8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29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134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32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  <p:sldLayoutId id="2147483663" r:id="rId4"/>
    <p:sldLayoutId id="2147483664" r:id="rId5"/>
    <p:sldLayoutId id="2147483665" r:id="rId6"/>
    <p:sldLayoutId id="2147483666" r:id="rId7"/>
    <p:sldLayoutId id="2147483672" r:id="rId8"/>
    <p:sldLayoutId id="2147483667" r:id="rId9"/>
    <p:sldLayoutId id="2147483670" r:id="rId10"/>
    <p:sldLayoutId id="2147483668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accent5">
              <a:lumMod val="75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1_ABBFA0DD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EEFD74-4DA7-4418-B444-30B8621903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District Utility Program Meeting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4A1162-350F-4D1F-9D55-50DB29EA99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District 3</a:t>
            </a:r>
          </a:p>
          <a:p>
            <a:r>
              <a:rPr lang="en-US"/>
              <a:t>October 10, 2023</a:t>
            </a:r>
          </a:p>
        </p:txBody>
      </p:sp>
    </p:spTree>
    <p:extLst>
      <p:ext uri="{BB962C8B-B14F-4D97-AF65-F5344CB8AC3E}">
        <p14:creationId xmlns:p14="http://schemas.microsoft.com/office/powerpoint/2010/main" val="2806422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5FAE-7929-45EC-AF3C-EB602BAE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Ndot</a:t>
            </a:r>
            <a:r>
              <a:rPr lang="en-US"/>
              <a:t> utility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958D-8143-4FED-BC53-68D085B85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850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0BFC-2F71-105C-0A00-2B71E799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Ponca - US-20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STP-12-6(119); Control NO.: 32352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DF552-EA1C-E631-5277-6F5539B54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8.2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D3126E1E-9CC5-2C56-A507-C124EF756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1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E0B15-3DC1-AFB6-4B1B-7FEF1965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Ponca - US-20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STP-12-6(119); Control NO.: 32352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C92E5-777D-CAEF-71DC-5089F131E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12/12/2024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3/3/2025</a:t>
            </a:r>
          </a:p>
        </p:txBody>
      </p:sp>
    </p:spTree>
    <p:extLst>
      <p:ext uri="{BB962C8B-B14F-4D97-AF65-F5344CB8AC3E}">
        <p14:creationId xmlns:p14="http://schemas.microsoft.com/office/powerpoint/2010/main" val="4614638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62156-D2F0-FFB7-FBCB-44A6299A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Ponca - US-20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STP-12-6(119); Control NO.: 32352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95D66-7709-7A1D-C3C4-622A3B4DF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City of Ponca, Great Plains Comm., Northeast Nebr. Telephone Co., Northeast Power,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Sparklight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Fiber (Cable One)</a:t>
            </a:r>
          </a:p>
        </p:txBody>
      </p:sp>
    </p:spTree>
    <p:extLst>
      <p:ext uri="{BB962C8B-B14F-4D97-AF65-F5344CB8AC3E}">
        <p14:creationId xmlns:p14="http://schemas.microsoft.com/office/powerpoint/2010/main" val="13525447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03185-25BF-2917-89C2-D8C199174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Macy Intersection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DPS-75-4(118); Control NO.: 32415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23E7D-8A5E-A785-739E-1B753D82B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0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Urban Reconstruction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</p:txBody>
      </p:sp>
      <p:pic>
        <p:nvPicPr>
          <p:cNvPr id="5" name="Picture 4" descr="A satellite view of a rural area&#10;&#10;Description automatically generated">
            <a:extLst>
              <a:ext uri="{FF2B5EF4-FFF2-40B4-BE49-F238E27FC236}">
                <a16:creationId xmlns:a16="http://schemas.microsoft.com/office/drawing/2014/main" id="{C12E64A2-BAAF-443A-22A3-36ADA29BD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01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D7572-932D-05A8-924F-660F4E4C9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Macy Intersection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DPS-75-4(118); Control NO.: 32415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E5B02-5E7F-C9DA-DB3E-250534715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3/6/2025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</a:t>
            </a:r>
          </a:p>
        </p:txBody>
      </p:sp>
    </p:spTree>
    <p:extLst>
      <p:ext uri="{BB962C8B-B14F-4D97-AF65-F5344CB8AC3E}">
        <p14:creationId xmlns:p14="http://schemas.microsoft.com/office/powerpoint/2010/main" val="12384064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DB252-FF63-8697-4C12-4622DA6AB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Macy Intersection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DPS-75-4(118); Control NO.: 32415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6B23B-E967-AD83-639C-2FB7AED7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New Alignment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Workshop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Burt County PPD,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Fastwyre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Broadband (ABB), Omaha Tribe of NE</a:t>
            </a:r>
          </a:p>
        </p:txBody>
      </p:sp>
    </p:spTree>
    <p:extLst>
      <p:ext uri="{BB962C8B-B14F-4D97-AF65-F5344CB8AC3E}">
        <p14:creationId xmlns:p14="http://schemas.microsoft.com/office/powerpoint/2010/main" val="21910153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DC6E-3086-80E9-052E-41C6E308D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West Point East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STP-HSIP-32-6(116); Control NO.: 32404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382B6-BBB4-EE4E-FE20-1E879A013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1.7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47164BA7-6BD0-1864-AED8-E2ABAB1DA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04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ECECF-9968-635A-512C-D68AB636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West Point East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STP-HSIP-32-6(116); Control NO.: 32404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1FF62-E49E-2DA1-CF79-26F285636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5/15/2025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6/23/2025</a:t>
            </a:r>
          </a:p>
        </p:txBody>
      </p:sp>
    </p:spTree>
    <p:extLst>
      <p:ext uri="{BB962C8B-B14F-4D97-AF65-F5344CB8AC3E}">
        <p14:creationId xmlns:p14="http://schemas.microsoft.com/office/powerpoint/2010/main" val="12018215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B8E34-1F5A-608D-0455-80013D0C1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West Point East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STP-HSIP-32-6(116); Control NO.: 32404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03D35-FC65-4918-8FD2-6AF5F3A42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TBD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City of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Westpoint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, Cuming County PPD, Cuming County RDW 1, Great Plains Comm., Lumen (CenturyLink), Skywave Wireless</a:t>
            </a:r>
          </a:p>
        </p:txBody>
      </p:sp>
    </p:spTree>
    <p:extLst>
      <p:ext uri="{BB962C8B-B14F-4D97-AF65-F5344CB8AC3E}">
        <p14:creationId xmlns:p14="http://schemas.microsoft.com/office/powerpoint/2010/main" val="15264535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52DB2-50D8-6276-BD52-6CFF8211C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East </a:t>
            </a:r>
            <a:r>
              <a:rPr lang="en-US" sz="2700" b="0" i="0" u="none" strike="noStrike" kern="100" baseline="0" err="1">
                <a:solidFill>
                  <a:srgbClr val="00485F"/>
                </a:solidFill>
                <a:latin typeface="Arial Black" panose="020B0A04020102020204" pitchFamily="34" charset="0"/>
              </a:rPr>
              <a:t>Jct</a:t>
            </a: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 N-15 - Wisner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TIB-275-6(150); Control NO.: 32319B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0238F-CA59-D5A8-28BF-C2B47414D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4.2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</p:txBody>
      </p:sp>
      <p:pic>
        <p:nvPicPr>
          <p:cNvPr id="5" name="Picture 4" descr="A map of a road&#10;&#10;Description automatically generated">
            <a:extLst>
              <a:ext uri="{FF2B5EF4-FFF2-40B4-BE49-F238E27FC236}">
                <a16:creationId xmlns:a16="http://schemas.microsoft.com/office/drawing/2014/main" id="{A51D7C3D-9395-F138-7C56-0C28D1E0A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3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ED2C9-2E2A-42FC-ABDE-2E644820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Utilities Organization Structure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BD0228-2481-4907-96AF-FDC6C0998A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8463" y="1504950"/>
          <a:ext cx="11379200" cy="3779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86D111-CDDB-4556-B640-98DBB2B656F4}"/>
              </a:ext>
            </a:extLst>
          </p:cNvPr>
          <p:cNvSpPr txBox="1"/>
          <p:nvPr/>
        </p:nvSpPr>
        <p:spPr>
          <a:xfrm>
            <a:off x="1604472" y="5321706"/>
            <a:ext cx="180594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Districts 1 &amp;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B0679-0C20-40F5-B894-4E751C7B3394}"/>
              </a:ext>
            </a:extLst>
          </p:cNvPr>
          <p:cNvSpPr txBox="1"/>
          <p:nvPr/>
        </p:nvSpPr>
        <p:spPr>
          <a:xfrm>
            <a:off x="3732756" y="5321706"/>
            <a:ext cx="180594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Districts 2 &amp;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93E1A-022B-06F1-616E-1E0BF98EEFE9}"/>
              </a:ext>
            </a:extLst>
          </p:cNvPr>
          <p:cNvSpPr txBox="1"/>
          <p:nvPr/>
        </p:nvSpPr>
        <p:spPr>
          <a:xfrm>
            <a:off x="5861040" y="5321706"/>
            <a:ext cx="180594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District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72055E-010E-BF6B-26BA-4C45B20DA60D}"/>
              </a:ext>
            </a:extLst>
          </p:cNvPr>
          <p:cNvSpPr txBox="1"/>
          <p:nvPr/>
        </p:nvSpPr>
        <p:spPr>
          <a:xfrm>
            <a:off x="7989323" y="5321706"/>
            <a:ext cx="194525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Districts 5, 6, &amp; 7</a:t>
            </a:r>
          </a:p>
        </p:txBody>
      </p:sp>
    </p:spTree>
    <p:extLst>
      <p:ext uri="{BB962C8B-B14F-4D97-AF65-F5344CB8AC3E}">
        <p14:creationId xmlns:p14="http://schemas.microsoft.com/office/powerpoint/2010/main" val="39404705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BAE04-8166-D8D0-A9D7-9297C702F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East </a:t>
            </a:r>
            <a:r>
              <a:rPr lang="en-US" sz="2700" b="0" i="0" u="none" strike="noStrike" kern="100" baseline="0" err="1">
                <a:solidFill>
                  <a:srgbClr val="00485F"/>
                </a:solidFill>
                <a:latin typeface="Arial Black" panose="020B0A04020102020204" pitchFamily="34" charset="0"/>
              </a:rPr>
              <a:t>Jct</a:t>
            </a: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 N-15 - Wisner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TIB-275-6(150); Control NO.: 32319B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CCF21-6D32-BB3D-2ADC-87EEE8193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8/28/2025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10/1/2025</a:t>
            </a:r>
          </a:p>
        </p:txBody>
      </p:sp>
    </p:spTree>
    <p:extLst>
      <p:ext uri="{BB962C8B-B14F-4D97-AF65-F5344CB8AC3E}">
        <p14:creationId xmlns:p14="http://schemas.microsoft.com/office/powerpoint/2010/main" val="19012039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A2DC-14A9-71DD-DFDB-690A9387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East </a:t>
            </a:r>
            <a:r>
              <a:rPr lang="en-US" sz="2700" b="0" i="0" u="none" strike="noStrike" kern="100" baseline="0" err="1">
                <a:solidFill>
                  <a:srgbClr val="00485F"/>
                </a:solidFill>
                <a:latin typeface="Arial Black" panose="020B0A04020102020204" pitchFamily="34" charset="0"/>
              </a:rPr>
              <a:t>Jct</a:t>
            </a: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 N-15 - Wisner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TIB-275-6(150); Control NO.: 32319B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F230D-693B-47F6-EF6E-28D7F8240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Temp. Roads/Drives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New ROW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Workshop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City of Wisner, Cuming County PPD, Cuming County RWD 1, Great Plains Comm., Lumen (CenturyLink), Tallgrass Energy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292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76967-1607-4417-AC24-B53892A3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&amp; Wrap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DAB6-F846-463A-8044-8C765C9C9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51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17CF-907A-AC22-7C2C-81FE261C8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Any final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9E84C-2539-47BA-356F-05FD6D436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Ask them now!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If you have questions after this meeting, or would like to view more detailed project maps, please reach out to your utility coordinator. </a:t>
            </a:r>
          </a:p>
        </p:txBody>
      </p:sp>
    </p:spTree>
    <p:extLst>
      <p:ext uri="{BB962C8B-B14F-4D97-AF65-F5344CB8AC3E}">
        <p14:creationId xmlns:p14="http://schemas.microsoft.com/office/powerpoint/2010/main" val="24352214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26D0-F9B9-4F82-87ED-8390C15B2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Have a Question about a project your Utility is involved 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5A666-F771-4DDC-94F5-22FFD4870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Contact your district’s utility coordinator!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13B61B-B03A-4AA2-AC14-67FFCB424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1" y="2506692"/>
            <a:ext cx="6623868" cy="3022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5B458-3E4C-497F-A52F-CAEFA7F77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618" y="2417441"/>
            <a:ext cx="4166857" cy="323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50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7E3DE-C875-4C83-B70A-2083DAC8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06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We need your feedback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BAEAA4-7F8C-4EA2-B74B-6827C74C1A66}"/>
              </a:ext>
            </a:extLst>
          </p:cNvPr>
          <p:cNvSpPr txBox="1">
            <a:spLocks/>
          </p:cNvSpPr>
          <p:nvPr/>
        </p:nvSpPr>
        <p:spPr>
          <a:xfrm>
            <a:off x="914400" y="1709577"/>
            <a:ext cx="9737498" cy="3930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Your valuable feedback helps these meetings – and NDOT’s utility coordination program – be better.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9BDC9E-5A96-48A5-A832-C5ED2947B376}"/>
              </a:ext>
            </a:extLst>
          </p:cNvPr>
          <p:cNvSpPr/>
          <p:nvPr/>
        </p:nvSpPr>
        <p:spPr>
          <a:xfrm>
            <a:off x="1006679" y="2620151"/>
            <a:ext cx="6216242" cy="301962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Use your phone’s camera to scan this QR code or use our paper survey.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98B94-DB85-91EE-1028-C19CC212A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0700" y="2487632"/>
            <a:ext cx="3261197" cy="3261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4982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53DF-CF04-9E7B-D13F-8F3035953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Visit our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963A4-7FCF-8839-D3E7-10B143505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Visit NDOT.info/utility for more information on: </a:t>
            </a:r>
          </a:p>
          <a:p>
            <a:r>
              <a:rPr lang="en-US"/>
              <a:t>Utility accommodation</a:t>
            </a:r>
          </a:p>
          <a:p>
            <a:r>
              <a:rPr lang="en-US"/>
              <a:t>Permitting </a:t>
            </a:r>
          </a:p>
          <a:p>
            <a:r>
              <a:rPr lang="en-US"/>
              <a:t>Coordination</a:t>
            </a:r>
          </a:p>
          <a:p>
            <a:r>
              <a:rPr lang="en-US"/>
              <a:t>Project information</a:t>
            </a:r>
          </a:p>
          <a:p>
            <a:r>
              <a:rPr lang="en-US"/>
              <a:t>Reimbursements</a:t>
            </a:r>
          </a:p>
          <a:p>
            <a:r>
              <a:rPr lang="en-US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56739970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0D81-A0F9-45BC-9D75-D3377E3507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BC548-BAFF-4B86-99A9-ED8CC30E7C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93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5FAE-7929-45EC-AF3C-EB602BAE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level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958D-8143-4FED-BC53-68D085B85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35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Accommodation Policy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5E8EA6-A3DD-0931-9023-5F239FFF3A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2469" y="1728514"/>
            <a:ext cx="4020111" cy="39153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C78A-386E-F8DA-4788-A2FB8F18CC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/>
              <a:t>Sets forth guidelines &amp; requirements for accommodating utility facilities within State Highway Property</a:t>
            </a:r>
          </a:p>
          <a:p>
            <a:pPr lvl="0"/>
            <a:r>
              <a:rPr lang="en-US"/>
              <a:t>In process of completely revamping the policy</a:t>
            </a:r>
          </a:p>
        </p:txBody>
      </p:sp>
    </p:spTree>
    <p:extLst>
      <p:ext uri="{BB962C8B-B14F-4D97-AF65-F5344CB8AC3E}">
        <p14:creationId xmlns:p14="http://schemas.microsoft.com/office/powerpoint/2010/main" val="2293288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Accommodation Policy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A9112F3-4E55-E87D-B32E-10F0674B6D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12950"/>
          <a:ext cx="10515600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1462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– key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9816-B753-40E9-B9E5-CD7D219B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3403"/>
            <a:ext cx="10515600" cy="3916879"/>
          </a:xfrm>
        </p:spPr>
        <p:txBody>
          <a:bodyPr>
            <a:normAutofit lnSpcReduction="10000"/>
          </a:bodyPr>
          <a:lstStyle/>
          <a:p>
            <a:pPr lvl="0"/>
            <a:r>
              <a:rPr lang="en-US"/>
              <a:t>Depth of bury by facility type</a:t>
            </a:r>
          </a:p>
          <a:p>
            <a:pPr lvl="0"/>
            <a:r>
              <a:rPr lang="en-US"/>
              <a:t>Update casing requirements for steel pipelines</a:t>
            </a:r>
          </a:p>
          <a:p>
            <a:pPr lvl="0"/>
            <a:r>
              <a:rPr lang="en-US"/>
              <a:t>Outlines NDOT utility coordination process</a:t>
            </a:r>
          </a:p>
          <a:p>
            <a:pPr lvl="0"/>
            <a:r>
              <a:rPr lang="en-US"/>
              <a:t>Expand construction and maintenance requirements</a:t>
            </a:r>
          </a:p>
          <a:p>
            <a:pPr lvl="0"/>
            <a:r>
              <a:rPr lang="en-US"/>
              <a:t>Identifies construction plan and ‘As-Installed’ plan requirements</a:t>
            </a:r>
          </a:p>
          <a:p>
            <a:pPr lvl="0"/>
            <a:r>
              <a:rPr lang="en-US"/>
              <a:t>Addresses change in ownership and abandoned or out of service facilities</a:t>
            </a:r>
          </a:p>
          <a:p>
            <a:pPr lvl="0"/>
            <a:r>
              <a:rPr lang="en-US"/>
              <a:t>Broadband chapter</a:t>
            </a:r>
          </a:p>
          <a:p>
            <a:pPr marL="0" lvl="0" indent="0">
              <a:buNone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5FAE-7929-45EC-AF3C-EB602BAE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level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958D-8143-4FED-BC53-68D085B85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6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questionnaire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9816-B753-40E9-B9E5-CD7D219BA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Receive via email from NDOT Utility Coordin</a:t>
            </a:r>
            <a:r>
              <a:rPr lang="en-US">
                <a:solidFill>
                  <a:srgbClr val="4D4D4F"/>
                </a:solidFill>
                <a:latin typeface="Roboto" panose="02000000000000000000" pitchFamily="2" charset="0"/>
              </a:rPr>
              <a:t>ator</a:t>
            </a:r>
            <a:endParaRPr lang="en-US" b="0" i="0" u="none" strike="noStrike">
              <a:solidFill>
                <a:srgbClr val="4D4D4F"/>
              </a:solidFill>
              <a:effectLst/>
              <a:latin typeface="Roboto" panose="02000000000000000000" pitchFamily="2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Action by Utility Company required: </a:t>
            </a:r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Review and provide information for </a:t>
            </a:r>
            <a:r>
              <a:rPr lang="en-US" b="0" i="0" u="sng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existing facility locations</a:t>
            </a:r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Review existing locations for </a:t>
            </a:r>
            <a:r>
              <a:rPr lang="en-US" b="0" i="0" u="sng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construction conflicts</a:t>
            </a: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, both temporary and permanent conflicts</a:t>
            </a:r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Transmit responses and supporting documentation back to NDOT</a:t>
            </a:r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NDOT will track unresponsive utility companies &amp; continue to follow up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93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Conflict analysis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9816-B753-40E9-B9E5-CD7D219B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8469"/>
            <a:ext cx="10515600" cy="4238246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Utility Company </a:t>
            </a:r>
            <a:r>
              <a:rPr lang="en-US" b="1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will perform </a:t>
            </a: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Conflict Analysis</a:t>
            </a:r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r>
              <a:rPr lang="en-US">
                <a:solidFill>
                  <a:srgbClr val="4D4D4F"/>
                </a:solidFill>
                <a:latin typeface="Roboto" panose="02000000000000000000" pitchFamily="2" charset="0"/>
              </a:rPr>
              <a:t>Review for conflicts with:</a:t>
            </a:r>
          </a:p>
          <a:p>
            <a:pPr lvl="2" fontAlgn="base"/>
            <a:r>
              <a:rPr lang="en-US" b="0" i="0">
                <a:solidFill>
                  <a:srgbClr val="4D4D4F"/>
                </a:solidFill>
                <a:effectLst/>
                <a:latin typeface="Arial" panose="020B0604020202020204" pitchFamily="34" charset="0"/>
              </a:rPr>
              <a:t>Final construction – limits of construction, ROW, dit</a:t>
            </a:r>
            <a:r>
              <a:rPr lang="en-US">
                <a:solidFill>
                  <a:srgbClr val="4D4D4F"/>
                </a:solidFill>
              </a:rPr>
              <a:t>ch grading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2" fontAlgn="base"/>
            <a:r>
              <a:rPr lang="en-US">
                <a:solidFill>
                  <a:srgbClr val="4D4D4F"/>
                </a:solidFill>
              </a:rPr>
              <a:t>Temporary construction – drives, access crossings, phasing</a:t>
            </a:r>
          </a:p>
          <a:p>
            <a:pPr lvl="1" fontAlgn="base"/>
            <a:r>
              <a:rPr lang="en-US">
                <a:solidFill>
                  <a:srgbClr val="4D4D4F"/>
                </a:solidFill>
                <a:latin typeface="Roboto" panose="02000000000000000000" pitchFamily="2" charset="0"/>
              </a:rPr>
              <a:t>NDOT will review analysis and work with Utility Company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If relocations are required, Utility Company </a:t>
            </a:r>
            <a:r>
              <a:rPr lang="en-US" b="1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will provide </a:t>
            </a: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relocation information: </a:t>
            </a:r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Scope of work</a:t>
            </a:r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Detailed cost estimate</a:t>
            </a:r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Schedule of relocation work</a:t>
            </a:r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1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950-80B2-4574-AD56-3F68DAF7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Relocation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9816-B753-40E9-B9E5-CD7D219B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8469"/>
            <a:ext cx="10515600" cy="4238246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NDOT will review and provide comments on relocation plans and detailed cost estimate</a:t>
            </a:r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</a:p>
          <a:p>
            <a:pPr lvl="1" fontAlgn="base"/>
            <a:r>
              <a:rPr lang="en-US">
                <a:solidFill>
                  <a:srgbClr val="4D4D4F"/>
                </a:solidFill>
                <a:latin typeface="Roboto" panose="02000000000000000000" pitchFamily="2" charset="0"/>
              </a:rPr>
              <a:t>Will be incorporated into the agreement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Master (Blanket) Agreement or Utility Project Agreement</a:t>
            </a:r>
            <a:r>
              <a:rPr lang="en-US" b="0" i="0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​</a:t>
            </a:r>
          </a:p>
          <a:p>
            <a:pPr lvl="1" fontAlgn="base"/>
            <a:r>
              <a:rPr lang="en-US">
                <a:solidFill>
                  <a:srgbClr val="4D4D4F"/>
                </a:solidFill>
                <a:latin typeface="Roboto" panose="02000000000000000000" pitchFamily="2" charset="0"/>
              </a:rPr>
              <a:t>Only if relocation is reimbursable</a:t>
            </a:r>
            <a:endParaRPr lang="en-US" b="0" i="0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4D4D4F"/>
                </a:solidFill>
                <a:effectLst/>
                <a:latin typeface="Roboto" panose="02000000000000000000" pitchFamily="2" charset="0"/>
              </a:rPr>
              <a:t>Letter of Authorization</a:t>
            </a:r>
          </a:p>
          <a:p>
            <a:pPr lvl="1" fontAlgn="base"/>
            <a:r>
              <a:rPr lang="en-US" b="1" u="sng">
                <a:solidFill>
                  <a:srgbClr val="4D4D4F"/>
                </a:solidFill>
                <a:latin typeface="Roboto" panose="02000000000000000000" pitchFamily="2" charset="0"/>
              </a:rPr>
              <a:t>Every</a:t>
            </a:r>
            <a:r>
              <a:rPr lang="en-US">
                <a:solidFill>
                  <a:srgbClr val="4D4D4F"/>
                </a:solidFill>
                <a:latin typeface="Roboto" panose="02000000000000000000" pitchFamily="2" charset="0"/>
              </a:rPr>
              <a:t> relocation</a:t>
            </a:r>
            <a:endParaRPr lang="en-US" b="1" i="0" u="sng">
              <a:solidFill>
                <a:srgbClr val="4D4D4F"/>
              </a:solidFill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9A735-4259-9887-DF11-D64C9BFB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meeting is being recorded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DCA94-0EA1-7E7C-CA7B-F5BB79F8B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62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3C3C8-2C74-4021-9322-A8D84953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32E5F-9788-4354-A168-07FAA1BA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Implement Utility Accommodation Policy </a:t>
            </a:r>
          </a:p>
          <a:p>
            <a:r>
              <a:rPr lang="en-US"/>
              <a:t>Identify utility conflicts early</a:t>
            </a:r>
          </a:p>
          <a:p>
            <a:r>
              <a:rPr lang="en-US"/>
              <a:t>Coordinate utility relocations to be complete by construction start</a:t>
            </a:r>
          </a:p>
          <a:p>
            <a:r>
              <a:rPr lang="en-US"/>
              <a:t>Professional development of coordinator staff</a:t>
            </a:r>
          </a:p>
          <a:p>
            <a:r>
              <a:rPr lang="en-US"/>
              <a:t>2024 District Utility Program Meetings – October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3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3B83-B96B-A837-29BC-E9DAF64A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Activities vs. conflicts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5F3010-A10D-967C-7BCF-8EA58B4C90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78469"/>
          <a:ext cx="10515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633005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30851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When we say…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Think about…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Access Crossings – Contractor</a:t>
                      </a:r>
                    </a:p>
                    <a:p>
                      <a:r>
                        <a:rPr lang="en-US"/>
                        <a:t>~Pipes or Temp.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Cranes and large equipment</a:t>
                      </a:r>
                    </a:p>
                    <a:p>
                      <a:r>
                        <a:rPr lang="en-US"/>
                        <a:t>Impacts or proximity to overhead power</a:t>
                      </a:r>
                    </a:p>
                    <a:p>
                      <a:r>
                        <a:rPr lang="en-US"/>
                        <a:t>Piling for temporary bridge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25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Shoo-flys – Traffic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In addition to access crossings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Additional fill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Impacts to pedestals, pull boxes, overhead power,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784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Grade beam on pile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Cranes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Impacts or proximity to overhead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76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Over-excavation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Possibility on any project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Most likely at culverts and locations of known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66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317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3B83-B96B-A837-29BC-E9DAF64A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Activities vs. conflicts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5F3010-A10D-967C-7BCF-8EA58B4C90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6620"/>
          <a:ext cx="10515600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633005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30851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When we say…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Think about…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Concrete Box Culverts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Sheet pile driven at wingwalls</a:t>
                      </a:r>
                    </a:p>
                    <a:p>
                      <a:r>
                        <a:rPr lang="en-US"/>
                        <a:t>Impacts to buried lines</a:t>
                      </a:r>
                    </a:p>
                    <a:p>
                      <a:r>
                        <a:rPr lang="en-US"/>
                        <a:t>Impacts or proximity to overhead power</a:t>
                      </a:r>
                    </a:p>
                    <a:p>
                      <a:r>
                        <a:rPr lang="en-US"/>
                        <a:t>Temporary shoring on phased construction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25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Culvert Replacements – Phased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Potential for temporary shoring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Need room (H &amp; V) to construct end treatments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784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Culvert Replacements – Jacking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Large jacking pits - ~50’x100’, not shown in plans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Temporary excavation down to flowline to construct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Need room (H &amp; V) to construct end treatments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767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451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3B83-B96B-A837-29BC-E9DAF64A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Activities vs. conflicts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5F3010-A10D-967C-7BCF-8EA58B4C90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6620"/>
          <a:ext cx="10515600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633005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30851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When we say…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Think about…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Temporary Roads &amp; Drives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Can require grading and ditch work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Similar impacts to permanent construction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499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Guardrail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Posts can impact underground facilities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956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Sidewalk &amp; ADA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Pavement removal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Shallow service 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614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Curb Inlets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3 ft – 6 ft deep, in most cases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Cast in place inlets require extra room for form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38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538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777B-B400-427D-804C-039E6CBA7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all">
                <a:latin typeface="Arial Black" panose="020B0A04020102020204" pitchFamily="34" charset="0"/>
                <a:cs typeface="+mj-cs"/>
              </a:rPr>
              <a:t>Construction Projects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327D2-CD95-4A9F-9E4F-5946A3A96B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District 3</a:t>
            </a:r>
          </a:p>
        </p:txBody>
      </p:sp>
    </p:spTree>
    <p:extLst>
      <p:ext uri="{BB962C8B-B14F-4D97-AF65-F5344CB8AC3E}">
        <p14:creationId xmlns:p14="http://schemas.microsoft.com/office/powerpoint/2010/main" val="1440009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2F91AE-CEE9-4CD4-935F-715176A8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Outstanding Construction Year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4D2A5-A125-4E88-82DF-C85D97EB7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following projects will likely not be completed in 2023</a:t>
            </a:r>
          </a:p>
        </p:txBody>
      </p:sp>
    </p:spTree>
    <p:extLst>
      <p:ext uri="{BB962C8B-B14F-4D97-AF65-F5344CB8AC3E}">
        <p14:creationId xmlns:p14="http://schemas.microsoft.com/office/powerpoint/2010/main" val="3105253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0871-252D-48B3-FC4D-BABBEB3E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23rd St, Columbus (LET)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NH-30-5(134); Control NO.: 32234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C05AA-4468-4306-7ACE-2C1568673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Project Length: 2.7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Urban Reconstruction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A55B62BD-A4B8-BAD7-E676-DDAB098D1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31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11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AC0C-78C6-0AB5-7DCF-A9BE37EE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23rd St, Columbus (LET)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NH-30-5(134); Control NO.: 32234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438D6-5C7E-908B-46D5-786185BF7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0" u="none" strike="noStrike" kern="100" baseline="0">
                <a:solidFill>
                  <a:srgbClr val="4D4D4F"/>
                </a:solidFill>
                <a:latin typeface="Arial"/>
                <a:cs typeface="Arial"/>
              </a:rPr>
              <a:t>Status: Awarded</a:t>
            </a:r>
            <a:endParaRPr lang="en-US" b="0" i="0" u="none" strike="noStrike" kern="100" baseline="0">
              <a:solidFill>
                <a:srgbClr val="4D4D4F"/>
              </a:solidFill>
            </a:endParaRP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Right-of-Way: Completed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Phase Traffic Control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Local Detour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Letting Date: 4/7/2022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Construction Timing: Currently in Construction</a:t>
            </a:r>
          </a:p>
        </p:txBody>
      </p:sp>
    </p:spTree>
    <p:extLst>
      <p:ext uri="{BB962C8B-B14F-4D97-AF65-F5344CB8AC3E}">
        <p14:creationId xmlns:p14="http://schemas.microsoft.com/office/powerpoint/2010/main" val="3007417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C6C3-7682-BC60-92AC-3570E384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23rd St, Columbus (LET)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NH-30-5(134); Control NO.: 32234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44DF3-7AFC-89FF-F27A-DF1FD296F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Urban Recon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Black Hills Energy, Charter Comm. (Spectrum), City of Columbus, Cornhusker PPD, Eagle Comm., Frontier Comm., Great Plains Comm., Loup River PPD, Lumen (CenturyLink), </a:t>
            </a:r>
            <a:r>
              <a:rPr lang="en-US" b="0" i="0" u="none" strike="noStrike" kern="100" baseline="0" err="1">
                <a:solidFill>
                  <a:srgbClr val="4D4D4F"/>
                </a:solidFill>
              </a:rPr>
              <a:t>Midstates</a:t>
            </a:r>
            <a:r>
              <a:rPr lang="en-US" b="0" i="0" u="none" strike="noStrike" kern="100" baseline="0">
                <a:solidFill>
                  <a:srgbClr val="4D4D4F"/>
                </a:solidFill>
              </a:rPr>
              <a:t> Data Transport, Nebraska PPD</a:t>
            </a:r>
          </a:p>
        </p:txBody>
      </p:sp>
    </p:spTree>
    <p:extLst>
      <p:ext uri="{BB962C8B-B14F-4D97-AF65-F5344CB8AC3E}">
        <p14:creationId xmlns:p14="http://schemas.microsoft.com/office/powerpoint/2010/main" val="3964523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4048-E051-E6CA-3537-9FCE5265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Decatur - Macy (LET)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STP-75-3(118); Control NO.: 32139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167A7-18CE-64FF-6F33-A1A2D492C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Project Length: 7.7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Culvert Extension/Replace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4538FB29-4D53-87EB-A7BB-7C456DB19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2495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70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E937A-2432-EE8F-8129-DAD9F71C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4B822-EDB1-21E5-E26A-0E559247A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846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Before we begin, let’s have a brief safety moment.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9E21B-6168-54A6-8FB7-4A9A31906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52077"/>
            <a:ext cx="5181600" cy="3003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Virtual Attendees</a:t>
            </a:r>
          </a:p>
          <a:p>
            <a:r>
              <a:rPr lang="en-US"/>
              <a:t>Unmute yourself or use your chat box if you are in an emergency situation.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513BA51-B80D-27F8-DC36-68FA0DD6BFB0}"/>
              </a:ext>
            </a:extLst>
          </p:cNvPr>
          <p:cNvSpPr txBox="1">
            <a:spLocks/>
          </p:cNvSpPr>
          <p:nvPr/>
        </p:nvSpPr>
        <p:spPr>
          <a:xfrm>
            <a:off x="914400" y="2752077"/>
            <a:ext cx="5181600" cy="30037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In-Person Attendees</a:t>
            </a:r>
          </a:p>
          <a:p>
            <a:r>
              <a:rPr lang="en-US" dirty="0"/>
              <a:t>Emergency Exits</a:t>
            </a:r>
          </a:p>
          <a:p>
            <a:r>
              <a:rPr lang="en-US" dirty="0"/>
              <a:t>Tornado Shelter</a:t>
            </a:r>
          </a:p>
          <a:p>
            <a:r>
              <a:rPr lang="en-US" dirty="0"/>
              <a:t>911 Caller</a:t>
            </a:r>
          </a:p>
          <a:p>
            <a:r>
              <a:rPr lang="en-US" dirty="0"/>
              <a:t>AED Location</a:t>
            </a:r>
          </a:p>
          <a:p>
            <a:r>
              <a:rPr lang="en-US" dirty="0"/>
              <a:t>Restrooms</a:t>
            </a:r>
          </a:p>
        </p:txBody>
      </p:sp>
    </p:spTree>
    <p:extLst>
      <p:ext uri="{BB962C8B-B14F-4D97-AF65-F5344CB8AC3E}">
        <p14:creationId xmlns:p14="http://schemas.microsoft.com/office/powerpoint/2010/main" val="1955139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A6C5-080A-36F4-1C3F-001CB78E7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Decatur - Macy (LET)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STP-75-3(118); Control NO.: 32139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C4992-68A2-84CF-FF39-1E0010CC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Status: Awarded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Letting Date: 3/2/2023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Construction Timing: Currently in Construction</a:t>
            </a:r>
          </a:p>
        </p:txBody>
      </p:sp>
    </p:spTree>
    <p:extLst>
      <p:ext uri="{BB962C8B-B14F-4D97-AF65-F5344CB8AC3E}">
        <p14:creationId xmlns:p14="http://schemas.microsoft.com/office/powerpoint/2010/main" val="1475848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55E76-4864-1B9B-175B-4B662387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Decatur - Macy (LET)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STP-75-3(118); Control NO.: 32139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2A9F7-2AC3-12D8-4184-A724AFC57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</a:rPr>
              <a:t>Burt County PPD, </a:t>
            </a:r>
            <a:r>
              <a:rPr lang="en-US" b="0" i="0" u="none" strike="noStrike" kern="100" baseline="0" err="1">
                <a:solidFill>
                  <a:srgbClr val="4D4D4F"/>
                </a:solidFill>
              </a:rPr>
              <a:t>Fastwyre</a:t>
            </a:r>
            <a:r>
              <a:rPr lang="en-US" b="0" i="0" u="none" strike="noStrike" kern="100" baseline="0">
                <a:solidFill>
                  <a:srgbClr val="4D4D4F"/>
                </a:solidFill>
              </a:rPr>
              <a:t> Broadband (ABB), Lumen (CenturyLink), Northeast Nebr. Telephone Co., Village of Decatur</a:t>
            </a:r>
          </a:p>
        </p:txBody>
      </p:sp>
    </p:spTree>
    <p:extLst>
      <p:ext uri="{BB962C8B-B14F-4D97-AF65-F5344CB8AC3E}">
        <p14:creationId xmlns:p14="http://schemas.microsoft.com/office/powerpoint/2010/main" val="4123039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2F91AE-CEE9-4CD4-935F-715176A8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 Year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4D2A5-A125-4E88-82DF-C85D97EB7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projects are anticipated to be let </a:t>
            </a:r>
            <a:r>
              <a:rPr lang="en-US"/>
              <a:t>during 2024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92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639C-1F72-6E65-1B26-3666CE29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N. Jct. N-51 - S. Jct. N-9 (MS) </a:t>
            </a:r>
            <a:b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STP-16-3(110); Control NO.: 32289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F759C-16D8-9868-20F5-0E30F8DCE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10.3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large area&#10;&#10;Description automatically generated">
            <a:extLst>
              <a:ext uri="{FF2B5EF4-FFF2-40B4-BE49-F238E27FC236}">
                <a16:creationId xmlns:a16="http://schemas.microsoft.com/office/drawing/2014/main" id="{E209FF47-F20B-F25F-1D1A-92430FA8E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1" y="16002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79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273EB-9097-BB21-A103-6A6EC422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N. Jct. N-51 - S. Jct. N-9 (MS) </a:t>
            </a:r>
            <a:b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STP-16-3(110); Control NO.: 32289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4F67B-4E37-DB2A-8116-CB527CEC9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Preparing for Bid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Completed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Detour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10/19/2023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6/17/2024</a:t>
            </a:r>
          </a:p>
        </p:txBody>
      </p:sp>
    </p:spTree>
    <p:extLst>
      <p:ext uri="{BB962C8B-B14F-4D97-AF65-F5344CB8AC3E}">
        <p14:creationId xmlns:p14="http://schemas.microsoft.com/office/powerpoint/2010/main" val="3187496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2BD9-6A3F-295F-09C5-9A36A3AE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N. Jct. N-51 - S. Jct. N-9 (MS) </a:t>
            </a:r>
            <a:b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STP-16-3(110); Control NO.: 32289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7CE63-FEB0-C7DC-CE88-559A450A0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Cuming County PPD, Cuming County RWD 1, Great Plains Comm., Nebraska PPD, Village of Bancroft</a:t>
            </a:r>
          </a:p>
        </p:txBody>
      </p:sp>
    </p:spTree>
    <p:extLst>
      <p:ext uri="{BB962C8B-B14F-4D97-AF65-F5344CB8AC3E}">
        <p14:creationId xmlns:p14="http://schemas.microsoft.com/office/powerpoint/2010/main" val="4161801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F4B71-86F7-EB9F-5E8E-8887E9A3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US-20 - N-59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STP-14-4(117); Control NO.: 32284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2196F-9C6D-98F2-C804-9C69408A2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8.3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77648D38-328C-991E-4061-0A9217851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71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68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603BD-E3F6-448E-D5A8-CCA51CC2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US-20 - N-59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STP-14-4(117); Control NO.: 32284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5B49F-6718-CD3F-065D-AA253039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Preparing for Bid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Completed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12/14/2023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7/8/2024</a:t>
            </a:r>
          </a:p>
        </p:txBody>
      </p:sp>
    </p:spTree>
    <p:extLst>
      <p:ext uri="{BB962C8B-B14F-4D97-AF65-F5344CB8AC3E}">
        <p14:creationId xmlns:p14="http://schemas.microsoft.com/office/powerpoint/2010/main" val="2057245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E731-D3A5-EFDF-DD4F-9ED9E77DB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US-20 - N-59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STP-14-4(117); Control NO.: 32284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26421-73F0-36D4-062D-B930239B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Lighting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AT&amp;T Comm., Great Plains Comm., North Central PPD, Northeast Nebr. Telephone Co.</a:t>
            </a:r>
          </a:p>
        </p:txBody>
      </p:sp>
    </p:spTree>
    <p:extLst>
      <p:ext uri="{BB962C8B-B14F-4D97-AF65-F5344CB8AC3E}">
        <p14:creationId xmlns:p14="http://schemas.microsoft.com/office/powerpoint/2010/main" val="1417016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4E98-84D9-84F8-6B44-3330503E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Lyons - </a:t>
            </a:r>
            <a:r>
              <a:rPr lang="en-US" sz="2700" b="0" i="0" u="none" strike="noStrike" kern="100" baseline="0" err="1">
                <a:solidFill>
                  <a:srgbClr val="00485F"/>
                </a:solidFill>
                <a:latin typeface="Arial Black" panose="020B0A04020102020204" pitchFamily="34" charset="0"/>
              </a:rPr>
              <a:t>Walthill</a:t>
            </a: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NH-77-3(126); Control NO.: 31922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F1F0-F340-AADD-D447-E8CAF2E2D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17.7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country&#10;&#10;Description automatically generated">
            <a:extLst>
              <a:ext uri="{FF2B5EF4-FFF2-40B4-BE49-F238E27FC236}">
                <a16:creationId xmlns:a16="http://schemas.microsoft.com/office/drawing/2014/main" id="{A0AED4CE-4174-2A1B-9778-C358BC89E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3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E2E3-9EF9-4AA2-B874-C840D404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519DE-ADB1-4AEC-B291-3798B6681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Introductions</a:t>
            </a:r>
          </a:p>
          <a:p>
            <a:r>
              <a:rPr lang="en-US">
                <a:latin typeface="Arial"/>
                <a:cs typeface="Arial"/>
              </a:rPr>
              <a:t>Utility Program Updates</a:t>
            </a:r>
          </a:p>
          <a:p>
            <a:r>
              <a:rPr lang="en-US">
                <a:latin typeface="Arial"/>
                <a:cs typeface="Arial"/>
              </a:rPr>
              <a:t>Construction Activities vs. Utility Conflicts</a:t>
            </a:r>
          </a:p>
          <a:p>
            <a:r>
              <a:rPr lang="en-US"/>
              <a:t>Construction Projects Review</a:t>
            </a:r>
          </a:p>
          <a:p>
            <a:pPr lvl="1"/>
            <a:r>
              <a:rPr lang="en-US"/>
              <a:t>Outstanding 2023 Construction Projects</a:t>
            </a:r>
          </a:p>
          <a:p>
            <a:pPr lvl="1"/>
            <a:r>
              <a:rPr lang="en-US"/>
              <a:t>2024 Construction Projects</a:t>
            </a:r>
          </a:p>
          <a:p>
            <a:pPr lvl="1"/>
            <a:r>
              <a:rPr lang="en-US"/>
              <a:t>2025 Construction Projects</a:t>
            </a:r>
          </a:p>
          <a:p>
            <a:r>
              <a:rPr lang="en-US"/>
              <a:t>Questions &amp; Wrap Up</a:t>
            </a:r>
          </a:p>
        </p:txBody>
      </p:sp>
    </p:spTree>
    <p:extLst>
      <p:ext uri="{BB962C8B-B14F-4D97-AF65-F5344CB8AC3E}">
        <p14:creationId xmlns:p14="http://schemas.microsoft.com/office/powerpoint/2010/main" val="1165468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A6CF7-12EA-2F3A-22D8-D8B564D96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Lyons - </a:t>
            </a:r>
            <a:r>
              <a:rPr lang="en-US" sz="2700" b="0" i="0" u="none" strike="noStrike" kern="100" baseline="0" err="1">
                <a:solidFill>
                  <a:srgbClr val="00485F"/>
                </a:solidFill>
                <a:latin typeface="Arial Black" panose="020B0A04020102020204" pitchFamily="34" charset="0"/>
              </a:rPr>
              <a:t>Walthill</a:t>
            </a: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NH-77-3(126); Control NO.: 31922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AC0FE-50D8-95F4-219C-E2E7DCFCA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Completed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5/16/2024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8/1/2024</a:t>
            </a:r>
          </a:p>
        </p:txBody>
      </p:sp>
    </p:spTree>
    <p:extLst>
      <p:ext uri="{BB962C8B-B14F-4D97-AF65-F5344CB8AC3E}">
        <p14:creationId xmlns:p14="http://schemas.microsoft.com/office/powerpoint/2010/main" val="1958183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AB32-C504-0FD4-70FD-1A71CBCC3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Lyons - </a:t>
            </a:r>
            <a:r>
              <a:rPr lang="en-US" sz="2700" b="0" i="0" u="none" strike="noStrike" kern="100" baseline="0" err="1">
                <a:solidFill>
                  <a:srgbClr val="00485F"/>
                </a:solidFill>
                <a:latin typeface="Arial Black" panose="020B0A04020102020204" pitchFamily="34" charset="0"/>
              </a:rPr>
              <a:t>Walthill</a:t>
            </a: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NH-77-3(126); Control NO.: 31922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7C5E3-EE88-60EE-67C2-E2652CD38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AT&amp;T Comm., Burt County PPD, , City of Lyons, Lower Elkhorn NRD, Lumen (CenturyLink), Nebraska PPD, Zayo Group</a:t>
            </a:r>
          </a:p>
        </p:txBody>
      </p:sp>
    </p:spTree>
    <p:extLst>
      <p:ext uri="{BB962C8B-B14F-4D97-AF65-F5344CB8AC3E}">
        <p14:creationId xmlns:p14="http://schemas.microsoft.com/office/powerpoint/2010/main" val="2468634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3D946-16A7-2D26-C68B-B9647D43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Pender - Emerson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STP-9-4(116); Control NO.: 32136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00194-2ED3-AF49-4195-E62B7EAF1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12.1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925453D8-70EF-B56E-47B9-B8971DA80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5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D782-D97B-60C2-38FB-F246582E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Pender - Emerson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STP-9-4(116); Control NO.: 32136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C1F22-C801-AFA8-1995-03B80AC98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Completed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2/1/2024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3/11/2024</a:t>
            </a:r>
          </a:p>
        </p:txBody>
      </p:sp>
    </p:spTree>
    <p:extLst>
      <p:ext uri="{BB962C8B-B14F-4D97-AF65-F5344CB8AC3E}">
        <p14:creationId xmlns:p14="http://schemas.microsoft.com/office/powerpoint/2010/main" val="1646481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95E4-9C5C-FD0E-93DB-B83E7F2C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Pender - Emerson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STP-9-4(116); Control NO.: 32136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C9515-CAFB-1D9A-B2DF-D95C32B59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City of Pender,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Fastwyre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Broadband (ABB), Great Plains Comm., Lumen (CenturyLink), Middle Missouri Tribes NRD, Northeast Power, Northern Natural Gas,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Papio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-Missouri, Skywave Wireless, Thurston County Rural Water, Village of Emerson, Village of Pender, Village of Thurston</a:t>
            </a:r>
          </a:p>
        </p:txBody>
      </p:sp>
    </p:spTree>
    <p:extLst>
      <p:ext uri="{BB962C8B-B14F-4D97-AF65-F5344CB8AC3E}">
        <p14:creationId xmlns:p14="http://schemas.microsoft.com/office/powerpoint/2010/main" val="3925106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C4E6B-83C6-B237-87E0-346FFF3B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N-12 North &amp; South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STP-NH-15-4(122); Control NO.: 32288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2900F-727F-05CE-ADD6-A354D1AEE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9.3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EBDE528E-8F89-2EF3-A9E9-7245F85E4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38" y="16002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947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54992-A36B-E7CD-67C0-EBAD291A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N-12 North &amp; South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STP-NH-15-4(122); Control NO.: 32288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B6413-D689-0CFB-F298-7742ED8DB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2/1/2024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7/15/2024</a:t>
            </a:r>
          </a:p>
        </p:txBody>
      </p:sp>
    </p:spTree>
    <p:extLst>
      <p:ext uri="{BB962C8B-B14F-4D97-AF65-F5344CB8AC3E}">
        <p14:creationId xmlns:p14="http://schemas.microsoft.com/office/powerpoint/2010/main" val="742386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F8FA2-3000-8F33-461B-D6CF8E83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N-12 North &amp; South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STP-NH-15-4(122); Control NO.: 32288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A8D61-080E-BE33-D56E-98E35DC18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New ROW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Cedar Vision Inc, Cedar-Knox PPD, City of Hartington, Great Plains Comm.,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Hartelco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, Lumen (CenturyLink), Northeast Nebr. Telephone Co., Northeast Power</a:t>
            </a:r>
          </a:p>
        </p:txBody>
      </p:sp>
    </p:spTree>
    <p:extLst>
      <p:ext uri="{BB962C8B-B14F-4D97-AF65-F5344CB8AC3E}">
        <p14:creationId xmlns:p14="http://schemas.microsoft.com/office/powerpoint/2010/main" val="19361437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51355-EF2E-8F45-DA64-CA91EF29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US-81/N Main St Near Madison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HSIP-81-3(147); Control NO.: 32350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5FA68-17D5-F71F-48D5-EA4B20FDD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0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3E6D3099-E113-E1EC-B4AC-663CB63AE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0621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833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7AC8-462B-9563-251D-F27291808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US-81/N Main St Near Madison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HSIP-81-3(147); Control NO.: 32350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791E9-D56A-25F7-F403-B4EF35BBE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2/1/2024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7/29/2024</a:t>
            </a:r>
          </a:p>
        </p:txBody>
      </p:sp>
    </p:spTree>
    <p:extLst>
      <p:ext uri="{BB962C8B-B14F-4D97-AF65-F5344CB8AC3E}">
        <p14:creationId xmlns:p14="http://schemas.microsoft.com/office/powerpoint/2010/main" val="2025962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930E-0053-4903-9C58-1FA2BEADC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4D06B-5BF0-43EC-8976-FC777BF23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467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2F2F3-8722-8D03-91EE-6D475AE1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US-81/N Main St Near Madison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HSIP-81-3(147); Control NO.: 32350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47D93-0EB3-D51B-29EF-5182472FB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City of Madison, Frontier Comm., Great Plains Comm.,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Sparklight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Fiber (Cable One)</a:t>
            </a:r>
          </a:p>
        </p:txBody>
      </p:sp>
    </p:spTree>
    <p:extLst>
      <p:ext uri="{BB962C8B-B14F-4D97-AF65-F5344CB8AC3E}">
        <p14:creationId xmlns:p14="http://schemas.microsoft.com/office/powerpoint/2010/main" val="742502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B38E-34E3-BC6B-5C43-A6AB2EC2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In Stanton &amp; North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STP-57-3(111); Control NO.: 32359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59285-F5A8-E684-EFCB-5EFEDC23F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5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Urban Reconstruction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DC28C751-4178-9CE4-FE55-C6A2F6E60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4578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93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53B88-C0A6-D577-76CD-64247E03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In Stanton &amp; North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STP-57-3(111); Control NO.: 32359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C5F52-17B9-5CB1-BABA-05566B938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2/29/2024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6/10/2024</a:t>
            </a:r>
          </a:p>
        </p:txBody>
      </p:sp>
    </p:spTree>
    <p:extLst>
      <p:ext uri="{BB962C8B-B14F-4D97-AF65-F5344CB8AC3E}">
        <p14:creationId xmlns:p14="http://schemas.microsoft.com/office/powerpoint/2010/main" val="41411833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1618-1063-6796-76D9-6FA3A542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In Stanton &amp; North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STP-57-3(111); Control NO.: 32359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EC0A6-8EC7-8B9D-82EE-7DCF7BA19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City of Stanton, Great Plains Comm., Lumen (Century Link),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Sparklight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Fiber (Cable One), Stanton County PPD, Stanton Telecom., Tallgrass Energy</a:t>
            </a:r>
          </a:p>
        </p:txBody>
      </p:sp>
    </p:spTree>
    <p:extLst>
      <p:ext uri="{BB962C8B-B14F-4D97-AF65-F5344CB8AC3E}">
        <p14:creationId xmlns:p14="http://schemas.microsoft.com/office/powerpoint/2010/main" val="39456108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8D646-7528-DA99-786B-EAC929EC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In Norfolk Traffic Signals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HSIP-81-3(150); Control NO.: 32363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0F3B6-D476-275A-8C38-F634F6C0F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5.3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Misc.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2EB9CB46-289C-7513-1667-F1E3A979D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79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080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DA1E2-D702-7051-4BAF-6DC2CA83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In Norfolk Traffic Signals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HSIP-81-3(150); Control NO.: 32363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E32BC-4943-4FA5-2F5F-FB7336C33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2/1/2024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4/1/2024</a:t>
            </a:r>
          </a:p>
        </p:txBody>
      </p:sp>
    </p:spTree>
    <p:extLst>
      <p:ext uri="{BB962C8B-B14F-4D97-AF65-F5344CB8AC3E}">
        <p14:creationId xmlns:p14="http://schemas.microsoft.com/office/powerpoint/2010/main" val="24368630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C33E-9E7D-B60E-F002-C2F24AE80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In Norfolk Traffic Signals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HSIP-81-3(150); Control NO.: 32363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E79FD-5E65-AC7E-7B39-DF5153DC6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Lighting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TBD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Allo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Comm., Black Hills Energy, City of Norfolk, Lumen (CenturyLink),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Midstates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Data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Trasnport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, Nebraska DEQ, Nebraska PPD, NuStar Pipeline, Pierce Telephone Co.,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Sparklight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Internet (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CableOne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), Unite Private Networks, USCOC N-K</a:t>
            </a:r>
          </a:p>
        </p:txBody>
      </p:sp>
    </p:spTree>
    <p:extLst>
      <p:ext uri="{BB962C8B-B14F-4D97-AF65-F5344CB8AC3E}">
        <p14:creationId xmlns:p14="http://schemas.microsoft.com/office/powerpoint/2010/main" val="2167600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DBF63-8975-58D9-948D-3F34049A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Santee South Bridge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STP-S54D(104); Control NO.: 32278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34C68-0CAD-74F1-45AD-E94DDA129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0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Access X-ings &amp; Shoo-Fly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2511BFC4-62F5-8B74-190D-E5CD295C8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88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484E5-3130-86CD-CE4C-A49CE58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Santee South Bridge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STP-S54D(104); Control NO.: 32278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C4E0A-F095-CF67-9370-3E0956C1C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2/29/2024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6/3/2024</a:t>
            </a:r>
          </a:p>
        </p:txBody>
      </p:sp>
    </p:spTree>
    <p:extLst>
      <p:ext uri="{BB962C8B-B14F-4D97-AF65-F5344CB8AC3E}">
        <p14:creationId xmlns:p14="http://schemas.microsoft.com/office/powerpoint/2010/main" val="8190289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8CDA-5AB2-4127-ACE0-CB524DF7B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Santee South Bridge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STP-S54D(104); Control NO.: 32278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78899-52B4-BFC9-75CA-51A57408D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K-Sheets: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Provisions: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Bureau of Indian Affairs, Great Plains Comm., North Central PPD</a:t>
            </a:r>
          </a:p>
        </p:txBody>
      </p:sp>
    </p:spTree>
    <p:extLst>
      <p:ext uri="{BB962C8B-B14F-4D97-AF65-F5344CB8AC3E}">
        <p14:creationId xmlns:p14="http://schemas.microsoft.com/office/powerpoint/2010/main" val="141410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E937A-2432-EE8F-8129-DAD9F71C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Introduce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4B822-EDB1-21E5-E26A-0E559247A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596239" cy="393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Introduce yourself and share:</a:t>
            </a:r>
          </a:p>
          <a:p>
            <a:r>
              <a:rPr lang="en-US"/>
              <a:t>Name</a:t>
            </a:r>
          </a:p>
          <a:p>
            <a:r>
              <a:rPr lang="en-US"/>
              <a:t>Organization</a:t>
            </a:r>
          </a:p>
          <a:p>
            <a:r>
              <a:rPr lang="en-US"/>
              <a:t>Role</a:t>
            </a:r>
          </a:p>
          <a:p>
            <a:r>
              <a:rPr lang="en-US"/>
              <a:t>Favorite Pizza Topping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62402F-E8AE-AB36-3C1F-B3569D4D8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2838" y="1878469"/>
            <a:ext cx="5181600" cy="3930196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In-Person Attendees</a:t>
            </a:r>
          </a:p>
          <a:p>
            <a:pPr marL="0" indent="0">
              <a:buNone/>
            </a:pPr>
            <a:r>
              <a:rPr lang="en-US"/>
              <a:t>Please go around the room and introduce yourself.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Virtual Attendees</a:t>
            </a:r>
          </a:p>
          <a:p>
            <a:pPr marL="0" indent="0">
              <a:buNone/>
            </a:pPr>
            <a:r>
              <a:rPr lang="en-US"/>
              <a:t>Please type the information in the chat box. </a:t>
            </a:r>
          </a:p>
        </p:txBody>
      </p:sp>
    </p:spTree>
    <p:extLst>
      <p:ext uri="{BB962C8B-B14F-4D97-AF65-F5344CB8AC3E}">
        <p14:creationId xmlns:p14="http://schemas.microsoft.com/office/powerpoint/2010/main" val="9784378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90C8-BE5B-8C6C-88C0-01A267162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err="1">
                <a:solidFill>
                  <a:srgbClr val="00485F"/>
                </a:solidFill>
                <a:latin typeface="Arial Black" panose="020B0A04020102020204" pitchFamily="34" charset="0"/>
              </a:rPr>
              <a:t>Wausa</a:t>
            </a: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 North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STP-121-4(116); Control NO.: 32379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6055F-47B8-EB92-1CB2-96E40B404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7.1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4D31B89C-19C2-7894-07F1-4C73BD203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58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15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33C1-8D07-BE48-876D-05697FFD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err="1">
                <a:solidFill>
                  <a:srgbClr val="00485F"/>
                </a:solidFill>
                <a:latin typeface="Arial Black" panose="020B0A04020102020204" pitchFamily="34" charset="0"/>
              </a:rPr>
              <a:t>Wausa</a:t>
            </a: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 North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STP-121-4(116); Control NO.: 32379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BFFE3-03AA-CF08-2B3E-3FEB3ECB8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5/16/2024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8/26/2024</a:t>
            </a:r>
          </a:p>
        </p:txBody>
      </p:sp>
    </p:spTree>
    <p:extLst>
      <p:ext uri="{BB962C8B-B14F-4D97-AF65-F5344CB8AC3E}">
        <p14:creationId xmlns:p14="http://schemas.microsoft.com/office/powerpoint/2010/main" val="13980244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B4F2B-4861-BDF7-9609-E6FC34974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 err="1">
                <a:solidFill>
                  <a:srgbClr val="00485F"/>
                </a:solidFill>
                <a:latin typeface="Arial Black" panose="020B0A04020102020204" pitchFamily="34" charset="0"/>
              </a:rPr>
              <a:t>Wausa</a:t>
            </a: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 North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STP-121-4(116); Control NO.: 32379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250D3-73CE-D81B-8B81-050E6B8B7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Cedar-Knox PPD, Great Plains Comm., Village of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Wausa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, WAPA</a:t>
            </a:r>
          </a:p>
          <a:p>
            <a:pPr marR="0" lvl="1" rtl="0"/>
            <a:endParaRPr lang="en-US" b="0" i="0" u="none" strike="noStrike" kern="100" baseline="0">
              <a:solidFill>
                <a:srgbClr val="4D4D4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445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6C019-FD16-EE33-9231-6940D8B5F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Columbus South Bridges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NH-30-5(131); Control NO.: 31983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AA7E3-2161-E48C-FCA3-07B4B3DCE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0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Urban Reconstruction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3F5C386D-FAFE-B121-84D8-0F0B4E240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94248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520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3B59B-24F2-5B9A-7667-4B79D902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Columbus South Bridges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NH-30-5(131); Control NO.: 31983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D5B33-D9E5-670C-8B07-A89B7493B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7/25/2024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9/23/2024</a:t>
            </a:r>
          </a:p>
        </p:txBody>
      </p:sp>
    </p:spTree>
    <p:extLst>
      <p:ext uri="{BB962C8B-B14F-4D97-AF65-F5344CB8AC3E}">
        <p14:creationId xmlns:p14="http://schemas.microsoft.com/office/powerpoint/2010/main" val="2224799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751E7-638D-5BD6-6CC0-02B18BB85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Columbus South Bridges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NH-30-5(131); Control NO.: 31983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66559-9B0C-464C-7A6E-8B2B027A8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Lighting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TBD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Allo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Comm., Black Hills Energy, City of Columbus, Frontier Comm., Great Plains Comm., Loup River PPD, Lumen (CenturyLink)</a:t>
            </a:r>
          </a:p>
        </p:txBody>
      </p:sp>
    </p:spTree>
    <p:extLst>
      <p:ext uri="{BB962C8B-B14F-4D97-AF65-F5344CB8AC3E}">
        <p14:creationId xmlns:p14="http://schemas.microsoft.com/office/powerpoint/2010/main" val="2812811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3B6DF-FF80-DEF3-C402-F8D991BD8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I-129 over Missouri River, So. Sioux City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STR-129-1(1016); Control NO.: 32416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4B7A3-9A8D-1FDF-FDB6-2CAA5ADCB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0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</a:t>
            </a:r>
          </a:p>
        </p:txBody>
      </p:sp>
    </p:spTree>
    <p:extLst>
      <p:ext uri="{BB962C8B-B14F-4D97-AF65-F5344CB8AC3E}">
        <p14:creationId xmlns:p14="http://schemas.microsoft.com/office/powerpoint/2010/main" val="288146249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72D5-2ACF-30B4-D20D-2D649CAB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I-129 over Missouri River, So. Sioux City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STR-129-1(1016); Control NO.: 32416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EA5FA-DF94-943F-5483-77B0E6576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Other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12/19/2023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3/1/2024</a:t>
            </a:r>
          </a:p>
        </p:txBody>
      </p:sp>
    </p:spTree>
    <p:extLst>
      <p:ext uri="{BB962C8B-B14F-4D97-AF65-F5344CB8AC3E}">
        <p14:creationId xmlns:p14="http://schemas.microsoft.com/office/powerpoint/2010/main" val="19637245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82483-7C3A-4129-5717-42348C78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I-129 over Missouri River, So. Sioux City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STR-129-1(1016); Control NO.: 32416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CB260-0FD5-28BB-434B-6038F8BD4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City of South Sioux City, Mid American Energy,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Sparklight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Internet (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CableOne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77387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2F91AE-CEE9-4CD4-935F-715176A8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 Year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4D2A5-A125-4E88-82DF-C85D97EB7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following projects are anticipated to be let during 2025</a:t>
            </a:r>
          </a:p>
        </p:txBody>
      </p:sp>
    </p:spTree>
    <p:extLst>
      <p:ext uri="{BB962C8B-B14F-4D97-AF65-F5344CB8AC3E}">
        <p14:creationId xmlns:p14="http://schemas.microsoft.com/office/powerpoint/2010/main" val="3235487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5FAE-7929-45EC-AF3C-EB602BAE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Program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7958D-8143-4FED-BC53-68D085B85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853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0A713-CE9A-C7CA-9C97-09DBA5E50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Macy - Winnebago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STP-75-4(115); Control NO.: 31989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57E85-E67B-D605-B534-5C20FD109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10.3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</p:txBody>
      </p:sp>
      <p:pic>
        <p:nvPicPr>
          <p:cNvPr id="5" name="Picture 4" descr="A map of a country&#10;&#10;Description automatically generated">
            <a:extLst>
              <a:ext uri="{FF2B5EF4-FFF2-40B4-BE49-F238E27FC236}">
                <a16:creationId xmlns:a16="http://schemas.microsoft.com/office/drawing/2014/main" id="{8258BBA3-8EED-19BC-D5E8-701BE3C25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94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9A67E-1736-0985-2238-AC2D8794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Macy - Winnebago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STP-75-4(115); Control NO.: 31989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E3C8C-E02E-5F91-ADF8-5EE5D0CF1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5/19/2025</a:t>
            </a:r>
          </a:p>
        </p:txBody>
      </p:sp>
    </p:spTree>
    <p:extLst>
      <p:ext uri="{BB962C8B-B14F-4D97-AF65-F5344CB8AC3E}">
        <p14:creationId xmlns:p14="http://schemas.microsoft.com/office/powerpoint/2010/main" val="22464045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0E14-3885-A15D-0FCB-89CA2A4D2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Macy - Winnebago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STP-75-4(115); Control NO.: 31989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BA8CC-D864-16EC-473B-BB7D15122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Potholing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Burt County PPD,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Fastwyre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Broadband (ABB), Great Plains Comm., Lumen (CenturyLink), Nebraska PPD, Omaha Tribe of NE, Village of Winnebago, Winnebago Tribe of NE</a:t>
            </a:r>
          </a:p>
        </p:txBody>
      </p:sp>
    </p:spTree>
    <p:extLst>
      <p:ext uri="{BB962C8B-B14F-4D97-AF65-F5344CB8AC3E}">
        <p14:creationId xmlns:p14="http://schemas.microsoft.com/office/powerpoint/2010/main" val="10577615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578CC-D6B1-8DF9-661B-CCC5A1F1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Monroe East &amp; West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STP-22-5(119); Control NO.: 32292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A9F54-A88E-1EC7-E6B2-C284C170E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13.2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Urban Reconstruction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B7EB4B12-0260-25C3-F660-BDC971738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69" y="2013404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005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F81AD-410D-203C-2D66-D0F07C04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Monroe East &amp; West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STP-22-5(119); Control NO.: 32292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B7C4B-DA84-C401-2C98-03BA977C1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Completed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Local Detour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3/17/2025</a:t>
            </a:r>
          </a:p>
        </p:txBody>
      </p:sp>
    </p:spTree>
    <p:extLst>
      <p:ext uri="{BB962C8B-B14F-4D97-AF65-F5344CB8AC3E}">
        <p14:creationId xmlns:p14="http://schemas.microsoft.com/office/powerpoint/2010/main" val="17540694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BAB3A-5F2A-1BC5-C9A0-43BE6AE83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Monroe East &amp; West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STP-22-5(119); Control NO.: 32292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A46DA-EAE3-2346-88C2-87710446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New ROW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Locates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Cornhusker PPD, Frontier Comm., Kinder Morgan, Loup River PPD, Northeast Nebr. Telephone Co., Village of Monroe</a:t>
            </a:r>
          </a:p>
        </p:txBody>
      </p:sp>
    </p:spTree>
    <p:extLst>
      <p:ext uri="{BB962C8B-B14F-4D97-AF65-F5344CB8AC3E}">
        <p14:creationId xmlns:p14="http://schemas.microsoft.com/office/powerpoint/2010/main" val="37230637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85D85-DBEF-F33E-B92F-144A14356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N-57 - East Jct N-15 </a:t>
            </a:r>
            <a:b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TIB-275-6(149); Control NO.: 32319A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4271F-82A3-7CE6-5EC3-FDBDCB940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11.8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244DE190-A859-E126-7676-A63AA8858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63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09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8596B-4F69-F057-2AC7-EF99B840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N-57 - East Jct N-15 </a:t>
            </a:r>
            <a:b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TIB-275-6(149); Control NO.: 32319A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D50DE-68D0-A716-ED97-E6575883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4/1/2025</a:t>
            </a:r>
          </a:p>
        </p:txBody>
      </p:sp>
    </p:spTree>
    <p:extLst>
      <p:ext uri="{BB962C8B-B14F-4D97-AF65-F5344CB8AC3E}">
        <p14:creationId xmlns:p14="http://schemas.microsoft.com/office/powerpoint/2010/main" val="17186903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CA3BE-1C9A-09C9-A8C4-0C6186CC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N-57 - East Jct N-15 </a:t>
            </a:r>
            <a:b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TIB-275-6(149); Control NO.: 32319A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C6A3A-DDB1-E6E6-145F-D5C8BA657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Locates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Cuming County PPD, Great Plains Comm., Lumen (CenturyLink), Stanton County PPD, Stanton Telecom</a:t>
            </a:r>
          </a:p>
        </p:txBody>
      </p:sp>
    </p:spTree>
    <p:extLst>
      <p:ext uri="{BB962C8B-B14F-4D97-AF65-F5344CB8AC3E}">
        <p14:creationId xmlns:p14="http://schemas.microsoft.com/office/powerpoint/2010/main" val="38657437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2E3D-F6BD-A2C2-DAB9-911DF278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Madison North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NH-81-3(149); Control NO.: 32357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9E5B8-F303-6477-79E8-B81B45384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6.6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73724CC8-56F0-990A-DDA2-6E2610F5D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51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E33A7-9350-4580-B467-63ACCC502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Outcome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990024-06ED-8F3A-FDF0-6711E7F213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13404"/>
          <a:ext cx="10515600" cy="376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76076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3BA49-EA81-E262-D9BC-67A39E00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Madison North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NH-81-3(149); Control NO.: 32357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9973B-9443-DBEE-BDD9-FAF98DEC4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5/12/2025</a:t>
            </a:r>
          </a:p>
        </p:txBody>
      </p:sp>
    </p:spTree>
    <p:extLst>
      <p:ext uri="{BB962C8B-B14F-4D97-AF65-F5344CB8AC3E}">
        <p14:creationId xmlns:p14="http://schemas.microsoft.com/office/powerpoint/2010/main" val="15749224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F4A73-0D66-5D64-1DCA-A3C7B6F1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Madison North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NH-81-3(149); Control NO.: 32357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B0748-52D8-32A6-D739-A1AD37BEB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Potholing TBD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City of Madison, Elkhorn Rural PPD, Frontier Comm., Great Plains Comm., Lumen (CenturyLink),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Midstates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Data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Trasnport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, Nebraska PPD,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Sparklight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Internet (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CableOne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7535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88F2-4E5B-3A0F-F23A-D520BB0DA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Laurel - N-116 </a:t>
            </a:r>
            <a:b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NH-20-6(112); Control NO.: 32358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4571B-B87A-C005-2D37-B866E9368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7.9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80865C9A-C8B3-18DB-55F4-AC60163E2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135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17429-D00D-9DC3-9421-C376859C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Laurel - N-116 </a:t>
            </a:r>
            <a:b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NH-20-6(112); Control NO.: 32358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2ECA2-6F59-D613-E52E-43E0DCD0B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6/30/2025</a:t>
            </a:r>
          </a:p>
        </p:txBody>
      </p:sp>
    </p:spTree>
    <p:extLst>
      <p:ext uri="{BB962C8B-B14F-4D97-AF65-F5344CB8AC3E}">
        <p14:creationId xmlns:p14="http://schemas.microsoft.com/office/powerpoint/2010/main" val="10136464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43A9-279B-490E-14DF-32F757A9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Laurel - N-116 </a:t>
            </a:r>
            <a:b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pt-BR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NH-20-6(112); Control NO.: 32358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C5BEF-E998-85AE-F0F8-79AA0BD2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Temp. Roads/Drives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Cedar Knox PPD, City of Laurel,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Fastwyre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Broadband (ABB), Great Plains Comm., Lower Elkhorn NRD, Lumen (Century Link), Northeast Nebr. Telephone Co., Northeast Power</a:t>
            </a:r>
          </a:p>
        </p:txBody>
      </p:sp>
    </p:spTree>
    <p:extLst>
      <p:ext uri="{BB962C8B-B14F-4D97-AF65-F5344CB8AC3E}">
        <p14:creationId xmlns:p14="http://schemas.microsoft.com/office/powerpoint/2010/main" val="2830273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CE9ED-E359-771D-E3EE-FDB16CBB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Silver Creek - Duncan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NH-30-5(138); Control NO.: 32366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74430-3691-60F7-50EE-A1C408609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10.1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Urban Reconstruction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1D46D1F2-3770-1071-3CD7-092A61A6F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13404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114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9AE7-43DC-8238-5DB7-1FB665DD9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Silver Creek - Duncan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NH-30-5(138); Control NO.: 32366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3AD78-95FF-F633-7A01-F43146DC3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4/1/2025</a:t>
            </a:r>
          </a:p>
        </p:txBody>
      </p:sp>
    </p:spTree>
    <p:extLst>
      <p:ext uri="{BB962C8B-B14F-4D97-AF65-F5344CB8AC3E}">
        <p14:creationId xmlns:p14="http://schemas.microsoft.com/office/powerpoint/2010/main" val="16616998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0523-E720-5964-4B43-7D000890A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Silver Creek - Duncan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NH-30-5(138); Control NO.: 32366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1120F-165D-8B17-47A5-CD42375E8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Arvig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Enterprises (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Tekstar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Comm.), Cornhusker PPD, Frontier Comm., Loup River PPD, Lumen (CenturyLink),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Midstates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Data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Trasnport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, Northeast Nebr. Telephone Co., NuStar Pipeline, Polk County Rural PPD, Village of Duncan, Village of Silver Creek,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Vyve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Broadband</a:t>
            </a:r>
          </a:p>
        </p:txBody>
      </p:sp>
    </p:spTree>
    <p:extLst>
      <p:ext uri="{BB962C8B-B14F-4D97-AF65-F5344CB8AC3E}">
        <p14:creationId xmlns:p14="http://schemas.microsoft.com/office/powerpoint/2010/main" val="15506679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7A69C-1186-5E33-327F-BD9DA82AE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Homer North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NH-HSIP-75-4(116); Control NO.: 32377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DA95D-DB63-6F50-7823-F19A0EE23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5.5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</p:txBody>
      </p:sp>
      <p:pic>
        <p:nvPicPr>
          <p:cNvPr id="5" name="Picture 4" descr="A map of a rural area&#10;&#10;Description automatically generated">
            <a:extLst>
              <a:ext uri="{FF2B5EF4-FFF2-40B4-BE49-F238E27FC236}">
                <a16:creationId xmlns:a16="http://schemas.microsoft.com/office/drawing/2014/main" id="{F1238833-1695-5BE4-B7F3-624DF8415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955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F4CC2-382E-C88A-50EF-84688152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Homer North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NH-HSIP-75-4(116); Control NO.: 32377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46F8D-73D3-0286-1B12-4D484DC2F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Not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8/29/2024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7/28/2025</a:t>
            </a:r>
          </a:p>
        </p:txBody>
      </p:sp>
    </p:spTree>
    <p:extLst>
      <p:ext uri="{BB962C8B-B14F-4D97-AF65-F5344CB8AC3E}">
        <p14:creationId xmlns:p14="http://schemas.microsoft.com/office/powerpoint/2010/main" val="268224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EF7EA-7143-4217-8C37-16CD4976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Improvement Emphasis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8B08BD-BDE6-8B2E-BD01-A41FD9DE65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13404"/>
          <a:ext cx="10515600" cy="376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17464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415C-00F7-B31E-B884-DD264AE1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Homer North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NH-HSIP-75-4(116); Control NO.: 32377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53063-BDE3-4CC7-DB55-9E5C92E5C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Dakota County Rural Water,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Fastwyre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Broadband (ABB), Great Plains Comm., Lumen (CenturyLink), Nebraska PPD, Northeast Power, Northern Natural Gas, Verizon / MCI</a:t>
            </a:r>
          </a:p>
        </p:txBody>
      </p:sp>
    </p:spTree>
    <p:extLst>
      <p:ext uri="{BB962C8B-B14F-4D97-AF65-F5344CB8AC3E}">
        <p14:creationId xmlns:p14="http://schemas.microsoft.com/office/powerpoint/2010/main" val="23984261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59D11-4840-D69B-BF15-7DFDAA35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SW of Hubbard - US-75/77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NH-35-4(127); Control NO.: 32150A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00451-8951-9E8B-8D15-6FEA2ED50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9.4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Grading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C235146B-913A-8D11-2813-1A490DFEB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78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896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8B25-314A-AA19-0ECE-7CEBAA4A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SW of Hubbard - US-75/77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NH-35-4(127); Control NO.: 32150A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EF6CB-1C8E-4D22-7DE9-8FFD9B835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10/3/2024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</a:t>
            </a:r>
          </a:p>
        </p:txBody>
      </p:sp>
    </p:spTree>
    <p:extLst>
      <p:ext uri="{BB962C8B-B14F-4D97-AF65-F5344CB8AC3E}">
        <p14:creationId xmlns:p14="http://schemas.microsoft.com/office/powerpoint/2010/main" val="24950284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89A5-0AAA-516C-ABBD-EDA397C9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SW of Hubbard - US-75/77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NH-35-4(127); Control NO.: 32150A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40EE0-D377-713D-199C-22BF8507E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Culvert Extension/Replacement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Repair/Replacement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Potholing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City of Dakota City, Great Plains Comm., Lumen (CenturyLink), Mid American Energy, Nebraska PPD, Northeast Nebr. Telephone Co., Northeast Power, Northern Natural Gas,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Papio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-Missouri, 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Sparklight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 Internet (</a:t>
            </a:r>
            <a:r>
              <a:rPr lang="en-US" b="0" i="0" u="none" strike="noStrike" kern="100" baseline="0" err="1">
                <a:solidFill>
                  <a:srgbClr val="4D4D4F"/>
                </a:solidFill>
                <a:latin typeface="Arial" panose="020B0604020202020204" pitchFamily="34" charset="0"/>
              </a:rPr>
              <a:t>CableOne</a:t>
            </a:r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), Verizon / MCI, Village of Hubbard</a:t>
            </a:r>
          </a:p>
        </p:txBody>
      </p:sp>
    </p:spTree>
    <p:extLst>
      <p:ext uri="{BB962C8B-B14F-4D97-AF65-F5344CB8AC3E}">
        <p14:creationId xmlns:p14="http://schemas.microsoft.com/office/powerpoint/2010/main" val="20973914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457A4-9DFD-4D18-98A5-F9F7233B6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Orchard East &amp; West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NH-20-5(113); Control NO.: 32291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BCDBA-C186-5591-E040-342B49D6A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8.8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Urban Reconstruction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Resurfacing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</p:txBody>
      </p:sp>
      <p:pic>
        <p:nvPicPr>
          <p:cNvPr id="5" name="Picture 4" descr="A map of a farm&#10;&#10;Description automatically generated">
            <a:extLst>
              <a:ext uri="{FF2B5EF4-FFF2-40B4-BE49-F238E27FC236}">
                <a16:creationId xmlns:a16="http://schemas.microsoft.com/office/drawing/2014/main" id="{C4D2B9F5-1495-75A5-4282-89B4DD719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188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BAE7-D5E8-7606-2BB5-61DD6870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Orchard East &amp; West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NH-20-5(113); Control NO.: 32291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6CA8F-1A8F-1653-D342-3BCD7E644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11/7/2024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7/28/2025</a:t>
            </a:r>
          </a:p>
        </p:txBody>
      </p:sp>
    </p:spTree>
    <p:extLst>
      <p:ext uri="{BB962C8B-B14F-4D97-AF65-F5344CB8AC3E}">
        <p14:creationId xmlns:p14="http://schemas.microsoft.com/office/powerpoint/2010/main" val="42109485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97F2A-658D-9B08-5939-0E8BFFBAC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Orchard East &amp; West (MS)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NH-20-5(113); Control NO.: 32291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FE540-91B2-9A97-DD66-C05251546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Shoulder Work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No 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TBD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Black Hills Energy, Frontier Comm., Great Plains Comm., North Central PPD, Village of Orchard, Village of Royal</a:t>
            </a:r>
          </a:p>
        </p:txBody>
      </p:sp>
    </p:spTree>
    <p:extLst>
      <p:ext uri="{BB962C8B-B14F-4D97-AF65-F5344CB8AC3E}">
        <p14:creationId xmlns:p14="http://schemas.microsoft.com/office/powerpoint/2010/main" val="11845026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1DF4-CCFD-231C-F7A3-B3495DC1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Niobrara East &amp; West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S-12-5(1011); Control NO.: 31674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8A6F2-001D-C1AE-5AB8-95C15237B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Project Length: 10.6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Scope of Work: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Full Depth Pavement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Bridge Replacement</a:t>
            </a:r>
          </a:p>
        </p:txBody>
      </p:sp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C0BCD952-A2C5-24DD-D525-B3ED02037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8469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796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3D668-FAA7-D38B-C70D-AC080D92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Niobrara East &amp; West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S-12-5(1011); Control NO.: 31674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763D4-ED68-2D6E-0DF9-C814052A8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Status: Design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Right-of-Way: In Progress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Traffic Impacts: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Phase Traffic Control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Letting Date: 12/12/2024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Construction Timing: 5/1/2025</a:t>
            </a:r>
          </a:p>
        </p:txBody>
      </p:sp>
    </p:spTree>
    <p:extLst>
      <p:ext uri="{BB962C8B-B14F-4D97-AF65-F5344CB8AC3E}">
        <p14:creationId xmlns:p14="http://schemas.microsoft.com/office/powerpoint/2010/main" val="18111378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1F649-7112-D3D2-BB21-E6A871664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Niobrara East &amp; West </a:t>
            </a:r>
            <a:b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</a:br>
            <a:r>
              <a:rPr lang="en-US" sz="2700" b="0" i="0" u="none" strike="noStrike" kern="100" baseline="0">
                <a:solidFill>
                  <a:srgbClr val="00485F"/>
                </a:solidFill>
                <a:latin typeface="Arial Black" panose="020B0A04020102020204" pitchFamily="34" charset="0"/>
              </a:rPr>
              <a:t>Project NO.: S-12-5(1011); Control NO.: 31674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4F45F-61C7-AF79-FDCC-40FFB364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Utilities Impact: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Guardrail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Anticipated Request from Utilities: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Provide Existing Locations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Coordination with NDOT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Workshop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Additional Information: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K-Sheets Required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Special Provisions Required</a:t>
            </a:r>
          </a:p>
          <a:p>
            <a:pPr marR="0" lvl="0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Utilities Involved: </a:t>
            </a:r>
          </a:p>
          <a:p>
            <a:pPr marR="0" lvl="1" rtl="0"/>
            <a:r>
              <a:rPr lang="en-US" b="0" i="0" u="none" strike="noStrike" kern="100" baseline="0">
                <a:solidFill>
                  <a:srgbClr val="4D4D4F"/>
                </a:solidFill>
                <a:latin typeface="Arial" panose="020B0604020202020204" pitchFamily="34" charset="0"/>
              </a:rPr>
              <a:t>Great Plains Comm., North Central PPD, Santee Tribe, U.S. Army Corps of Engineers, Village of Niobrara</a:t>
            </a:r>
          </a:p>
        </p:txBody>
      </p:sp>
    </p:spTree>
    <p:extLst>
      <p:ext uri="{BB962C8B-B14F-4D97-AF65-F5344CB8AC3E}">
        <p14:creationId xmlns:p14="http://schemas.microsoft.com/office/powerpoint/2010/main" val="1615300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 Dept of Transportation">
      <a:dk1>
        <a:srgbClr val="44546A"/>
      </a:dk1>
      <a:lt1>
        <a:srgbClr val="FFFFFF"/>
      </a:lt1>
      <a:dk2>
        <a:srgbClr val="4D4D4F"/>
      </a:dk2>
      <a:lt2>
        <a:srgbClr val="B9C8D3"/>
      </a:lt2>
      <a:accent1>
        <a:srgbClr val="BABF33"/>
      </a:accent1>
      <a:accent2>
        <a:srgbClr val="FFC843"/>
      </a:accent2>
      <a:accent3>
        <a:srgbClr val="BB1F53"/>
      </a:accent3>
      <a:accent4>
        <a:srgbClr val="FFC000"/>
      </a:accent4>
      <a:accent5>
        <a:srgbClr val="00607F"/>
      </a:accent5>
      <a:accent6>
        <a:srgbClr val="B9C8D3"/>
      </a:accent6>
      <a:hlink>
        <a:srgbClr val="0563C1"/>
      </a:hlink>
      <a:folHlink>
        <a:srgbClr val="BB1F53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OT_Template.pptx" id="{C72FA9DE-9F9B-4F2C-B1F1-ED950E7A0744}" vid="{7F328668-8292-4104-9673-B899E47508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67F865EC1DA945B4480C76C1C91858" ma:contentTypeVersion="5" ma:contentTypeDescription="Create a new document." ma:contentTypeScope="" ma:versionID="4202db37e285d3df4bca236ba0d372e5">
  <xsd:schema xmlns:xsd="http://www.w3.org/2001/XMLSchema" xmlns:xs="http://www.w3.org/2001/XMLSchema" xmlns:p="http://schemas.microsoft.com/office/2006/metadata/properties" xmlns:ns2="a8ffa3c5-b156-4d3f-9550-2599bc367b7d" xmlns:ns3="5a5c2b15-c4c3-48e7-86f0-4cde07e6fb56" targetNamespace="http://schemas.microsoft.com/office/2006/metadata/properties" ma:root="true" ma:fieldsID="41debcb8161a74806e4dc4c98d87aa35" ns2:_="" ns3:_="">
    <xsd:import namespace="a8ffa3c5-b156-4d3f-9550-2599bc367b7d"/>
    <xsd:import namespace="5a5c2b15-c4c3-48e7-86f0-4cde07e6fb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fa3c5-b156-4d3f-9550-2599bc367b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c2b15-c4c3-48e7-86f0-4cde07e6fb5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a5c2b15-c4c3-48e7-86f0-4cde07e6fb56">
      <UserInfo>
        <DisplayName>Brandt, Amanda</DisplayName>
        <AccountId>15</AccountId>
        <AccountType/>
      </UserInfo>
      <UserInfo>
        <DisplayName>Veldhouse, Kristen</DisplayName>
        <AccountId>11</AccountId>
        <AccountType/>
      </UserInfo>
      <UserInfo>
        <DisplayName>Sanders, Alyssa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ADE8042-9FC9-43A0-B57D-C38684578B06}">
  <ds:schemaRefs>
    <ds:schemaRef ds:uri="5a5c2b15-c4c3-48e7-86f0-4cde07e6fb56"/>
    <ds:schemaRef ds:uri="a8ffa3c5-b156-4d3f-9550-2599bc367b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66EAB4-016E-429D-ADBE-3FE4EB2D4C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AEC78D-068A-4EC3-B4A4-B42A20FDF387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5a5c2b15-c4c3-48e7-86f0-4cde07e6fb56"/>
    <ds:schemaRef ds:uri="http://schemas.openxmlformats.org/package/2006/metadata/core-properties"/>
    <ds:schemaRef ds:uri="a8ffa3c5-b156-4d3f-9550-2599bc367b7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NDOT-Presentation_TEMPLATE_Wide</Template>
  <TotalTime>0</TotalTime>
  <Words>4947</Words>
  <Application>Microsoft Office PowerPoint</Application>
  <PresentationFormat>Widescreen</PresentationFormat>
  <Paragraphs>932</Paragraphs>
  <Slides>117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3" baseType="lpstr">
      <vt:lpstr>Arial</vt:lpstr>
      <vt:lpstr>Arial Black</vt:lpstr>
      <vt:lpstr>Calibri</vt:lpstr>
      <vt:lpstr>Franklin Gothic Book</vt:lpstr>
      <vt:lpstr>Roboto</vt:lpstr>
      <vt:lpstr>Office Theme</vt:lpstr>
      <vt:lpstr>District Utility Program Meeting</vt:lpstr>
      <vt:lpstr>This meeting is being recorded</vt:lpstr>
      <vt:lpstr>Welcome</vt:lpstr>
      <vt:lpstr>Agenda</vt:lpstr>
      <vt:lpstr>Introductions</vt:lpstr>
      <vt:lpstr>Introduce Yourself</vt:lpstr>
      <vt:lpstr>Utility Program Updates</vt:lpstr>
      <vt:lpstr>Key Outcome </vt:lpstr>
      <vt:lpstr>Improvement Emphasis</vt:lpstr>
      <vt:lpstr>Ndot utility section</vt:lpstr>
      <vt:lpstr>Utilities Organization Structure</vt:lpstr>
      <vt:lpstr>Program level updates</vt:lpstr>
      <vt:lpstr>Accommodation Policy</vt:lpstr>
      <vt:lpstr>Accommodation Policy</vt:lpstr>
      <vt:lpstr>Policy – key changes</vt:lpstr>
      <vt:lpstr>Project level updates</vt:lpstr>
      <vt:lpstr>Utility questionnaire</vt:lpstr>
      <vt:lpstr>Conflict analysis process</vt:lpstr>
      <vt:lpstr>Relocation process</vt:lpstr>
      <vt:lpstr>2024 Goals</vt:lpstr>
      <vt:lpstr>Activities vs. conflicts</vt:lpstr>
      <vt:lpstr>Activities vs. conflicts</vt:lpstr>
      <vt:lpstr>Activities vs. conflicts</vt:lpstr>
      <vt:lpstr>Construction Projects Review</vt:lpstr>
      <vt:lpstr>Outstanding Construction Year 2023</vt:lpstr>
      <vt:lpstr>23rd St, Columbus (LET)  Project NO.: NH-30-5(134); Control NO.: 32234</vt:lpstr>
      <vt:lpstr>23rd St, Columbus (LET)  Project NO.: NH-30-5(134); Control NO.: 32234</vt:lpstr>
      <vt:lpstr>23rd St, Columbus (LET)  Project NO.: NH-30-5(134); Control NO.: 32234</vt:lpstr>
      <vt:lpstr>Decatur - Macy (LET)  Project NO.: STP-75-3(118); Control NO.: 32139</vt:lpstr>
      <vt:lpstr>Decatur - Macy (LET)  Project NO.: STP-75-3(118); Control NO.: 32139</vt:lpstr>
      <vt:lpstr>Decatur - Macy (LET)  Project NO.: STP-75-3(118); Control NO.: 32139</vt:lpstr>
      <vt:lpstr>Construction Year 2024</vt:lpstr>
      <vt:lpstr>N. Jct. N-51 - S. Jct. N-9 (MS)  Project NO.: STP-16-3(110); Control NO.: 32289</vt:lpstr>
      <vt:lpstr>N. Jct. N-51 - S. Jct. N-9 (MS)  Project NO.: STP-16-3(110); Control NO.: 32289</vt:lpstr>
      <vt:lpstr>N. Jct. N-51 - S. Jct. N-9 (MS)  Project NO.: STP-16-3(110); Control NO.: 32289</vt:lpstr>
      <vt:lpstr>US-20 - N-59  Project NO.: STP-14-4(117); Control NO.: 32284</vt:lpstr>
      <vt:lpstr>US-20 - N-59  Project NO.: STP-14-4(117); Control NO.: 32284</vt:lpstr>
      <vt:lpstr>US-20 - N-59  Project NO.: STP-14-4(117); Control NO.: 32284</vt:lpstr>
      <vt:lpstr>Lyons - Walthill (MS)  Project NO.: NH-77-3(126); Control NO.: 31922</vt:lpstr>
      <vt:lpstr>Lyons - Walthill (MS)  Project NO.: NH-77-3(126); Control NO.: 31922</vt:lpstr>
      <vt:lpstr>Lyons - Walthill (MS)  Project NO.: NH-77-3(126); Control NO.: 31922</vt:lpstr>
      <vt:lpstr>Pender - Emerson (MS)  Project NO.: STP-9-4(116); Control NO.: 32136</vt:lpstr>
      <vt:lpstr>Pender - Emerson (MS)  Project NO.: STP-9-4(116); Control NO.: 32136</vt:lpstr>
      <vt:lpstr>Pender - Emerson (MS)  Project NO.: STP-9-4(116); Control NO.: 32136</vt:lpstr>
      <vt:lpstr>N-12 North &amp; South  Project NO.: STP-NH-15-4(122); Control NO.: 32288</vt:lpstr>
      <vt:lpstr>N-12 North &amp; South  Project NO.: STP-NH-15-4(122); Control NO.: 32288</vt:lpstr>
      <vt:lpstr>N-12 North &amp; South  Project NO.: STP-NH-15-4(122); Control NO.: 32288</vt:lpstr>
      <vt:lpstr>US-81/N Main St Near Madison  Project NO.: HSIP-81-3(147); Control NO.: 32350</vt:lpstr>
      <vt:lpstr>US-81/N Main St Near Madison  Project NO.: HSIP-81-3(147); Control NO.: 32350</vt:lpstr>
      <vt:lpstr>US-81/N Main St Near Madison  Project NO.: HSIP-81-3(147); Control NO.: 32350</vt:lpstr>
      <vt:lpstr>In Stanton &amp; North Project NO.: STP-57-3(111); Control NO.: 32359</vt:lpstr>
      <vt:lpstr>In Stanton &amp; North  Project NO.: STP-57-3(111); Control NO.: 32359</vt:lpstr>
      <vt:lpstr>In Stanton &amp; North  Project NO.: STP-57-3(111); Control NO.: 32359</vt:lpstr>
      <vt:lpstr>In Norfolk Traffic Signals  Project NO.: HSIP-81-3(150); Control NO.: 32363</vt:lpstr>
      <vt:lpstr>In Norfolk Traffic Signals  Project NO.: HSIP-81-3(150); Control NO.: 32363</vt:lpstr>
      <vt:lpstr>In Norfolk Traffic Signals  Project NO.: HSIP-81-3(150); Control NO.: 32363</vt:lpstr>
      <vt:lpstr>Santee South Bridge (MS)  Project NO.: STP-S54D(104); Control NO.: 32278</vt:lpstr>
      <vt:lpstr>Santee South Bridge (MS)  Project NO.: STP-S54D(104); Control NO.: 32278</vt:lpstr>
      <vt:lpstr>Santee South Bridge (MS)  Project NO.: STP-S54D(104); Control NO.: 32278</vt:lpstr>
      <vt:lpstr>Wausa North  Project NO.: STP-121-4(116); Control NO.: 32379</vt:lpstr>
      <vt:lpstr>Wausa North  Project NO.: STP-121-4(116); Control NO.: 32379</vt:lpstr>
      <vt:lpstr>Wausa North  Project NO.: STP-121-4(116); Control NO.: 32379</vt:lpstr>
      <vt:lpstr>Columbus South Bridges  Project NO.: NH-30-5(131); Control NO.: 31983</vt:lpstr>
      <vt:lpstr>Columbus South Bridges  Project NO.: NH-30-5(131); Control NO.: 31983</vt:lpstr>
      <vt:lpstr>Columbus South Bridges  Project NO.: NH-30-5(131); Control NO.: 31983</vt:lpstr>
      <vt:lpstr>I-129 over Missouri River, So. Sioux City  Project NO.: STR-129-1(1016); Control NO.: 32416</vt:lpstr>
      <vt:lpstr>I-129 over Missouri River, So. Sioux City  Project NO.: STR-129-1(1016); Control NO.: 32416</vt:lpstr>
      <vt:lpstr>I-129 over Missouri River, So. Sioux City  Project NO.: STR-129-1(1016); Control NO.: 32416</vt:lpstr>
      <vt:lpstr>Construction Year 2025</vt:lpstr>
      <vt:lpstr>Macy - Winnebago (MS)  Project NO.: STP-75-4(115); Control NO.: 31989</vt:lpstr>
      <vt:lpstr>Macy - Winnebago (MS)  Project NO.: STP-75-4(115); Control NO.: 31989</vt:lpstr>
      <vt:lpstr>Macy - Winnebago (MS)  Project NO.: STP-75-4(115); Control NO.: 31989</vt:lpstr>
      <vt:lpstr>Monroe East &amp; West (MS)  Project NO.: STP-22-5(119); Control NO.: 32292</vt:lpstr>
      <vt:lpstr>Monroe East &amp; West (MS)  Project NO.: STP-22-5(119); Control NO.: 32292</vt:lpstr>
      <vt:lpstr>Monroe East &amp; West (MS)  Project NO.: STP-22-5(119); Control NO.: 32292</vt:lpstr>
      <vt:lpstr>N-57 - East Jct N-15  Project NO.: TIB-275-6(149); Control NO.: 32319A</vt:lpstr>
      <vt:lpstr>N-57 - East Jct N-15  Project NO.: TIB-275-6(149); Control NO.: 32319A</vt:lpstr>
      <vt:lpstr>N-57 - East Jct N-15  Project NO.: TIB-275-6(149); Control NO.: 32319A</vt:lpstr>
      <vt:lpstr>Madison North  Project NO.: NH-81-3(149); Control NO.: 32357</vt:lpstr>
      <vt:lpstr>Madison North  Project NO.: NH-81-3(149); Control NO.: 32357</vt:lpstr>
      <vt:lpstr>Madison North  Project NO.: NH-81-3(149); Control NO.: 32357</vt:lpstr>
      <vt:lpstr>Laurel - N-116  Project NO.: NH-20-6(112); Control NO.: 32358</vt:lpstr>
      <vt:lpstr>Laurel - N-116  Project NO.: NH-20-6(112); Control NO.: 32358</vt:lpstr>
      <vt:lpstr>Laurel - N-116  Project NO.: NH-20-6(112); Control NO.: 32358</vt:lpstr>
      <vt:lpstr>Silver Creek - Duncan  Project NO.: NH-30-5(138); Control NO.: 32366</vt:lpstr>
      <vt:lpstr>Silver Creek - Duncan  Project NO.: NH-30-5(138); Control NO.: 32366</vt:lpstr>
      <vt:lpstr>Silver Creek - Duncan  Project NO.: NH-30-5(138); Control NO.: 32366</vt:lpstr>
      <vt:lpstr>Homer North  Project NO.: NH-HSIP-75-4(116); Control NO.: 32377</vt:lpstr>
      <vt:lpstr>Homer North  Project NO.: NH-HSIP-75-4(116); Control NO.: 32377</vt:lpstr>
      <vt:lpstr>Homer North  Project NO.: NH-HSIP-75-4(116); Control NO.: 32377</vt:lpstr>
      <vt:lpstr>SW of Hubbard - US-75/77  Project NO.: NH-35-4(127); Control NO.: 32150A</vt:lpstr>
      <vt:lpstr>SW of Hubbard - US-75/77  Project NO.: NH-35-4(127); Control NO.: 32150A</vt:lpstr>
      <vt:lpstr>SW of Hubbard - US-75/77  Project NO.: NH-35-4(127); Control NO.: 32150A</vt:lpstr>
      <vt:lpstr>Orchard East &amp; West (MS)  Project NO.: NH-20-5(113); Control NO.: 32291</vt:lpstr>
      <vt:lpstr>Orchard East &amp; West (MS)  Project NO.: NH-20-5(113); Control NO.: 32291</vt:lpstr>
      <vt:lpstr>Orchard East &amp; West (MS)  Project NO.: NH-20-5(113); Control NO.: 32291</vt:lpstr>
      <vt:lpstr>Niobrara East &amp; West  Project NO.: S-12-5(1011); Control NO.: 31674</vt:lpstr>
      <vt:lpstr>Niobrara East &amp; West  Project NO.: S-12-5(1011); Control NO.: 31674</vt:lpstr>
      <vt:lpstr>Niobrara East &amp; West  Project NO.: S-12-5(1011); Control NO.: 31674</vt:lpstr>
      <vt:lpstr>Ponca - US-20  Project NO.: STP-12-6(119); Control NO.: 32352</vt:lpstr>
      <vt:lpstr>Ponca - US-20  Project NO.: STP-12-6(119); Control NO.: 32352</vt:lpstr>
      <vt:lpstr>Ponca - US-20  Project NO.: STP-12-6(119); Control NO.: 32352</vt:lpstr>
      <vt:lpstr>Macy Intersection  Project NO.: DPS-75-4(118); Control NO.: 32415</vt:lpstr>
      <vt:lpstr>Macy Intersection  Project NO.: DPS-75-4(118); Control NO.: 32415</vt:lpstr>
      <vt:lpstr>Macy Intersection  Project NO.: DPS-75-4(118); Control NO.: 32415</vt:lpstr>
      <vt:lpstr>West Point East  Project NO.: STP-HSIP-32-6(116); Control NO.: 32404</vt:lpstr>
      <vt:lpstr>West Point East  Project NO.: STP-HSIP-32-6(116); Control NO.: 32404</vt:lpstr>
      <vt:lpstr>West Point East  Project NO.: STP-HSIP-32-6(116); Control NO.: 32404</vt:lpstr>
      <vt:lpstr>East Jct N-15 - Wisner  Project NO.: TIB-275-6(150); Control NO.: 32319B</vt:lpstr>
      <vt:lpstr>East Jct N-15 - Wisner  Project NO.: TIB-275-6(150); Control NO.: 32319B</vt:lpstr>
      <vt:lpstr>East Jct N-15 - Wisner  Project NO.: TIB-275-6(150); Control NO.: 32319B</vt:lpstr>
      <vt:lpstr>Questions &amp; Wrap Up</vt:lpstr>
      <vt:lpstr>Any final Questions?</vt:lpstr>
      <vt:lpstr>Have a Question about a project your Utility is involved in?</vt:lpstr>
      <vt:lpstr>We need your feedback</vt:lpstr>
      <vt:lpstr>Visit our Website</vt:lpstr>
      <vt:lpstr>Thank You</vt:lpstr>
    </vt:vector>
  </TitlesOfParts>
  <Company>HDR,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River South of Fairbury Control Number: 11599 Project Number: STP-8-6(104)</dc:title>
  <dc:creator>Becker, Jordan</dc:creator>
  <cp:lastModifiedBy>Veldhouse, Kristen</cp:lastModifiedBy>
  <cp:revision>1</cp:revision>
  <cp:lastPrinted>2023-10-06T15:39:14Z</cp:lastPrinted>
  <dcterms:created xsi:type="dcterms:W3CDTF">2022-09-23T13:56:36Z</dcterms:created>
  <dcterms:modified xsi:type="dcterms:W3CDTF">2023-10-10T15:31:36Z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0x0101003567F865EC1DA945B4480C76C1C91858</vt:lpwstr>
  </property>
</Properties>
</file>