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9" r:id="rId3"/>
    <p:sldId id="258" r:id="rId4"/>
    <p:sldId id="270" r:id="rId5"/>
    <p:sldId id="271" r:id="rId6"/>
    <p:sldId id="272" r:id="rId7"/>
    <p:sldId id="274"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yssa Tenorio" initials="AT" lastIdx="17" clrIdx="0">
    <p:extLst>
      <p:ext uri="{19B8F6BF-5375-455C-9EA6-DF929625EA0E}">
        <p15:presenceInfo xmlns:p15="http://schemas.microsoft.com/office/powerpoint/2012/main" userId="S::atenorio@jeo.com::4b9612d8-88fc-4330-98ba-8ec4fda4d5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2" autoAdjust="0"/>
    <p:restoredTop sz="83417" autoAdjust="0"/>
  </p:normalViewPr>
  <p:slideViewPr>
    <p:cSldViewPr snapToGrid="0">
      <p:cViewPr varScale="1">
        <p:scale>
          <a:sx n="108" d="100"/>
          <a:sy n="108" d="100"/>
        </p:scale>
        <p:origin x="654" y="114"/>
      </p:cViewPr>
      <p:guideLst/>
    </p:cSldViewPr>
  </p:slideViewPr>
  <p:notesTextViewPr>
    <p:cViewPr>
      <p:scale>
        <a:sx n="3" d="2"/>
        <a:sy n="3" d="2"/>
      </p:scale>
      <p:origin x="0" y="0"/>
    </p:cViewPr>
  </p:notesTextViewPr>
  <p:sorterViewPr>
    <p:cViewPr>
      <p:scale>
        <a:sx n="84" d="100"/>
        <a:sy n="84" d="100"/>
      </p:scale>
      <p:origin x="0" y="0"/>
    </p:cViewPr>
  </p:sorterViewPr>
  <p:notesViewPr>
    <p:cSldViewPr snapToGrid="0">
      <p:cViewPr varScale="1">
        <p:scale>
          <a:sx n="84" d="100"/>
          <a:sy n="84" d="100"/>
        </p:scale>
        <p:origin x="297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326AD5-6997-489B-BDCB-7CD06B65D1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28C261-86F8-4A03-95D7-65F7DB9EAF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46F001-144C-40D6-B441-2D691F48F0E9}" type="datetimeFigureOut">
              <a:rPr lang="en-US" smtClean="0"/>
              <a:t>1/27/2022</a:t>
            </a:fld>
            <a:endParaRPr lang="en-US"/>
          </a:p>
        </p:txBody>
      </p:sp>
      <p:sp>
        <p:nvSpPr>
          <p:cNvPr id="4" name="Footer Placeholder 3">
            <a:extLst>
              <a:ext uri="{FF2B5EF4-FFF2-40B4-BE49-F238E27FC236}">
                <a16:creationId xmlns:a16="http://schemas.microsoft.com/office/drawing/2014/main" id="{16EF90B4-1171-4ACB-8D55-5CD04F9EB41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0ABA09-92B9-4269-91E8-2181EC18BF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9221E2-3677-439F-A437-6F6889060135}" type="slidenum">
              <a:rPr lang="en-US" smtClean="0"/>
              <a:t>‹#›</a:t>
            </a:fld>
            <a:endParaRPr lang="en-US"/>
          </a:p>
        </p:txBody>
      </p:sp>
    </p:spTree>
    <p:extLst>
      <p:ext uri="{BB962C8B-B14F-4D97-AF65-F5344CB8AC3E}">
        <p14:creationId xmlns:p14="http://schemas.microsoft.com/office/powerpoint/2010/main" val="49039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035B27-423E-4666-9390-2C1D2DB7AF1E}" type="datetimeFigureOut">
              <a:rPr lang="en-US" smtClean="0"/>
              <a:t>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9D89D6-D244-49AA-A6E0-DEC305BD9BC0}" type="slidenum">
              <a:rPr lang="en-US" smtClean="0"/>
              <a:t>‹#›</a:t>
            </a:fld>
            <a:endParaRPr lang="en-US"/>
          </a:p>
        </p:txBody>
      </p:sp>
    </p:spTree>
    <p:extLst>
      <p:ext uri="{BB962C8B-B14F-4D97-AF65-F5344CB8AC3E}">
        <p14:creationId xmlns:p14="http://schemas.microsoft.com/office/powerpoint/2010/main" val="2511166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9D89D6-D244-49AA-A6E0-DEC305BD9BC0}" type="slidenum">
              <a:rPr lang="en-US" smtClean="0"/>
              <a:t>5</a:t>
            </a:fld>
            <a:endParaRPr lang="en-US"/>
          </a:p>
        </p:txBody>
      </p:sp>
    </p:spTree>
    <p:extLst>
      <p:ext uri="{BB962C8B-B14F-4D97-AF65-F5344CB8AC3E}">
        <p14:creationId xmlns:p14="http://schemas.microsoft.com/office/powerpoint/2010/main" val="1510094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9D89D6-D244-49AA-A6E0-DEC305BD9BC0}" type="slidenum">
              <a:rPr lang="en-US" smtClean="0"/>
              <a:t>7</a:t>
            </a:fld>
            <a:endParaRPr lang="en-US"/>
          </a:p>
        </p:txBody>
      </p:sp>
    </p:spTree>
    <p:extLst>
      <p:ext uri="{BB962C8B-B14F-4D97-AF65-F5344CB8AC3E}">
        <p14:creationId xmlns:p14="http://schemas.microsoft.com/office/powerpoint/2010/main" val="15498159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4D911DA-2CC3-4C44-8945-290972119145}"/>
              </a:ext>
            </a:extLst>
          </p:cNvPr>
          <p:cNvGrpSpPr/>
          <p:nvPr userDrawn="1"/>
        </p:nvGrpSpPr>
        <p:grpSpPr>
          <a:xfrm>
            <a:off x="0" y="754409"/>
            <a:ext cx="8132064" cy="228600"/>
            <a:chOff x="0" y="333295"/>
            <a:chExt cx="8674768" cy="228600"/>
          </a:xfrm>
        </p:grpSpPr>
        <p:sp>
          <p:nvSpPr>
            <p:cNvPr id="4" name="Rectangle 3"/>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A8F0F1B-FD39-4863-8950-812AB3BAD6E3}"/>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B7CEABB-22B6-4394-AB12-BC0768626156}"/>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descr="A close up of a logo&#10;&#10;Description automatically generated">
            <a:extLst>
              <a:ext uri="{FF2B5EF4-FFF2-40B4-BE49-F238E27FC236}">
                <a16:creationId xmlns:a16="http://schemas.microsoft.com/office/drawing/2014/main" id="{289D1887-B38A-4707-977F-B6AEE70E8EB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36"/>
          <a:stretch/>
        </p:blipFill>
        <p:spPr>
          <a:xfrm>
            <a:off x="0" y="4671645"/>
            <a:ext cx="12192000" cy="2186356"/>
          </a:xfrm>
          <a:prstGeom prst="rect">
            <a:avLst/>
          </a:prstGeom>
        </p:spPr>
      </p:pic>
      <p:sp>
        <p:nvSpPr>
          <p:cNvPr id="2" name="Title 1"/>
          <p:cNvSpPr>
            <a:spLocks noGrp="1"/>
          </p:cNvSpPr>
          <p:nvPr>
            <p:ph type="ctrTitle"/>
          </p:nvPr>
        </p:nvSpPr>
        <p:spPr>
          <a:xfrm>
            <a:off x="637674" y="1248442"/>
            <a:ext cx="7494390" cy="1612854"/>
          </a:xfrm>
        </p:spPr>
        <p:txBody>
          <a:bodyPr anchor="t">
            <a:normAutofit/>
          </a:bodyPr>
          <a:lstStyle>
            <a:lvl1pPr algn="l">
              <a:defRPr sz="54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37675" y="3031423"/>
            <a:ext cx="7494390" cy="1264987"/>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1" name="Picture 10">
            <a:extLst>
              <a:ext uri="{FF2B5EF4-FFF2-40B4-BE49-F238E27FC236}">
                <a16:creationId xmlns:a16="http://schemas.microsoft.com/office/drawing/2014/main" id="{A467842A-ADC2-4408-BAE2-F900DD03845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846368" y="5687367"/>
            <a:ext cx="2030888" cy="810090"/>
          </a:xfrm>
          <a:prstGeom prst="rect">
            <a:avLst/>
          </a:prstGeom>
        </p:spPr>
      </p:pic>
    </p:spTree>
    <p:extLst>
      <p:ext uri="{BB962C8B-B14F-4D97-AF65-F5344CB8AC3E}">
        <p14:creationId xmlns:p14="http://schemas.microsoft.com/office/powerpoint/2010/main" val="162416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5669" y="393405"/>
            <a:ext cx="9822731" cy="1190846"/>
          </a:xfrm>
        </p:spPr>
        <p:txBody>
          <a:bodyPr/>
          <a:lstStyle/>
          <a:p>
            <a:r>
              <a:rPr lang="en-US"/>
              <a:t>Click to edit Master title style</a:t>
            </a:r>
          </a:p>
        </p:txBody>
      </p:sp>
      <p:sp>
        <p:nvSpPr>
          <p:cNvPr id="3" name="Text Placeholder 2"/>
          <p:cNvSpPr>
            <a:spLocks noGrp="1"/>
          </p:cNvSpPr>
          <p:nvPr>
            <p:ph type="body" idx="1" hasCustomPrompt="1"/>
          </p:nvPr>
        </p:nvSpPr>
        <p:spPr>
          <a:xfrm>
            <a:off x="659219" y="1681163"/>
            <a:ext cx="5120640" cy="823912"/>
          </a:xfrm>
        </p:spPr>
        <p:txBody>
          <a:bodyPr anchor="b">
            <a:noAutofit/>
          </a:bodyPr>
          <a:lstStyle>
            <a:lvl1pPr marL="0" indent="0">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59219" y="2505075"/>
            <a:ext cx="5120640" cy="344915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412141" y="1681163"/>
            <a:ext cx="5120640" cy="823912"/>
          </a:xfrm>
        </p:spPr>
        <p:txBody>
          <a:bodyPr anchor="b">
            <a:noAutofit/>
          </a:bodyPr>
          <a:lstStyle>
            <a:lvl1pPr marL="0" indent="0">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12141" y="2505075"/>
            <a:ext cx="5120640" cy="344915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064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7169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71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All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8248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C038A7-3A8C-430F-873B-747A68EF98F4}"/>
              </a:ext>
            </a:extLst>
          </p:cNvPr>
          <p:cNvGrpSpPr/>
          <p:nvPr userDrawn="1"/>
        </p:nvGrpSpPr>
        <p:grpSpPr>
          <a:xfrm>
            <a:off x="0" y="281229"/>
            <a:ext cx="12192000" cy="6576770"/>
            <a:chOff x="0" y="281229"/>
            <a:chExt cx="12192000" cy="6576770"/>
          </a:xfrm>
        </p:grpSpPr>
        <p:pic>
          <p:nvPicPr>
            <p:cNvPr id="4" name="Picture 3" descr="A close up of a logo&#10;&#10;Description automatically generated">
              <a:extLst>
                <a:ext uri="{FF2B5EF4-FFF2-40B4-BE49-F238E27FC236}">
                  <a16:creationId xmlns:a16="http://schemas.microsoft.com/office/drawing/2014/main" id="{2F77BD90-8926-49F5-A118-3F736F08EE7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36"/>
            <a:stretch/>
          </p:blipFill>
          <p:spPr>
            <a:xfrm>
              <a:off x="0" y="281229"/>
              <a:ext cx="12192000" cy="2186356"/>
            </a:xfrm>
            <a:prstGeom prst="rect">
              <a:avLst/>
            </a:prstGeom>
          </p:spPr>
        </p:pic>
        <p:sp>
          <p:nvSpPr>
            <p:cNvPr id="5" name="Rectangle 4">
              <a:extLst>
                <a:ext uri="{FF2B5EF4-FFF2-40B4-BE49-F238E27FC236}">
                  <a16:creationId xmlns:a16="http://schemas.microsoft.com/office/drawing/2014/main" id="{3D57FDCC-E0FC-4413-86D6-FDB8B379773B}"/>
                </a:ext>
              </a:extLst>
            </p:cNvPr>
            <p:cNvSpPr/>
            <p:nvPr userDrawn="1"/>
          </p:nvSpPr>
          <p:spPr>
            <a:xfrm>
              <a:off x="0" y="1180214"/>
              <a:ext cx="12192000" cy="56777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73865" y="2405930"/>
            <a:ext cx="8644270" cy="1957498"/>
          </a:xfrm>
        </p:spPr>
        <p:txBody>
          <a:bodyPr anchor="b">
            <a:normAutofit/>
          </a:bodyPr>
          <a:lstStyle>
            <a:lvl1pPr algn="ctr">
              <a:defRPr sz="54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773865" y="4390416"/>
            <a:ext cx="8644270" cy="1500187"/>
          </a:xfrm>
        </p:spPr>
        <p:txBody>
          <a:bodyPr>
            <a:normAutofit/>
          </a:bodyPr>
          <a:lstStyle>
            <a:lvl1pPr marL="0" indent="0" algn="ctr">
              <a:buNone/>
              <a:defRPr sz="32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9703E56A-801E-4145-BC3A-4EA70EB131C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846368" y="5687367"/>
            <a:ext cx="2030888" cy="810090"/>
          </a:xfrm>
          <a:prstGeom prst="rect">
            <a:avLst/>
          </a:prstGeom>
        </p:spPr>
      </p:pic>
    </p:spTree>
    <p:extLst>
      <p:ext uri="{BB962C8B-B14F-4D97-AF65-F5344CB8AC3E}">
        <p14:creationId xmlns:p14="http://schemas.microsoft.com/office/powerpoint/2010/main" val="106025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2724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_Dark">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 name="Group 3">
            <a:extLst>
              <a:ext uri="{FF2B5EF4-FFF2-40B4-BE49-F238E27FC236}">
                <a16:creationId xmlns:a16="http://schemas.microsoft.com/office/drawing/2014/main" id="{91B1D9E1-8F76-4118-BB5B-82B2D9401CF4}"/>
              </a:ext>
            </a:extLst>
          </p:cNvPr>
          <p:cNvGrpSpPr/>
          <p:nvPr userDrawn="1"/>
        </p:nvGrpSpPr>
        <p:grpSpPr>
          <a:xfrm>
            <a:off x="0" y="-6767"/>
            <a:ext cx="10058400" cy="228600"/>
            <a:chOff x="0" y="333295"/>
            <a:chExt cx="8674768" cy="228600"/>
          </a:xfrm>
        </p:grpSpPr>
        <p:sp>
          <p:nvSpPr>
            <p:cNvPr id="5" name="Rectangle 4">
              <a:extLst>
                <a:ext uri="{FF2B5EF4-FFF2-40B4-BE49-F238E27FC236}">
                  <a16:creationId xmlns:a16="http://schemas.microsoft.com/office/drawing/2014/main" id="{9B687A26-3F7F-4420-B3EE-9356F8EB647D}"/>
                </a:ext>
              </a:extLst>
            </p:cNvPr>
            <p:cNvSpPr/>
            <p:nvPr userDrawn="1"/>
          </p:nvSpPr>
          <p:spPr>
            <a:xfrm>
              <a:off x="0" y="333295"/>
              <a:ext cx="5017168"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9FE5269-00EB-4223-A74B-F803657FAC0C}"/>
                </a:ext>
              </a:extLst>
            </p:cNvPr>
            <p:cNvSpPr/>
            <p:nvPr userDrawn="1"/>
          </p:nvSpPr>
          <p:spPr>
            <a:xfrm>
              <a:off x="5017167" y="333295"/>
              <a:ext cx="2280093" cy="2286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C94E067-7978-40CD-A991-9F335738C7CB}"/>
                </a:ext>
              </a:extLst>
            </p:cNvPr>
            <p:cNvSpPr/>
            <p:nvPr userDrawn="1"/>
          </p:nvSpPr>
          <p:spPr>
            <a:xfrm>
              <a:off x="7297261" y="333295"/>
              <a:ext cx="1377507" cy="2286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4251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4670" y="457200"/>
            <a:ext cx="3625702" cy="1600200"/>
          </a:xfrm>
        </p:spPr>
        <p:txBody>
          <a:bodyPr anchor="b">
            <a:noAutofit/>
          </a:bodyPr>
          <a:lstStyle>
            <a:lvl1pPr>
              <a:defRPr sz="3600"/>
            </a:lvl1pPr>
          </a:lstStyle>
          <a:p>
            <a:r>
              <a:rPr lang="en-US" dirty="0"/>
              <a:t>Click to edit Master title style</a:t>
            </a:r>
          </a:p>
        </p:txBody>
      </p:sp>
      <p:sp>
        <p:nvSpPr>
          <p:cNvPr id="3" name="Picture Placeholder 2"/>
          <p:cNvSpPr>
            <a:spLocks noGrp="1"/>
          </p:cNvSpPr>
          <p:nvPr>
            <p:ph type="pic" idx="1"/>
          </p:nvPr>
        </p:nvSpPr>
        <p:spPr>
          <a:xfrm>
            <a:off x="4433777" y="0"/>
            <a:ext cx="7758223"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14670" y="2137144"/>
            <a:ext cx="3625702" cy="3731844"/>
          </a:xfrm>
        </p:spPr>
        <p:txBody>
          <a:bodyPr>
            <a:normAutofit/>
          </a:bodyPr>
          <a:lstStyle>
            <a:lvl1pPr marL="0" indent="0">
              <a:buNone/>
              <a:defRPr sz="2400">
                <a:solidFill>
                  <a:schemeClr val="tx2"/>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5" name="Group 4">
            <a:extLst>
              <a:ext uri="{FF2B5EF4-FFF2-40B4-BE49-F238E27FC236}">
                <a16:creationId xmlns:a16="http://schemas.microsoft.com/office/drawing/2014/main" id="{E01271AA-4E7C-4F42-B1A2-B0F16A171750}"/>
              </a:ext>
            </a:extLst>
          </p:cNvPr>
          <p:cNvGrpSpPr/>
          <p:nvPr userDrawn="1"/>
        </p:nvGrpSpPr>
        <p:grpSpPr>
          <a:xfrm>
            <a:off x="-1" y="-1"/>
            <a:ext cx="4433777" cy="228600"/>
            <a:chOff x="0" y="333295"/>
            <a:chExt cx="8674768" cy="228600"/>
          </a:xfrm>
        </p:grpSpPr>
        <p:sp>
          <p:nvSpPr>
            <p:cNvPr id="6" name="Rectangle 5">
              <a:extLst>
                <a:ext uri="{FF2B5EF4-FFF2-40B4-BE49-F238E27FC236}">
                  <a16:creationId xmlns:a16="http://schemas.microsoft.com/office/drawing/2014/main" id="{C2DD8D17-4C89-48CB-BC04-D94610359CAB}"/>
                </a:ext>
              </a:extLst>
            </p:cNvPr>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2575DB4-8331-4C7D-AB65-8E3DA3CE57A1}"/>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E072164-18E9-419E-A11F-C15E0B4CC499}"/>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6645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_Dark">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4670" y="457200"/>
            <a:ext cx="3625702" cy="1600200"/>
          </a:xfrm>
        </p:spPr>
        <p:txBody>
          <a:bodyPr anchor="b">
            <a:noAutofit/>
          </a:bodyPr>
          <a:lstStyle>
            <a:lvl1pPr>
              <a:defRPr sz="3600">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4433777" y="0"/>
            <a:ext cx="7758223"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14670" y="2158408"/>
            <a:ext cx="3625702" cy="3710579"/>
          </a:xfrm>
        </p:spPr>
        <p:txBody>
          <a:bodyPr>
            <a:normAutofit/>
          </a:bodyPr>
          <a:lstStyle>
            <a:lvl1pPr marL="0" indent="0">
              <a:buNone/>
              <a:defRPr sz="2400">
                <a:solidFill>
                  <a:schemeClr val="bg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9" name="Group 8">
            <a:extLst>
              <a:ext uri="{FF2B5EF4-FFF2-40B4-BE49-F238E27FC236}">
                <a16:creationId xmlns:a16="http://schemas.microsoft.com/office/drawing/2014/main" id="{06CF1327-7448-452C-983E-8EC95481C2BD}"/>
              </a:ext>
            </a:extLst>
          </p:cNvPr>
          <p:cNvGrpSpPr/>
          <p:nvPr userDrawn="1"/>
        </p:nvGrpSpPr>
        <p:grpSpPr>
          <a:xfrm>
            <a:off x="0" y="-1"/>
            <a:ext cx="4434840" cy="221833"/>
            <a:chOff x="0" y="333295"/>
            <a:chExt cx="8674768" cy="228600"/>
          </a:xfrm>
        </p:grpSpPr>
        <p:sp>
          <p:nvSpPr>
            <p:cNvPr id="10" name="Rectangle 9">
              <a:extLst>
                <a:ext uri="{FF2B5EF4-FFF2-40B4-BE49-F238E27FC236}">
                  <a16:creationId xmlns:a16="http://schemas.microsoft.com/office/drawing/2014/main" id="{4036B349-06BE-4E24-9259-C2F43F850F5A}"/>
                </a:ext>
              </a:extLst>
            </p:cNvPr>
            <p:cNvSpPr/>
            <p:nvPr userDrawn="1"/>
          </p:nvSpPr>
          <p:spPr>
            <a:xfrm>
              <a:off x="0" y="333295"/>
              <a:ext cx="5017168"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C3925C2-448E-4402-B079-0C5967375A8D}"/>
                </a:ext>
              </a:extLst>
            </p:cNvPr>
            <p:cNvSpPr/>
            <p:nvPr userDrawn="1"/>
          </p:nvSpPr>
          <p:spPr>
            <a:xfrm>
              <a:off x="5017167" y="333295"/>
              <a:ext cx="2280093" cy="2286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9418949-F967-41B0-86D3-67C06F00C4C4}"/>
                </a:ext>
              </a:extLst>
            </p:cNvPr>
            <p:cNvSpPr/>
            <p:nvPr userDrawn="1"/>
          </p:nvSpPr>
          <p:spPr>
            <a:xfrm>
              <a:off x="7297261" y="333295"/>
              <a:ext cx="1377507" cy="2286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06839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5302" y="457200"/>
            <a:ext cx="4346723" cy="1600200"/>
          </a:xfrm>
        </p:spPr>
        <p:txBody>
          <a:bodyPr anchor="b">
            <a:no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5183188" y="2158408"/>
            <a:ext cx="6583510" cy="3702642"/>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25302" y="2158408"/>
            <a:ext cx="4346723" cy="3710579"/>
          </a:xfrm>
        </p:spPr>
        <p:txBody>
          <a:bodyPr>
            <a:normAutofit/>
          </a:bodyPr>
          <a:lstStyle>
            <a:lvl1pPr marL="0" indent="0">
              <a:buNone/>
              <a:defRPr sz="2000">
                <a:solidFill>
                  <a:schemeClr val="tx2"/>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1574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lock Title and Content">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87BEAB6-F033-4DDC-B3C6-452AA3E64A37}"/>
              </a:ext>
            </a:extLst>
          </p:cNvPr>
          <p:cNvGrpSpPr/>
          <p:nvPr userDrawn="1"/>
        </p:nvGrpSpPr>
        <p:grpSpPr>
          <a:xfrm>
            <a:off x="0" y="-6767"/>
            <a:ext cx="5018567" cy="5018567"/>
            <a:chOff x="0" y="-6767"/>
            <a:chExt cx="5815584" cy="5815584"/>
          </a:xfrm>
        </p:grpSpPr>
        <p:sp>
          <p:nvSpPr>
            <p:cNvPr id="5" name="Rectangle 4">
              <a:extLst>
                <a:ext uri="{FF2B5EF4-FFF2-40B4-BE49-F238E27FC236}">
                  <a16:creationId xmlns:a16="http://schemas.microsoft.com/office/drawing/2014/main" id="{EAFF7166-5306-4350-B90D-D78E540D7464}"/>
                </a:ext>
              </a:extLst>
            </p:cNvPr>
            <p:cNvSpPr/>
            <p:nvPr userDrawn="1"/>
          </p:nvSpPr>
          <p:spPr>
            <a:xfrm>
              <a:off x="0" y="-6767"/>
              <a:ext cx="5815584" cy="5386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ogo&#10;&#10;Description automatically generated">
              <a:extLst>
                <a:ext uri="{FF2B5EF4-FFF2-40B4-BE49-F238E27FC236}">
                  <a16:creationId xmlns:a16="http://schemas.microsoft.com/office/drawing/2014/main" id="{AAF3A3FA-63CC-4CBE-B77E-438B1ACCB2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4680705"/>
              <a:ext cx="5815583" cy="1128112"/>
            </a:xfrm>
            <a:prstGeom prst="rect">
              <a:avLst/>
            </a:prstGeom>
          </p:spPr>
        </p:pic>
      </p:grpSp>
      <p:sp>
        <p:nvSpPr>
          <p:cNvPr id="2" name="Title 1"/>
          <p:cNvSpPr>
            <a:spLocks noGrp="1"/>
          </p:cNvSpPr>
          <p:nvPr>
            <p:ph type="title"/>
          </p:nvPr>
        </p:nvSpPr>
        <p:spPr>
          <a:xfrm>
            <a:off x="425303" y="457200"/>
            <a:ext cx="4189228" cy="1600200"/>
          </a:xfrm>
        </p:spPr>
        <p:txBody>
          <a:bodyPr anchor="b">
            <a:no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443870" y="457200"/>
            <a:ext cx="6322828" cy="5911702"/>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25303" y="2057400"/>
            <a:ext cx="4189228" cy="2227521"/>
          </a:xfrm>
        </p:spPr>
        <p:txBody>
          <a:bodyPr>
            <a:normAutofit/>
          </a:bodyPr>
          <a:lstStyle>
            <a:lvl1pPr marL="0" indent="0">
              <a:buNone/>
              <a:defRPr sz="2000">
                <a:solidFill>
                  <a:schemeClr val="bg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9" name="Group 8">
            <a:extLst>
              <a:ext uri="{FF2B5EF4-FFF2-40B4-BE49-F238E27FC236}">
                <a16:creationId xmlns:a16="http://schemas.microsoft.com/office/drawing/2014/main" id="{655B1453-BFF9-42EC-848A-51ADB283493E}"/>
              </a:ext>
            </a:extLst>
          </p:cNvPr>
          <p:cNvGrpSpPr/>
          <p:nvPr userDrawn="1"/>
        </p:nvGrpSpPr>
        <p:grpSpPr>
          <a:xfrm rot="10800000">
            <a:off x="5443870" y="6629400"/>
            <a:ext cx="6748130" cy="228600"/>
            <a:chOff x="0" y="333295"/>
            <a:chExt cx="8674768" cy="228600"/>
          </a:xfrm>
        </p:grpSpPr>
        <p:sp>
          <p:nvSpPr>
            <p:cNvPr id="10" name="Rectangle 9">
              <a:extLst>
                <a:ext uri="{FF2B5EF4-FFF2-40B4-BE49-F238E27FC236}">
                  <a16:creationId xmlns:a16="http://schemas.microsoft.com/office/drawing/2014/main" id="{F41E2195-F2A6-447F-8E0D-697D46159FD9}"/>
                </a:ext>
              </a:extLst>
            </p:cNvPr>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7B779CB-DC56-4740-87A8-7AB81865ADF6}"/>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5A4A79D-5A0A-4012-98C7-BFCEE79D4ED3}"/>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9220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35669" y="393407"/>
            <a:ext cx="9822731" cy="1152482"/>
          </a:xfrm>
        </p:spPr>
        <p:txBody>
          <a:bodyPr/>
          <a:lstStyle/>
          <a:p>
            <a:r>
              <a:rPr lang="en-US"/>
              <a:t>Click to edit Master title style</a:t>
            </a:r>
          </a:p>
        </p:txBody>
      </p:sp>
      <p:sp>
        <p:nvSpPr>
          <p:cNvPr id="3" name="Content Placeholder 2"/>
          <p:cNvSpPr>
            <a:spLocks noGrp="1"/>
          </p:cNvSpPr>
          <p:nvPr>
            <p:ph sz="half" idx="1"/>
          </p:nvPr>
        </p:nvSpPr>
        <p:spPr>
          <a:xfrm>
            <a:off x="680485" y="1612969"/>
            <a:ext cx="512064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90875" y="1612969"/>
            <a:ext cx="512064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925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5669" y="404040"/>
            <a:ext cx="9822731" cy="1152482"/>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6372" y="1611985"/>
            <a:ext cx="9382028" cy="42571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 name="Group 3">
            <a:extLst>
              <a:ext uri="{FF2B5EF4-FFF2-40B4-BE49-F238E27FC236}">
                <a16:creationId xmlns:a16="http://schemas.microsoft.com/office/drawing/2014/main" id="{F5170859-7A22-4FFA-8B2F-9ECF42A7762B}"/>
              </a:ext>
            </a:extLst>
          </p:cNvPr>
          <p:cNvGrpSpPr/>
          <p:nvPr userDrawn="1"/>
        </p:nvGrpSpPr>
        <p:grpSpPr>
          <a:xfrm>
            <a:off x="0" y="-6767"/>
            <a:ext cx="10058400" cy="228600"/>
            <a:chOff x="0" y="333295"/>
            <a:chExt cx="8674768" cy="228600"/>
          </a:xfrm>
        </p:grpSpPr>
        <p:sp>
          <p:nvSpPr>
            <p:cNvPr id="5" name="Rectangle 4">
              <a:extLst>
                <a:ext uri="{FF2B5EF4-FFF2-40B4-BE49-F238E27FC236}">
                  <a16:creationId xmlns:a16="http://schemas.microsoft.com/office/drawing/2014/main" id="{84C18801-9186-45BA-8A96-35E9DC532DD9}"/>
                </a:ext>
              </a:extLst>
            </p:cNvPr>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0DCE0782-6AC8-44A0-9A47-F215A8CCB3CF}"/>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16B9B7-0571-42CD-8F04-7462442307A5}"/>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804278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 id="2147483657" r:id="rId5"/>
    <p:sldLayoutId id="2147483659" r:id="rId6"/>
    <p:sldLayoutId id="2147483656" r:id="rId7"/>
    <p:sldLayoutId id="2147483661" r:id="rId8"/>
    <p:sldLayoutId id="2147483652" r:id="rId9"/>
    <p:sldLayoutId id="2147483653" r:id="rId10"/>
    <p:sldLayoutId id="2147483654" r:id="rId11"/>
    <p:sldLayoutId id="2147483655" r:id="rId12"/>
    <p:sldLayoutId id="2147483658" r:id="rId13"/>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Arial" panose="020B0604020202020204" pitchFamily="34" charset="0"/>
        <a:buChar char="•"/>
        <a:defRPr sz="2400" kern="1200">
          <a:solidFill>
            <a:schemeClr val="tx1"/>
          </a:solidFill>
          <a:latin typeface="+mn-lt"/>
          <a:ea typeface="Roboto Light" panose="02000000000000000000" pitchFamily="2" charset="0"/>
          <a:cs typeface="Roboto Light" panose="02000000000000000000" pitchFamily="2" charset="0"/>
        </a:defRPr>
      </a:lvl1pPr>
      <a:lvl2pPr marL="685800" indent="-228600" algn="l" defTabSz="914400" rtl="0" eaLnBrk="1" latinLnBrk="0" hangingPunct="1">
        <a:lnSpc>
          <a:spcPct val="100000"/>
        </a:lnSpc>
        <a:spcBef>
          <a:spcPts val="500"/>
        </a:spcBef>
        <a:buClr>
          <a:schemeClr val="tx2"/>
        </a:buClr>
        <a:buFont typeface="Roboto" panose="02000000000000000000" pitchFamily="2" charset="0"/>
        <a:buChar char="»"/>
        <a:defRPr sz="2000" kern="1200">
          <a:solidFill>
            <a:schemeClr val="tx1"/>
          </a:solidFill>
          <a:latin typeface="+mn-lt"/>
          <a:ea typeface="Roboto Light" panose="02000000000000000000" pitchFamily="2" charset="0"/>
          <a:cs typeface="Roboto Light" panose="02000000000000000000" pitchFamily="2" charset="0"/>
        </a:defRPr>
      </a:lvl2pPr>
      <a:lvl3pPr marL="1143000" indent="-228600" algn="l" defTabSz="914400" rtl="0" eaLnBrk="1" latinLnBrk="0" hangingPunct="1">
        <a:lnSpc>
          <a:spcPct val="100000"/>
        </a:lnSpc>
        <a:spcBef>
          <a:spcPts val="500"/>
        </a:spcBef>
        <a:buClr>
          <a:schemeClr val="tx2"/>
        </a:buClr>
        <a:buFont typeface="Roboto" panose="02000000000000000000" pitchFamily="2" charset="0"/>
        <a:buChar char="-"/>
        <a:defRPr sz="1800" kern="1200">
          <a:solidFill>
            <a:schemeClr val="tx1"/>
          </a:solidFill>
          <a:latin typeface="+mn-lt"/>
          <a:ea typeface="Roboto Light" panose="02000000000000000000" pitchFamily="2" charset="0"/>
          <a:cs typeface="Roboto Light" panose="02000000000000000000" pitchFamily="2" charset="0"/>
        </a:defRPr>
      </a:lvl3pPr>
      <a:lvl4pPr marL="1600200" indent="-22860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Roboto Light" panose="02000000000000000000" pitchFamily="2" charset="0"/>
          <a:cs typeface="Roboto Light" panose="02000000000000000000" pitchFamily="2" charset="0"/>
        </a:defRPr>
      </a:lvl4pPr>
      <a:lvl5pPr marL="2057400" indent="-228600" algn="l" defTabSz="914400" rtl="0" eaLnBrk="1" latinLnBrk="0" hangingPunct="1">
        <a:lnSpc>
          <a:spcPct val="100000"/>
        </a:lnSpc>
        <a:spcBef>
          <a:spcPts val="500"/>
        </a:spcBef>
        <a:buClr>
          <a:schemeClr val="tx2"/>
        </a:buClr>
        <a:buFont typeface="Roboto" panose="02000000000000000000" pitchFamily="2" charset="0"/>
        <a:buChar char="»"/>
        <a:defRPr sz="1600" kern="1200">
          <a:solidFill>
            <a:schemeClr val="tx1"/>
          </a:solidFill>
          <a:latin typeface="+mn-lt"/>
          <a:ea typeface="Roboto Light" panose="02000000000000000000" pitchFamily="2" charset="0"/>
          <a:cs typeface="Roboto Light"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john.buhrmann@nebraska.gov"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NDOT Noise Policy and Guidance </a:t>
            </a:r>
          </a:p>
        </p:txBody>
      </p:sp>
      <p:sp>
        <p:nvSpPr>
          <p:cNvPr id="3" name="Subtitle 2"/>
          <p:cNvSpPr>
            <a:spLocks noGrp="1"/>
          </p:cNvSpPr>
          <p:nvPr>
            <p:ph type="subTitle" idx="1"/>
          </p:nvPr>
        </p:nvSpPr>
        <p:spPr/>
        <p:txBody>
          <a:bodyPr>
            <a:normAutofit/>
          </a:bodyPr>
          <a:lstStyle/>
          <a:p>
            <a:r>
              <a:rPr lang="en-US" dirty="0"/>
              <a:t>Revisions and Updates for January 2022</a:t>
            </a:r>
          </a:p>
        </p:txBody>
      </p:sp>
    </p:spTree>
    <p:extLst>
      <p:ext uri="{BB962C8B-B14F-4D97-AF65-F5344CB8AC3E}">
        <p14:creationId xmlns:p14="http://schemas.microsoft.com/office/powerpoint/2010/main" val="229134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8925B-6DE8-45FE-9FF3-ED497DFAE943}"/>
              </a:ext>
            </a:extLst>
          </p:cNvPr>
          <p:cNvSpPr>
            <a:spLocks noGrp="1"/>
          </p:cNvSpPr>
          <p:nvPr>
            <p:ph type="title"/>
          </p:nvPr>
        </p:nvSpPr>
        <p:spPr>
          <a:xfrm>
            <a:off x="1773865" y="967397"/>
            <a:ext cx="8644270" cy="1371766"/>
          </a:xfrm>
        </p:spPr>
        <p:txBody>
          <a:bodyPr>
            <a:normAutofit/>
          </a:bodyPr>
          <a:lstStyle/>
          <a:p>
            <a:r>
              <a:rPr lang="en-US" sz="3200" dirty="0"/>
              <a:t>Why Update the Noise Policy and Guidance?</a:t>
            </a:r>
          </a:p>
        </p:txBody>
      </p:sp>
      <p:sp>
        <p:nvSpPr>
          <p:cNvPr id="3" name="Text Placeholder 2">
            <a:extLst>
              <a:ext uri="{FF2B5EF4-FFF2-40B4-BE49-F238E27FC236}">
                <a16:creationId xmlns:a16="http://schemas.microsoft.com/office/drawing/2014/main" id="{36487B54-DDD6-4339-BB4E-6CBD479EED88}"/>
              </a:ext>
            </a:extLst>
          </p:cNvPr>
          <p:cNvSpPr>
            <a:spLocks noGrp="1"/>
          </p:cNvSpPr>
          <p:nvPr>
            <p:ph type="body" idx="1"/>
          </p:nvPr>
        </p:nvSpPr>
        <p:spPr>
          <a:xfrm>
            <a:off x="1773865" y="2955851"/>
            <a:ext cx="8644270" cy="2934753"/>
          </a:xfrm>
        </p:spPr>
        <p:txBody>
          <a:bodyPr>
            <a:normAutofit/>
          </a:bodyPr>
          <a:lstStyle/>
          <a:p>
            <a:pPr algn="l"/>
            <a:r>
              <a:rPr lang="en-US" sz="2400" dirty="0"/>
              <a:t>A review is required every 5 years by FHWA to ensure the accuracy and applicability of these documents are up to Federal standards. </a:t>
            </a:r>
          </a:p>
          <a:p>
            <a:pPr algn="l"/>
            <a:r>
              <a:rPr lang="en-US" sz="2400" dirty="0"/>
              <a:t>A full content review was performed as well as cost inflation update.</a:t>
            </a:r>
          </a:p>
          <a:p>
            <a:pPr algn="l"/>
            <a:endParaRPr lang="en-US" sz="2400" dirty="0"/>
          </a:p>
        </p:txBody>
      </p:sp>
    </p:spTree>
    <p:extLst>
      <p:ext uri="{BB962C8B-B14F-4D97-AF65-F5344CB8AC3E}">
        <p14:creationId xmlns:p14="http://schemas.microsoft.com/office/powerpoint/2010/main" val="2730522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CA1AB-D0AD-48C5-80D6-E50165ED3244}"/>
              </a:ext>
            </a:extLst>
          </p:cNvPr>
          <p:cNvSpPr>
            <a:spLocks noGrp="1"/>
          </p:cNvSpPr>
          <p:nvPr>
            <p:ph type="title"/>
          </p:nvPr>
        </p:nvSpPr>
        <p:spPr/>
        <p:txBody>
          <a:bodyPr>
            <a:normAutofit/>
          </a:bodyPr>
          <a:lstStyle/>
          <a:p>
            <a:r>
              <a:rPr lang="en-US" sz="3200" dirty="0"/>
              <a:t>List of Current Revisions and Updates</a:t>
            </a:r>
          </a:p>
        </p:txBody>
      </p:sp>
      <p:sp>
        <p:nvSpPr>
          <p:cNvPr id="3" name="Content Placeholder 2">
            <a:extLst>
              <a:ext uri="{FF2B5EF4-FFF2-40B4-BE49-F238E27FC236}">
                <a16:creationId xmlns:a16="http://schemas.microsoft.com/office/drawing/2014/main" id="{288D7179-A18B-42A1-85BF-E671757C17EE}"/>
              </a:ext>
            </a:extLst>
          </p:cNvPr>
          <p:cNvSpPr>
            <a:spLocks noGrp="1"/>
          </p:cNvSpPr>
          <p:nvPr>
            <p:ph idx="1"/>
          </p:nvPr>
        </p:nvSpPr>
        <p:spPr/>
        <p:txBody>
          <a:bodyPr>
            <a:normAutofit/>
          </a:bodyPr>
          <a:lstStyle/>
          <a:p>
            <a:r>
              <a:rPr lang="en-US" sz="2200" dirty="0"/>
              <a:t>Defined Noise Study Area within the Acronyms and Terms.</a:t>
            </a:r>
          </a:p>
          <a:p>
            <a:pPr lvl="1"/>
            <a:r>
              <a:rPr lang="en-US" dirty="0"/>
              <a:t>Noise Guidance and Policy page iii.</a:t>
            </a:r>
          </a:p>
          <a:p>
            <a:r>
              <a:rPr lang="en-US" sz="2200" dirty="0"/>
              <a:t>Clarified numerical data rounding protocol for reporting and model validation purposes.</a:t>
            </a:r>
          </a:p>
          <a:p>
            <a:pPr lvl="1"/>
            <a:r>
              <a:rPr lang="en-US" dirty="0"/>
              <a:t>Noise Guidance page 3-1 sec 3.1.2</a:t>
            </a:r>
          </a:p>
          <a:p>
            <a:pPr lvl="1"/>
            <a:r>
              <a:rPr lang="en-US" dirty="0"/>
              <a:t>Guidance better reflects policy verbiage.  </a:t>
            </a:r>
          </a:p>
          <a:p>
            <a:pPr lvl="2"/>
            <a:r>
              <a:rPr lang="en-US" sz="1400" dirty="0">
                <a:latin typeface="Roboto Light" panose="02000000000000000000" pitchFamily="2" charset="0"/>
              </a:rPr>
              <a:t>Policy states, “For reporting purposes all noise level results should be rounded to the nearest whole number as part of both the impact analysis as well as the abatement analysis.  For model validation purposes, modeled and field-measured noise levels will be reported to the 10th of a decibel.”</a:t>
            </a:r>
          </a:p>
          <a:p>
            <a:pPr lvl="2">
              <a:spcBef>
                <a:spcPts val="0"/>
              </a:spcBef>
              <a:spcAft>
                <a:spcPts val="600"/>
              </a:spcAft>
            </a:pPr>
            <a:r>
              <a:rPr lang="en-US" sz="1400" dirty="0">
                <a:effectLst/>
                <a:latin typeface="Roboto Light" panose="02000000000000000000" pitchFamily="2" charset="0"/>
                <a:ea typeface="Times New Roman" panose="02020603050405020304" pitchFamily="18" charset="0"/>
                <a:cs typeface="Times New Roman" panose="02020603050405020304" pitchFamily="18" charset="0"/>
              </a:rPr>
              <a:t>Guidance now clearly notes that data used for model validation purposes will be rounded to the nearest 10</a:t>
            </a:r>
            <a:r>
              <a:rPr lang="en-US" sz="1400" baseline="30000" dirty="0">
                <a:effectLst/>
                <a:latin typeface="Roboto Light" panose="02000000000000000000" pitchFamily="2" charset="0"/>
                <a:ea typeface="Times New Roman" panose="02020603050405020304" pitchFamily="18" charset="0"/>
                <a:cs typeface="Times New Roman" panose="02020603050405020304" pitchFamily="18" charset="0"/>
              </a:rPr>
              <a:t>th</a:t>
            </a:r>
            <a:r>
              <a:rPr lang="en-US" sz="1400" dirty="0">
                <a:effectLst/>
                <a:latin typeface="Roboto Light" panose="02000000000000000000" pitchFamily="2" charset="0"/>
                <a:ea typeface="Times New Roman" panose="02020603050405020304" pitchFamily="18" charset="0"/>
                <a:cs typeface="Times New Roman" panose="02020603050405020304" pitchFamily="18" charset="0"/>
              </a:rPr>
              <a:t> of a decibel, not whole number.</a:t>
            </a:r>
          </a:p>
          <a:p>
            <a:endParaRPr lang="en-US" dirty="0"/>
          </a:p>
        </p:txBody>
      </p:sp>
    </p:spTree>
    <p:extLst>
      <p:ext uri="{BB962C8B-B14F-4D97-AF65-F5344CB8AC3E}">
        <p14:creationId xmlns:p14="http://schemas.microsoft.com/office/powerpoint/2010/main" val="257708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CA1AB-D0AD-48C5-80D6-E50165ED3244}"/>
              </a:ext>
            </a:extLst>
          </p:cNvPr>
          <p:cNvSpPr>
            <a:spLocks noGrp="1"/>
          </p:cNvSpPr>
          <p:nvPr>
            <p:ph type="title"/>
          </p:nvPr>
        </p:nvSpPr>
        <p:spPr/>
        <p:txBody>
          <a:bodyPr>
            <a:normAutofit/>
          </a:bodyPr>
          <a:lstStyle/>
          <a:p>
            <a:r>
              <a:rPr lang="en-US" sz="3200" dirty="0"/>
              <a:t>List of Current Revisions and Updates</a:t>
            </a:r>
          </a:p>
        </p:txBody>
      </p:sp>
      <p:sp>
        <p:nvSpPr>
          <p:cNvPr id="3" name="Content Placeholder 2">
            <a:extLst>
              <a:ext uri="{FF2B5EF4-FFF2-40B4-BE49-F238E27FC236}">
                <a16:creationId xmlns:a16="http://schemas.microsoft.com/office/drawing/2014/main" id="{288D7179-A18B-42A1-85BF-E671757C17EE}"/>
              </a:ext>
            </a:extLst>
          </p:cNvPr>
          <p:cNvSpPr>
            <a:spLocks noGrp="1"/>
          </p:cNvSpPr>
          <p:nvPr>
            <p:ph idx="1"/>
          </p:nvPr>
        </p:nvSpPr>
        <p:spPr/>
        <p:txBody>
          <a:bodyPr>
            <a:normAutofit fontScale="92500" lnSpcReduction="20000"/>
          </a:bodyPr>
          <a:lstStyle/>
          <a:p>
            <a:r>
              <a:rPr lang="en-US" dirty="0"/>
              <a:t>Revised and clarified noise study area parameters.</a:t>
            </a:r>
          </a:p>
          <a:p>
            <a:pPr lvl="1"/>
            <a:r>
              <a:rPr lang="en-US" sz="2200" dirty="0"/>
              <a:t>Noise Guidance page 3-2 sec 3.2</a:t>
            </a:r>
          </a:p>
          <a:p>
            <a:pPr lvl="1"/>
            <a:r>
              <a:rPr lang="en-US" sz="2200" dirty="0"/>
              <a:t>Noise Policy page 4-1 sec 4</a:t>
            </a:r>
          </a:p>
          <a:p>
            <a:pPr lvl="1"/>
            <a:r>
              <a:rPr lang="en-US" sz="2200" dirty="0"/>
              <a:t>Revised verbiage for limits of study area and receptor placement to be clear and concise.  </a:t>
            </a:r>
          </a:p>
          <a:p>
            <a:pPr lvl="1"/>
            <a:r>
              <a:rPr lang="en-US" sz="2200" dirty="0"/>
              <a:t>Added placement for modeling receptors if none are physically located in the immediate study area.</a:t>
            </a:r>
          </a:p>
          <a:p>
            <a:r>
              <a:rPr lang="en-US" dirty="0"/>
              <a:t>Updated cost per unit and per benefitted receptor to account for inflation since last revision.</a:t>
            </a:r>
          </a:p>
          <a:p>
            <a:pPr lvl="1"/>
            <a:r>
              <a:rPr lang="en-US" sz="2200" dirty="0"/>
              <a:t>Noise Guidance page 4-4 sec 4.3</a:t>
            </a:r>
          </a:p>
          <a:p>
            <a:pPr lvl="1"/>
            <a:r>
              <a:rPr lang="en-US" sz="2200" dirty="0"/>
              <a:t>Noise Policy page 6-1 sec 6.2</a:t>
            </a:r>
          </a:p>
          <a:p>
            <a:pPr lvl="1"/>
            <a:r>
              <a:rPr lang="en-US" sz="2200" dirty="0"/>
              <a:t>Material and construction costs were updated to reflect the current market.</a:t>
            </a:r>
          </a:p>
          <a:p>
            <a:pPr lvl="2"/>
            <a:r>
              <a:rPr lang="en-US" sz="1500" dirty="0">
                <a:latin typeface="Roboto Light" panose="02000000000000000000" pitchFamily="2" charset="0"/>
              </a:rPr>
              <a:t>See accompanying documentation for inflation calculations.</a:t>
            </a:r>
          </a:p>
          <a:p>
            <a:endParaRPr lang="en-US" dirty="0"/>
          </a:p>
        </p:txBody>
      </p:sp>
    </p:spTree>
    <p:extLst>
      <p:ext uri="{BB962C8B-B14F-4D97-AF65-F5344CB8AC3E}">
        <p14:creationId xmlns:p14="http://schemas.microsoft.com/office/powerpoint/2010/main" val="218751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CA1AB-D0AD-48C5-80D6-E50165ED3244}"/>
              </a:ext>
            </a:extLst>
          </p:cNvPr>
          <p:cNvSpPr>
            <a:spLocks noGrp="1"/>
          </p:cNvSpPr>
          <p:nvPr>
            <p:ph type="title"/>
          </p:nvPr>
        </p:nvSpPr>
        <p:spPr/>
        <p:txBody>
          <a:bodyPr>
            <a:normAutofit/>
          </a:bodyPr>
          <a:lstStyle/>
          <a:p>
            <a:r>
              <a:rPr lang="en-US" sz="3200" dirty="0"/>
              <a:t>List of Current Revisions and Updates</a:t>
            </a:r>
          </a:p>
        </p:txBody>
      </p:sp>
      <p:sp>
        <p:nvSpPr>
          <p:cNvPr id="3" name="Content Placeholder 2">
            <a:extLst>
              <a:ext uri="{FF2B5EF4-FFF2-40B4-BE49-F238E27FC236}">
                <a16:creationId xmlns:a16="http://schemas.microsoft.com/office/drawing/2014/main" id="{288D7179-A18B-42A1-85BF-E671757C17EE}"/>
              </a:ext>
            </a:extLst>
          </p:cNvPr>
          <p:cNvSpPr>
            <a:spLocks noGrp="1"/>
          </p:cNvSpPr>
          <p:nvPr>
            <p:ph idx="1"/>
          </p:nvPr>
        </p:nvSpPr>
        <p:spPr/>
        <p:txBody>
          <a:bodyPr/>
          <a:lstStyle/>
          <a:p>
            <a:r>
              <a:rPr lang="en-US" sz="2200" dirty="0"/>
              <a:t>Revised and updated “reasonableness” parameters.</a:t>
            </a:r>
          </a:p>
          <a:p>
            <a:pPr lvl="1"/>
            <a:r>
              <a:rPr lang="en-US" dirty="0"/>
              <a:t>Noise Guidance page 4-5 sec 4.3.2</a:t>
            </a:r>
          </a:p>
          <a:p>
            <a:pPr lvl="1"/>
            <a:r>
              <a:rPr lang="en-US" dirty="0"/>
              <a:t>Noise Policy page 6-1 sec 6.2</a:t>
            </a:r>
          </a:p>
          <a:p>
            <a:pPr lvl="1"/>
            <a:r>
              <a:rPr lang="en-US" dirty="0"/>
              <a:t>Added cost tables that account for both barrier height categories </a:t>
            </a:r>
          </a:p>
          <a:p>
            <a:pPr lvl="2"/>
            <a:r>
              <a:rPr lang="en-US" sz="1400" dirty="0">
                <a:latin typeface="Roboto Light" panose="02000000000000000000" pitchFamily="2" charset="0"/>
              </a:rPr>
              <a:t>0-16ft and 16-25ft cost tables.</a:t>
            </a:r>
          </a:p>
          <a:p>
            <a:pPr lvl="1"/>
            <a:r>
              <a:rPr lang="en-US" dirty="0"/>
              <a:t>Updated example calculation with current cost data.</a:t>
            </a:r>
          </a:p>
          <a:p>
            <a:pPr lvl="1"/>
            <a:r>
              <a:rPr lang="en-US" dirty="0"/>
              <a:t>Clarified categorization of costs per benefitted receptor regarding design year noise levels, barrier heights, and substantial increase in noise levels.</a:t>
            </a:r>
          </a:p>
          <a:p>
            <a:pPr lvl="2"/>
            <a:r>
              <a:rPr lang="en-US" sz="1400" dirty="0">
                <a:latin typeface="Roboto Light" panose="02000000000000000000" pitchFamily="2" charset="0"/>
              </a:rPr>
              <a:t>Clarified circumstances in which these adjustments would be used.</a:t>
            </a:r>
          </a:p>
          <a:p>
            <a:endParaRPr lang="en-US" dirty="0"/>
          </a:p>
          <a:p>
            <a:pPr marL="0" indent="0">
              <a:buNone/>
            </a:pPr>
            <a:endParaRPr lang="en-US" dirty="0"/>
          </a:p>
        </p:txBody>
      </p:sp>
    </p:spTree>
    <p:extLst>
      <p:ext uri="{BB962C8B-B14F-4D97-AF65-F5344CB8AC3E}">
        <p14:creationId xmlns:p14="http://schemas.microsoft.com/office/powerpoint/2010/main" val="40980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CA1AB-D0AD-48C5-80D6-E50165ED3244}"/>
              </a:ext>
            </a:extLst>
          </p:cNvPr>
          <p:cNvSpPr>
            <a:spLocks noGrp="1"/>
          </p:cNvSpPr>
          <p:nvPr>
            <p:ph type="title"/>
          </p:nvPr>
        </p:nvSpPr>
        <p:spPr/>
        <p:txBody>
          <a:bodyPr>
            <a:normAutofit/>
          </a:bodyPr>
          <a:lstStyle/>
          <a:p>
            <a:r>
              <a:rPr lang="en-US" sz="3200" dirty="0"/>
              <a:t>List of Current Revisions and Updates</a:t>
            </a:r>
          </a:p>
        </p:txBody>
      </p:sp>
      <p:sp>
        <p:nvSpPr>
          <p:cNvPr id="3" name="Content Placeholder 2">
            <a:extLst>
              <a:ext uri="{FF2B5EF4-FFF2-40B4-BE49-F238E27FC236}">
                <a16:creationId xmlns:a16="http://schemas.microsoft.com/office/drawing/2014/main" id="{288D7179-A18B-42A1-85BF-E671757C17EE}"/>
              </a:ext>
            </a:extLst>
          </p:cNvPr>
          <p:cNvSpPr>
            <a:spLocks noGrp="1"/>
          </p:cNvSpPr>
          <p:nvPr>
            <p:ph idx="1"/>
          </p:nvPr>
        </p:nvSpPr>
        <p:spPr/>
        <p:txBody>
          <a:bodyPr/>
          <a:lstStyle/>
          <a:p>
            <a:r>
              <a:rPr lang="en-US" sz="2200" dirty="0"/>
              <a:t>Updated report submitting formats to include PDF and NDOT </a:t>
            </a:r>
            <a:r>
              <a:rPr lang="en-US" sz="2200" dirty="0" err="1"/>
              <a:t>Sharefile</a:t>
            </a:r>
            <a:r>
              <a:rPr lang="en-US" sz="2200" dirty="0"/>
              <a:t>.</a:t>
            </a:r>
          </a:p>
          <a:p>
            <a:pPr lvl="1"/>
            <a:r>
              <a:rPr lang="en-US" dirty="0"/>
              <a:t>Noise Guidance page 6-1 sec 6.2</a:t>
            </a:r>
          </a:p>
          <a:p>
            <a:pPr lvl="1"/>
            <a:r>
              <a:rPr lang="en-US" dirty="0"/>
              <a:t>“Following approval of the final noise technical report, all final TNM files and other supporting documentation specific to the noise analysis should be submitted to the NDOT Noise PQS for inclusion in the project files. All information should be provided in electronic format (e.g., pdf, NDOT </a:t>
            </a:r>
            <a:r>
              <a:rPr lang="en-US" dirty="0" err="1"/>
              <a:t>Sharefile</a:t>
            </a:r>
            <a:r>
              <a:rPr lang="en-US" dirty="0"/>
              <a:t>).” </a:t>
            </a:r>
          </a:p>
          <a:p>
            <a:r>
              <a:rPr lang="en-US" sz="2200" dirty="0"/>
              <a:t>Other minor clarifications and grammatical correction that did not result in significant changes in content.</a:t>
            </a:r>
          </a:p>
          <a:p>
            <a:pPr marL="0" indent="0">
              <a:buNone/>
            </a:pPr>
            <a:endParaRPr lang="en-US" dirty="0"/>
          </a:p>
        </p:txBody>
      </p:sp>
    </p:spTree>
    <p:extLst>
      <p:ext uri="{BB962C8B-B14F-4D97-AF65-F5344CB8AC3E}">
        <p14:creationId xmlns:p14="http://schemas.microsoft.com/office/powerpoint/2010/main" val="214571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105E-F9E6-405A-870C-ECAAB1BB543F}"/>
              </a:ext>
            </a:extLst>
          </p:cNvPr>
          <p:cNvSpPr>
            <a:spLocks noGrp="1"/>
          </p:cNvSpPr>
          <p:nvPr>
            <p:ph type="title"/>
          </p:nvPr>
        </p:nvSpPr>
        <p:spPr/>
        <p:txBody>
          <a:bodyPr>
            <a:normAutofit/>
          </a:bodyPr>
          <a:lstStyle/>
          <a:p>
            <a:r>
              <a:rPr lang="en-US" sz="3200" dirty="0"/>
              <a:t>Traffic Noise Model 3.1</a:t>
            </a:r>
          </a:p>
        </p:txBody>
      </p:sp>
      <p:sp>
        <p:nvSpPr>
          <p:cNvPr id="3" name="Content Placeholder 2">
            <a:extLst>
              <a:ext uri="{FF2B5EF4-FFF2-40B4-BE49-F238E27FC236}">
                <a16:creationId xmlns:a16="http://schemas.microsoft.com/office/drawing/2014/main" id="{2864609D-3AA8-43DC-8410-B7DB348007C3}"/>
              </a:ext>
            </a:extLst>
          </p:cNvPr>
          <p:cNvSpPr>
            <a:spLocks noGrp="1"/>
          </p:cNvSpPr>
          <p:nvPr>
            <p:ph idx="1"/>
          </p:nvPr>
        </p:nvSpPr>
        <p:spPr/>
        <p:txBody>
          <a:bodyPr>
            <a:normAutofit/>
          </a:bodyPr>
          <a:lstStyle/>
          <a:p>
            <a:r>
              <a:rPr lang="en-US" sz="2000" dirty="0"/>
              <a:t>The FHWA has released Traffic Noise Model (TNM) 3.1 that includes the following features and updates:</a:t>
            </a:r>
          </a:p>
          <a:p>
            <a:pPr lvl="1"/>
            <a:r>
              <a:rPr lang="en-US" sz="1600" dirty="0"/>
              <a:t>GIS interface</a:t>
            </a:r>
          </a:p>
          <a:p>
            <a:pPr lvl="1"/>
            <a:r>
              <a:rPr lang="en-US" sz="1600" dirty="0"/>
              <a:t>Barrier analysis improvements</a:t>
            </a:r>
          </a:p>
          <a:p>
            <a:pPr lvl="1"/>
            <a:r>
              <a:rPr lang="en-US" sz="1600" dirty="0"/>
              <a:t>Improved runtimes and workflows</a:t>
            </a:r>
          </a:p>
          <a:p>
            <a:pPr lvl="1"/>
            <a:r>
              <a:rPr lang="en-US" sz="1600" dirty="0"/>
              <a:t>XML-based saving, importing, and exporting</a:t>
            </a:r>
          </a:p>
          <a:p>
            <a:r>
              <a:rPr lang="en-US" sz="2000" dirty="0"/>
              <a:t>TNM 2.5 is still acceptable for use. TNM 3.1 is available for voluntary use until FHWA updates the noise regulations at 23 CFR 772.</a:t>
            </a:r>
          </a:p>
          <a:p>
            <a:r>
              <a:rPr lang="en-US" sz="2000" dirty="0"/>
              <a:t>Before starting a noise study, please contact NDOT Noise PQS regarding which version is planned for use.</a:t>
            </a:r>
          </a:p>
        </p:txBody>
      </p:sp>
    </p:spTree>
    <p:extLst>
      <p:ext uri="{BB962C8B-B14F-4D97-AF65-F5344CB8AC3E}">
        <p14:creationId xmlns:p14="http://schemas.microsoft.com/office/powerpoint/2010/main" val="695326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C91E-38A2-4690-877E-EFB2144C5A0B}"/>
              </a:ext>
            </a:extLst>
          </p:cNvPr>
          <p:cNvSpPr>
            <a:spLocks noGrp="1"/>
          </p:cNvSpPr>
          <p:nvPr>
            <p:ph type="title"/>
          </p:nvPr>
        </p:nvSpPr>
        <p:spPr/>
        <p:txBody>
          <a:bodyPr>
            <a:normAutofit/>
          </a:bodyPr>
          <a:lstStyle/>
          <a:p>
            <a:r>
              <a:rPr lang="en-US" sz="4000" dirty="0"/>
              <a:t>Questions?</a:t>
            </a:r>
          </a:p>
        </p:txBody>
      </p:sp>
      <p:sp>
        <p:nvSpPr>
          <p:cNvPr id="3" name="Content Placeholder 2">
            <a:extLst>
              <a:ext uri="{FF2B5EF4-FFF2-40B4-BE49-F238E27FC236}">
                <a16:creationId xmlns:a16="http://schemas.microsoft.com/office/drawing/2014/main" id="{43BF60D7-FF78-48EA-8231-E5946A1EA60F}"/>
              </a:ext>
            </a:extLst>
          </p:cNvPr>
          <p:cNvSpPr>
            <a:spLocks noGrp="1"/>
          </p:cNvSpPr>
          <p:nvPr>
            <p:ph idx="1"/>
          </p:nvPr>
        </p:nvSpPr>
        <p:spPr/>
        <p:txBody>
          <a:bodyPr/>
          <a:lstStyle/>
          <a:p>
            <a:pPr marL="0" indent="0">
              <a:buNone/>
            </a:pPr>
            <a:r>
              <a:rPr lang="en-US" b="1" dirty="0"/>
              <a:t>NDOT Noise Professionally Qualified Staff:</a:t>
            </a:r>
          </a:p>
          <a:p>
            <a:r>
              <a:rPr lang="en-US" dirty="0"/>
              <a:t>John Buhrmann</a:t>
            </a:r>
          </a:p>
          <a:p>
            <a:pPr lvl="1"/>
            <a:r>
              <a:rPr lang="en-US" dirty="0"/>
              <a:t>Phone: 402-479-4766</a:t>
            </a:r>
          </a:p>
          <a:p>
            <a:pPr lvl="1"/>
            <a:r>
              <a:rPr lang="en-US" dirty="0"/>
              <a:t>Email: </a:t>
            </a:r>
            <a:r>
              <a:rPr lang="en-US" dirty="0">
                <a:hlinkClick r:id="rId2"/>
              </a:rPr>
              <a:t>john.buhrmann@nebraska.gov</a:t>
            </a:r>
            <a:endParaRPr lang="en-US" dirty="0"/>
          </a:p>
          <a:p>
            <a:r>
              <a:rPr lang="en-US" dirty="0"/>
              <a:t>Aaron Bedea</a:t>
            </a:r>
          </a:p>
          <a:p>
            <a:pPr lvl="1"/>
            <a:r>
              <a:rPr lang="en-US" dirty="0"/>
              <a:t>Phone: 402-479-4312</a:t>
            </a:r>
          </a:p>
          <a:p>
            <a:pPr lvl="1"/>
            <a:r>
              <a:rPr lang="en-US" dirty="0"/>
              <a:t>Email: aaron.bedea@nebraska.gov</a:t>
            </a:r>
          </a:p>
        </p:txBody>
      </p:sp>
    </p:spTree>
    <p:extLst>
      <p:ext uri="{BB962C8B-B14F-4D97-AF65-F5344CB8AC3E}">
        <p14:creationId xmlns:p14="http://schemas.microsoft.com/office/powerpoint/2010/main" val="357315768"/>
      </p:ext>
    </p:extLst>
  </p:cSld>
  <p:clrMapOvr>
    <a:masterClrMapping/>
  </p:clrMapOvr>
</p:sld>
</file>

<file path=ppt/theme/theme1.xml><?xml version="1.0" encoding="utf-8"?>
<a:theme xmlns:a="http://schemas.openxmlformats.org/drawingml/2006/main" name="Office Theme">
  <a:themeElements>
    <a:clrScheme name="NDOT">
      <a:dk1>
        <a:srgbClr val="4D4D4F"/>
      </a:dk1>
      <a:lt1>
        <a:sysClr val="window" lastClr="FFFFFF"/>
      </a:lt1>
      <a:dk2>
        <a:srgbClr val="00607F"/>
      </a:dk2>
      <a:lt2>
        <a:srgbClr val="D9E7EC"/>
      </a:lt2>
      <a:accent1>
        <a:srgbClr val="99BFCC"/>
      </a:accent1>
      <a:accent2>
        <a:srgbClr val="FFC843"/>
      </a:accent2>
      <a:accent3>
        <a:srgbClr val="BABF33"/>
      </a:accent3>
      <a:accent4>
        <a:srgbClr val="BB1F53"/>
      </a:accent4>
      <a:accent5>
        <a:srgbClr val="B9C8D3"/>
      </a:accent5>
      <a:accent6>
        <a:srgbClr val="F79646"/>
      </a:accent6>
      <a:hlink>
        <a:srgbClr val="00607F"/>
      </a:hlink>
      <a:folHlink>
        <a:srgbClr val="00607F"/>
      </a:folHlink>
    </a:clrScheme>
    <a:fontScheme name="NDOT Fonts">
      <a:majorFont>
        <a:latin typeface="Montserrat"/>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DOT PowerPoint Template - Widescreen" id="{532912EC-AAED-40F1-A0DA-4B3EB2ACFC1F}" vid="{4CA767E3-119E-4734-9921-A1ACE17401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ndot-powerpoint-template-widescreen (1)</Template>
  <TotalTime>1801</TotalTime>
  <Words>587</Words>
  <Application>Microsoft Office PowerPoint</Application>
  <PresentationFormat>Widescreen</PresentationFormat>
  <Paragraphs>56</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Montserrat</vt:lpstr>
      <vt:lpstr>Roboto</vt:lpstr>
      <vt:lpstr>Roboto Light</vt:lpstr>
      <vt:lpstr>Office Theme</vt:lpstr>
      <vt:lpstr>NDOT Noise Policy and Guidance </vt:lpstr>
      <vt:lpstr>Why Update the Noise Policy and Guidance?</vt:lpstr>
      <vt:lpstr>List of Current Revisions and Updates</vt:lpstr>
      <vt:lpstr>List of Current Revisions and Updates</vt:lpstr>
      <vt:lpstr>List of Current Revisions and Updates</vt:lpstr>
      <vt:lpstr>List of Current Revisions and Updates</vt:lpstr>
      <vt:lpstr>Traffic Noise Model 3.1</vt:lpstr>
      <vt:lpstr>Questions?</vt:lpstr>
    </vt:vector>
  </TitlesOfParts>
  <Company>Nebraska Dept of Roads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Slattery</dc:creator>
  <cp:lastModifiedBy>Bedea, Aaron</cp:lastModifiedBy>
  <cp:revision>186</cp:revision>
  <dcterms:created xsi:type="dcterms:W3CDTF">2020-05-04T13:40:01Z</dcterms:created>
  <dcterms:modified xsi:type="dcterms:W3CDTF">2022-01-27T18:25:18Z</dcterms:modified>
</cp:coreProperties>
</file>